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notesSlides/notesSlide2.xml" ContentType="application/vnd.openxmlformats-officedocument.presentationml.notesSlide+xml"/>
  <Override PartName="/ppt/tags/tag5.xml" ContentType="application/vnd.openxmlformats-officedocument.presentationml.tags+xml"/>
  <Override PartName="/ppt/notesSlides/notesSlide3.xml" ContentType="application/vnd.openxmlformats-officedocument.presentationml.notesSlide+xml"/>
  <Override PartName="/ppt/tags/tag6.xml" ContentType="application/vnd.openxmlformats-officedocument.presentationml.tags+xml"/>
  <Override PartName="/ppt/notesSlides/notesSlide4.xml" ContentType="application/vnd.openxmlformats-officedocument.presentationml.notesSlide+xml"/>
  <Override PartName="/ppt/tags/tag7.xml" ContentType="application/vnd.openxmlformats-officedocument.presentationml.tags+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ags/tag8.xml" ContentType="application/vnd.openxmlformats-officedocument.presentationml.tags+xml"/>
  <Override PartName="/ppt/notesSlides/notesSlide6.xml" ContentType="application/vnd.openxmlformats-officedocument.presentationml.notesSlide+xml"/>
  <Override PartName="/ppt/tags/tag9.xml" ContentType="application/vnd.openxmlformats-officedocument.presentationml.tags+xml"/>
  <Override PartName="/ppt/notesSlides/notesSlide7.xml" ContentType="application/vnd.openxmlformats-officedocument.presentationml.notesSlide+xml"/>
  <Override PartName="/ppt/charts/chart5.xml" ContentType="application/vnd.openxmlformats-officedocument.drawingml.chart+xml"/>
  <Override PartName="/ppt/tags/tag10.xml" ContentType="application/vnd.openxmlformats-officedocument.presentationml.tags+xml"/>
  <Override PartName="/ppt/notesSlides/notesSlide8.xml" ContentType="application/vnd.openxmlformats-officedocument.presentationml.notesSlide+xml"/>
  <Override PartName="/ppt/tags/tag11.xml" ContentType="application/vnd.openxmlformats-officedocument.presentationml.tags+xml"/>
  <Override PartName="/ppt/notesSlides/notesSlide9.xml" ContentType="application/vnd.openxmlformats-officedocument.presentationml.notesSlide+xml"/>
  <Override PartName="/ppt/tags/tag12.xml" ContentType="application/vnd.openxmlformats-officedocument.presentationml.tags+xml"/>
  <Override PartName="/ppt/notesSlides/notesSlide10.xml" ContentType="application/vnd.openxmlformats-officedocument.presentationml.notesSlide+xml"/>
  <Override PartName="/ppt/tags/tag13.xml" ContentType="application/vnd.openxmlformats-officedocument.presentationml.tags+xml"/>
  <Override PartName="/ppt/notesSlides/notesSlide11.xml" ContentType="application/vnd.openxmlformats-officedocument.presentationml.notesSlide+xml"/>
  <Override PartName="/ppt/tags/tag14.xml" ContentType="application/vnd.openxmlformats-officedocument.presentationml.tags+xml"/>
  <Override PartName="/ppt/notesSlides/notesSlide12.xml" ContentType="application/vnd.openxmlformats-officedocument.presentationml.notesSlide+xml"/>
  <Override PartName="/ppt/tags/tag15.xml" ContentType="application/vnd.openxmlformats-officedocument.presentationml.tags+xml"/>
  <Override PartName="/ppt/notesSlides/notesSlide13.xml" ContentType="application/vnd.openxmlformats-officedocument.presentationml.notesSlide+xml"/>
  <Override PartName="/ppt/tags/tag16.xml" ContentType="application/vnd.openxmlformats-officedocument.presentationml.tags+xml"/>
  <Override PartName="/ppt/notesSlides/notesSlide14.xml" ContentType="application/vnd.openxmlformats-officedocument.presentationml.notesSlide+xml"/>
  <Override PartName="/ppt/tags/tag17.xml" ContentType="application/vnd.openxmlformats-officedocument.presentationml.tags+xml"/>
  <Override PartName="/ppt/notesSlides/notesSlide15.xml" ContentType="application/vnd.openxmlformats-officedocument.presentationml.notesSlide+xml"/>
  <Override PartName="/ppt/tags/tag18.xml" ContentType="application/vnd.openxmlformats-officedocument.presentationml.tags+xml"/>
  <Override PartName="/ppt/notesSlides/notesSlide16.xml" ContentType="application/vnd.openxmlformats-officedocument.presentationml.notesSlide+xml"/>
  <Override PartName="/ppt/tags/tag19.xml" ContentType="application/vnd.openxmlformats-officedocument.presentationml.tags+xml"/>
  <Override PartName="/ppt/notesSlides/notesSlide17.xml" ContentType="application/vnd.openxmlformats-officedocument.presentationml.notesSlide+xml"/>
  <Override PartName="/ppt/tags/tag20.xml" ContentType="application/vnd.openxmlformats-officedocument.presentationml.tags+xml"/>
  <Override PartName="/ppt/notesSlides/notesSlide18.xml" ContentType="application/vnd.openxmlformats-officedocument.presentationml.notesSlide+xml"/>
  <Override PartName="/ppt/tags/tag21.xml" ContentType="application/vnd.openxmlformats-officedocument.presentationml.tags+xml"/>
  <Override PartName="/ppt/notesSlides/notesSlide19.xml" ContentType="application/vnd.openxmlformats-officedocument.presentationml.notesSlide+xml"/>
  <Override PartName="/ppt/tags/tag22.xml" ContentType="application/vnd.openxmlformats-officedocument.presentationml.tags+xml"/>
  <Override PartName="/ppt/notesSlides/notesSlide20.xml" ContentType="application/vnd.openxmlformats-officedocument.presentationml.notesSlide+xml"/>
  <Override PartName="/ppt/charts/chart6.xml" ContentType="application/vnd.openxmlformats-officedocument.drawingml.chart+xml"/>
  <Override PartName="/ppt/tags/tag23.xml" ContentType="application/vnd.openxmlformats-officedocument.presentationml.tags+xml"/>
  <Override PartName="/ppt/notesSlides/notesSlide21.xml" ContentType="application/vnd.openxmlformats-officedocument.presentationml.notesSlide+xml"/>
  <Override PartName="/ppt/tags/tag24.xml" ContentType="application/vnd.openxmlformats-officedocument.presentationml.tags+xml"/>
  <Override PartName="/ppt/notesSlides/notesSlide22.xml" ContentType="application/vnd.openxmlformats-officedocument.presentationml.notesSlide+xml"/>
  <Override PartName="/ppt/charts/chart7.xml" ContentType="application/vnd.openxmlformats-officedocument.drawingml.chart+xml"/>
  <Override PartName="/ppt/charts/style5.xml" ContentType="application/vnd.ms-office.chartstyle+xml"/>
  <Override PartName="/ppt/charts/colors5.xml" ContentType="application/vnd.ms-office.chartcolorstyle+xml"/>
  <Override PartName="/ppt/tags/tag25.xml" ContentType="application/vnd.openxmlformats-officedocument.presentationml.tags+xml"/>
  <Override PartName="/ppt/notesSlides/notesSlide23.xml" ContentType="application/vnd.openxmlformats-officedocument.presentationml.notesSlide+xml"/>
  <Override PartName="/ppt/tags/tag26.xml" ContentType="application/vnd.openxmlformats-officedocument.presentationml.tags+xml"/>
  <Override PartName="/ppt/notesSlides/notesSlide24.xml" ContentType="application/vnd.openxmlformats-officedocument.presentationml.notesSlide+xml"/>
  <Override PartName="/ppt/tags/tag27.xml" ContentType="application/vnd.openxmlformats-officedocument.presentationml.tags+xml"/>
  <Override PartName="/ppt/notesSlides/notesSlide25.xml" ContentType="application/vnd.openxmlformats-officedocument.presentationml.notesSlide+xml"/>
  <Override PartName="/ppt/tags/tag28.xml" ContentType="application/vnd.openxmlformats-officedocument.presentationml.tags+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0"/>
  </p:notesMasterIdLst>
  <p:sldIdLst>
    <p:sldId id="256" r:id="rId3"/>
    <p:sldId id="257" r:id="rId4"/>
    <p:sldId id="259" r:id="rId5"/>
    <p:sldId id="270" r:id="rId6"/>
    <p:sldId id="272" r:id="rId7"/>
    <p:sldId id="273" r:id="rId8"/>
    <p:sldId id="274" r:id="rId9"/>
    <p:sldId id="275" r:id="rId10"/>
    <p:sldId id="267" r:id="rId11"/>
    <p:sldId id="276" r:id="rId12"/>
    <p:sldId id="277" r:id="rId13"/>
    <p:sldId id="278" r:id="rId14"/>
    <p:sldId id="279" r:id="rId15"/>
    <p:sldId id="280" r:id="rId16"/>
    <p:sldId id="268" r:id="rId17"/>
    <p:sldId id="281" r:id="rId18"/>
    <p:sldId id="282" r:id="rId19"/>
    <p:sldId id="283" r:id="rId20"/>
    <p:sldId id="284" r:id="rId21"/>
    <p:sldId id="285" r:id="rId22"/>
    <p:sldId id="269" r:id="rId23"/>
    <p:sldId id="286" r:id="rId24"/>
    <p:sldId id="287" r:id="rId25"/>
    <p:sldId id="288" r:id="rId26"/>
    <p:sldId id="289" r:id="rId27"/>
    <p:sldId id="290" r:id="rId28"/>
    <p:sldId id="291" r:id="rId29"/>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BEBEB"/>
    <a:srgbClr val="FBBD06"/>
    <a:srgbClr val="4384F1"/>
    <a:srgbClr val="33A952"/>
    <a:srgbClr val="E94236"/>
    <a:srgbClr val="E6E6E6"/>
    <a:srgbClr val="F0F0F0"/>
    <a:srgbClr val="FFFFFF"/>
    <a:srgbClr val="EEF1F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33" autoAdjust="0"/>
    <p:restoredTop sz="95317" autoAdjust="0"/>
  </p:normalViewPr>
  <p:slideViewPr>
    <p:cSldViewPr snapToGrid="0" showGuides="1">
      <p:cViewPr varScale="1">
        <p:scale>
          <a:sx n="107" d="100"/>
          <a:sy n="107" d="100"/>
        </p:scale>
        <p:origin x="582"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microsoft.com/office/2015/10/relationships/revisionInfo" Target="revisionInfo.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___3.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___4.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___5.xlsx"/><Relationship Id="rId2" Type="http://schemas.openxmlformats.org/officeDocument/2006/relationships/image" Target="../media/image3.png"/><Relationship Id="rId1" Type="http://schemas.openxmlformats.org/officeDocument/2006/relationships/image" Target="../media/image2.png"/></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___6.xlsx"/><Relationship Id="rId2" Type="http://schemas.openxmlformats.org/officeDocument/2006/relationships/image" Target="../media/image9.png"/><Relationship Id="rId1" Type="http://schemas.openxmlformats.org/officeDocument/2006/relationships/image" Target="../media/image8.png"/></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___7.xlsx"/><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doughnutChart>
        <c:varyColors val="1"/>
        <c:ser>
          <c:idx val="0"/>
          <c:order val="0"/>
          <c:tx>
            <c:strRef>
              <c:f>Sheet1!$B$1</c:f>
              <c:strCache>
                <c:ptCount val="1"/>
                <c:pt idx="0">
                  <c:v>销售额</c:v>
                </c:pt>
              </c:strCache>
            </c:strRef>
          </c:tx>
          <c:dPt>
            <c:idx val="0"/>
            <c:bubble3D val="0"/>
            <c:spPr>
              <a:solidFill>
                <a:schemeClr val="accent5">
                  <a:shade val="76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1-DD78-4FA9-BA66-A201C4267AD5}"/>
              </c:ext>
            </c:extLst>
          </c:dPt>
          <c:dPt>
            <c:idx val="1"/>
            <c:bubble3D val="0"/>
            <c:spPr>
              <a:solidFill>
                <a:schemeClr val="accent5">
                  <a:tint val="77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3-DD78-4FA9-BA66-A201C4267AD5}"/>
              </c:ext>
            </c:extLst>
          </c:dPt>
          <c:dLbls>
            <c:dLbl>
              <c:idx val="0"/>
              <c:layout>
                <c:manualLayout>
                  <c:x val="-0.12586231412579343"/>
                  <c:y val="-0.24625256593881042"/>
                </c:manualLayout>
              </c:layout>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accent1"/>
                      </a:solidFill>
                      <a:latin typeface="+mn-lt"/>
                      <a:ea typeface="+mn-ea"/>
                      <a:cs typeface="+mn-cs"/>
                    </a:defRPr>
                  </a:pPr>
                  <a:endParaRPr lang="zh-CN"/>
                </a:p>
              </c:txP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DD78-4FA9-BA66-A201C4267AD5}"/>
                </c:ext>
                <c:ext xmlns:c15="http://schemas.microsoft.com/office/drawing/2012/chart" uri="{CE6537A1-D6FC-4f65-9D91-7224C49458BB}">
                  <c15:layout>
                    <c:manualLayout>
                      <c:w val="0.25741579375988349"/>
                      <c:h val="0.4314344955247959"/>
                    </c:manualLayout>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accent1"/>
                    </a:solidFill>
                    <a:latin typeface="+mn-lt"/>
                    <a:ea typeface="+mn-ea"/>
                    <a:cs typeface="+mn-cs"/>
                  </a:defRPr>
                </a:pPr>
                <a:endParaRPr lang="zh-CN"/>
              </a:p>
            </c:txPr>
            <c:showLegendKey val="0"/>
            <c:showVal val="0"/>
            <c:showCatName val="0"/>
            <c:showSerName val="0"/>
            <c:showPercent val="0"/>
            <c:showBubbleSize val="0"/>
            <c:extLst xmlns:c16r2="http://schemas.microsoft.com/office/drawing/2015/06/chart">
              <c:ext xmlns:c15="http://schemas.microsoft.com/office/drawing/2012/chart" uri="{CE6537A1-D6FC-4f65-9D91-7224C49458BB}"/>
            </c:extLst>
          </c:dLbls>
          <c:cat>
            <c:strRef>
              <c:f>Sheet1!$A$2:$A$3</c:f>
              <c:strCache>
                <c:ptCount val="2"/>
                <c:pt idx="0">
                  <c:v>A</c:v>
                </c:pt>
                <c:pt idx="1">
                  <c:v>B</c:v>
                </c:pt>
              </c:strCache>
            </c:strRef>
          </c:cat>
          <c:val>
            <c:numRef>
              <c:f>Sheet1!$B$2:$B$3</c:f>
              <c:numCache>
                <c:formatCode>0%</c:formatCode>
                <c:ptCount val="2"/>
                <c:pt idx="0">
                  <c:v>0.8</c:v>
                </c:pt>
                <c:pt idx="1">
                  <c:v>0.2</c:v>
                </c:pt>
              </c:numCache>
            </c:numRef>
          </c:val>
          <c:extLst xmlns:c16r2="http://schemas.microsoft.com/office/drawing/2015/06/chart">
            <c:ext xmlns:c16="http://schemas.microsoft.com/office/drawing/2014/chart" uri="{C3380CC4-5D6E-409C-BE32-E72D297353CC}">
              <c16:uniqueId val="{00000004-DD78-4FA9-BA66-A201C4267AD5}"/>
            </c:ext>
          </c:extLst>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doughnutChart>
        <c:varyColors val="1"/>
        <c:ser>
          <c:idx val="0"/>
          <c:order val="0"/>
          <c:tx>
            <c:strRef>
              <c:f>Sheet1!$B$1</c:f>
              <c:strCache>
                <c:ptCount val="1"/>
                <c:pt idx="0">
                  <c:v>销售额</c:v>
                </c:pt>
              </c:strCache>
            </c:strRef>
          </c:tx>
          <c:dPt>
            <c:idx val="0"/>
            <c:bubble3D val="0"/>
            <c:spPr>
              <a:solidFill>
                <a:schemeClr val="accent2">
                  <a:shade val="76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1-C916-467C-96F8-426140D7FD87}"/>
              </c:ext>
            </c:extLst>
          </c:dPt>
          <c:dPt>
            <c:idx val="1"/>
            <c:bubble3D val="0"/>
            <c:spPr>
              <a:solidFill>
                <a:schemeClr val="accent2">
                  <a:tint val="77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3-C916-467C-96F8-426140D7FD87}"/>
              </c:ext>
            </c:extLst>
          </c:dPt>
          <c:dLbls>
            <c:dLbl>
              <c:idx val="0"/>
              <c:layout>
                <c:manualLayout>
                  <c:x val="-0.19152960845229428"/>
                  <c:y val="0.15370813706379041"/>
                </c:manualLayout>
              </c:layout>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accent2"/>
                      </a:solidFill>
                      <a:latin typeface="+mn-lt"/>
                      <a:ea typeface="+mn-ea"/>
                      <a:cs typeface="+mn-cs"/>
                    </a:defRPr>
                  </a:pPr>
                  <a:endParaRPr lang="zh-CN"/>
                </a:p>
              </c:txP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C916-467C-96F8-426140D7FD87}"/>
                </c:ext>
                <c:ext xmlns:c15="http://schemas.microsoft.com/office/drawing/2012/chart" uri="{CE6537A1-D6FC-4f65-9D91-7224C49458BB}">
                  <c15:layout>
                    <c:manualLayout>
                      <c:w val="0.25741579375988349"/>
                      <c:h val="0.4314344955247959"/>
                    </c:manualLayout>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accent2"/>
                    </a:solidFill>
                    <a:latin typeface="+mn-lt"/>
                    <a:ea typeface="+mn-ea"/>
                    <a:cs typeface="+mn-cs"/>
                  </a:defRPr>
                </a:pPr>
                <a:endParaRPr lang="zh-CN"/>
              </a:p>
            </c:txPr>
            <c:showLegendKey val="0"/>
            <c:showVal val="0"/>
            <c:showCatName val="0"/>
            <c:showSerName val="0"/>
            <c:showPercent val="0"/>
            <c:showBubbleSize val="0"/>
            <c:extLst xmlns:c16r2="http://schemas.microsoft.com/office/drawing/2015/06/chart">
              <c:ext xmlns:c15="http://schemas.microsoft.com/office/drawing/2012/chart" uri="{CE6537A1-D6FC-4f65-9D91-7224C49458BB}"/>
            </c:extLst>
          </c:dLbls>
          <c:cat>
            <c:strRef>
              <c:f>Sheet1!$A$2:$A$3</c:f>
              <c:strCache>
                <c:ptCount val="2"/>
                <c:pt idx="0">
                  <c:v>A</c:v>
                </c:pt>
                <c:pt idx="1">
                  <c:v>B</c:v>
                </c:pt>
              </c:strCache>
            </c:strRef>
          </c:cat>
          <c:val>
            <c:numRef>
              <c:f>Sheet1!$B$2:$B$3</c:f>
              <c:numCache>
                <c:formatCode>0%</c:formatCode>
                <c:ptCount val="2"/>
                <c:pt idx="0">
                  <c:v>0.34</c:v>
                </c:pt>
                <c:pt idx="1">
                  <c:v>0.66</c:v>
                </c:pt>
              </c:numCache>
            </c:numRef>
          </c:val>
          <c:extLst xmlns:c16r2="http://schemas.microsoft.com/office/drawing/2015/06/chart">
            <c:ext xmlns:c16="http://schemas.microsoft.com/office/drawing/2014/chart" uri="{C3380CC4-5D6E-409C-BE32-E72D297353CC}">
              <c16:uniqueId val="{00000004-C916-467C-96F8-426140D7FD87}"/>
            </c:ext>
          </c:extLst>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8"/>
    </mc:Choice>
    <mc:Fallback>
      <c:style val="8"/>
    </mc:Fallback>
  </mc:AlternateContent>
  <c:chart>
    <c:autoTitleDeleted val="1"/>
    <c:plotArea>
      <c:layout/>
      <c:doughnutChart>
        <c:varyColors val="1"/>
        <c:ser>
          <c:idx val="0"/>
          <c:order val="0"/>
          <c:tx>
            <c:strRef>
              <c:f>Sheet1!$B$1</c:f>
              <c:strCache>
                <c:ptCount val="1"/>
                <c:pt idx="0">
                  <c:v>销售额</c:v>
                </c:pt>
              </c:strCache>
            </c:strRef>
          </c:tx>
          <c:dPt>
            <c:idx val="0"/>
            <c:bubble3D val="0"/>
            <c:spPr>
              <a:solidFill>
                <a:schemeClr val="accent6">
                  <a:shade val="76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1-F026-4B5F-9666-0D0D8BED0D99}"/>
              </c:ext>
            </c:extLst>
          </c:dPt>
          <c:dPt>
            <c:idx val="1"/>
            <c:bubble3D val="0"/>
            <c:spPr>
              <a:solidFill>
                <a:schemeClr val="accent6">
                  <a:tint val="77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3-F026-4B5F-9666-0D0D8BED0D99}"/>
              </c:ext>
            </c:extLst>
          </c:dPt>
          <c:dLbls>
            <c:dLbl>
              <c:idx val="0"/>
              <c:layout>
                <c:manualLayout>
                  <c:x val="-0.19700188297950266"/>
                  <c:y val="-0.14775153956328627"/>
                </c:manualLayout>
              </c:layout>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rgbClr val="33A952"/>
                      </a:solidFill>
                      <a:latin typeface="+mn-lt"/>
                      <a:ea typeface="+mn-ea"/>
                      <a:cs typeface="+mn-cs"/>
                    </a:defRPr>
                  </a:pPr>
                  <a:endParaRPr lang="zh-CN"/>
                </a:p>
              </c:txP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F026-4B5F-9666-0D0D8BED0D99}"/>
                </c:ext>
                <c:ext xmlns:c15="http://schemas.microsoft.com/office/drawing/2012/chart" uri="{CE6537A1-D6FC-4f65-9D91-7224C49458BB}">
                  <c15:layout>
                    <c:manualLayout>
                      <c:w val="0.25741579375988349"/>
                      <c:h val="0.4314344955247959"/>
                    </c:manualLayout>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33A952"/>
                    </a:solidFill>
                    <a:latin typeface="+mn-lt"/>
                    <a:ea typeface="+mn-ea"/>
                    <a:cs typeface="+mn-cs"/>
                  </a:defRPr>
                </a:pPr>
                <a:endParaRPr lang="zh-CN"/>
              </a:p>
            </c:txPr>
            <c:showLegendKey val="0"/>
            <c:showVal val="0"/>
            <c:showCatName val="0"/>
            <c:showSerName val="0"/>
            <c:showPercent val="0"/>
            <c:showBubbleSize val="0"/>
            <c:extLst xmlns:c16r2="http://schemas.microsoft.com/office/drawing/2015/06/chart">
              <c:ext xmlns:c15="http://schemas.microsoft.com/office/drawing/2012/chart" uri="{CE6537A1-D6FC-4f65-9D91-7224C49458BB}"/>
            </c:extLst>
          </c:dLbls>
          <c:cat>
            <c:strRef>
              <c:f>Sheet1!$A$2:$A$3</c:f>
              <c:strCache>
                <c:ptCount val="2"/>
                <c:pt idx="0">
                  <c:v>A</c:v>
                </c:pt>
                <c:pt idx="1">
                  <c:v>B</c:v>
                </c:pt>
              </c:strCache>
            </c:strRef>
          </c:cat>
          <c:val>
            <c:numRef>
              <c:f>Sheet1!$B$2:$B$3</c:f>
              <c:numCache>
                <c:formatCode>0%</c:formatCode>
                <c:ptCount val="2"/>
                <c:pt idx="0">
                  <c:v>0.64</c:v>
                </c:pt>
                <c:pt idx="1">
                  <c:v>0.36</c:v>
                </c:pt>
              </c:numCache>
            </c:numRef>
          </c:val>
          <c:extLst xmlns:c16r2="http://schemas.microsoft.com/office/drawing/2015/06/chart">
            <c:ext xmlns:c16="http://schemas.microsoft.com/office/drawing/2014/chart" uri="{C3380CC4-5D6E-409C-BE32-E72D297353CC}">
              <c16:uniqueId val="{00000004-F026-4B5F-9666-0D0D8BED0D99}"/>
            </c:ext>
          </c:extLst>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1"/>
    <c:plotArea>
      <c:layout/>
      <c:doughnutChart>
        <c:varyColors val="1"/>
        <c:ser>
          <c:idx val="0"/>
          <c:order val="0"/>
          <c:tx>
            <c:strRef>
              <c:f>Sheet1!$B$1</c:f>
              <c:strCache>
                <c:ptCount val="1"/>
                <c:pt idx="0">
                  <c:v>销售额</c:v>
                </c:pt>
              </c:strCache>
            </c:strRef>
          </c:tx>
          <c:dPt>
            <c:idx val="0"/>
            <c:bubble3D val="0"/>
            <c:spPr>
              <a:solidFill>
                <a:schemeClr val="accent3">
                  <a:shade val="76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1-2CFD-474D-9588-8749886A069C}"/>
              </c:ext>
            </c:extLst>
          </c:dPt>
          <c:dPt>
            <c:idx val="1"/>
            <c:bubble3D val="0"/>
            <c:spPr>
              <a:solidFill>
                <a:schemeClr val="accent3">
                  <a:tint val="77000"/>
                </a:schemeClr>
              </a:solidFill>
              <a:ln w="19050">
                <a:solidFill>
                  <a:schemeClr val="lt1"/>
                </a:solidFill>
              </a:ln>
              <a:effectLst/>
            </c:spPr>
            <c:extLst xmlns:c16r2="http://schemas.microsoft.com/office/drawing/2015/06/chart">
              <c:ext xmlns:c16="http://schemas.microsoft.com/office/drawing/2014/chart" uri="{C3380CC4-5D6E-409C-BE32-E72D297353CC}">
                <c16:uniqueId val="{00000003-2CFD-474D-9588-8749886A069C}"/>
              </c:ext>
            </c:extLst>
          </c:dPt>
          <c:dLbls>
            <c:dLbl>
              <c:idx val="0"/>
              <c:layout>
                <c:manualLayout>
                  <c:x val="-0.21341870656112788"/>
                  <c:y val="-5.7458932052389104E-2"/>
                </c:manualLayout>
              </c:layout>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rgbClr val="FBBD06"/>
                      </a:solidFill>
                      <a:latin typeface="+mn-lt"/>
                      <a:ea typeface="+mn-ea"/>
                      <a:cs typeface="+mn-cs"/>
                    </a:defRPr>
                  </a:pPr>
                  <a:endParaRPr lang="zh-CN"/>
                </a:p>
              </c:txP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2CFD-474D-9588-8749886A069C}"/>
                </c:ext>
                <c:ext xmlns:c15="http://schemas.microsoft.com/office/drawing/2012/chart" uri="{CE6537A1-D6FC-4f65-9D91-7224C49458BB}">
                  <c15:layout>
                    <c:manualLayout>
                      <c:w val="0.25741579375988349"/>
                      <c:h val="0.4314344955247959"/>
                    </c:manualLayout>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FBBD06"/>
                    </a:solidFill>
                    <a:latin typeface="+mn-lt"/>
                    <a:ea typeface="+mn-ea"/>
                    <a:cs typeface="+mn-cs"/>
                  </a:defRPr>
                </a:pPr>
                <a:endParaRPr lang="zh-CN"/>
              </a:p>
            </c:txPr>
            <c:showLegendKey val="0"/>
            <c:showVal val="0"/>
            <c:showCatName val="0"/>
            <c:showSerName val="0"/>
            <c:showPercent val="0"/>
            <c:showBubbleSize val="0"/>
            <c:extLst xmlns:c16r2="http://schemas.microsoft.com/office/drawing/2015/06/chart">
              <c:ext xmlns:c15="http://schemas.microsoft.com/office/drawing/2012/chart" uri="{CE6537A1-D6FC-4f65-9D91-7224C49458BB}"/>
            </c:extLst>
          </c:dLbls>
          <c:cat>
            <c:strRef>
              <c:f>Sheet1!$A$2:$A$3</c:f>
              <c:strCache>
                <c:ptCount val="2"/>
                <c:pt idx="0">
                  <c:v>A</c:v>
                </c:pt>
                <c:pt idx="1">
                  <c:v>B</c:v>
                </c:pt>
              </c:strCache>
            </c:strRef>
          </c:cat>
          <c:val>
            <c:numRef>
              <c:f>Sheet1!$B$2:$B$3</c:f>
              <c:numCache>
                <c:formatCode>0%</c:formatCode>
                <c:ptCount val="2"/>
                <c:pt idx="0">
                  <c:v>0.55000000000000004</c:v>
                </c:pt>
                <c:pt idx="1">
                  <c:v>0.45</c:v>
                </c:pt>
              </c:numCache>
            </c:numRef>
          </c:val>
          <c:extLst xmlns:c16r2="http://schemas.microsoft.com/office/drawing/2015/06/chart">
            <c:ext xmlns:c16="http://schemas.microsoft.com/office/drawing/2014/chart" uri="{C3380CC4-5D6E-409C-BE32-E72D297353CC}">
              <c16:uniqueId val="{00000004-2CFD-474D-9588-8749886A069C}"/>
            </c:ext>
          </c:extLst>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系列 1</c:v>
                </c:pt>
              </c:strCache>
            </c:strRef>
          </c:tx>
          <c:spPr>
            <a:ln w="19050" cap="rnd">
              <a:gradFill flip="none" rotWithShape="1">
                <a:gsLst>
                  <a:gs pos="0">
                    <a:schemeClr val="accent1">
                      <a:lumMod val="20000"/>
                      <a:lumOff val="80000"/>
                    </a:schemeClr>
                  </a:gs>
                  <a:gs pos="93000">
                    <a:schemeClr val="accent1"/>
                  </a:gs>
                  <a:gs pos="100000">
                    <a:schemeClr val="accent2"/>
                  </a:gs>
                </a:gsLst>
                <a:lin ang="0" scaled="1"/>
                <a:tileRect/>
              </a:gradFill>
              <a:round/>
            </a:ln>
            <a:effectLst>
              <a:outerShdw blurRad="279400" dist="139700" dir="2700000" algn="tl" rotWithShape="0">
                <a:schemeClr val="bg2">
                  <a:lumMod val="50000"/>
                  <a:alpha val="40000"/>
                </a:schemeClr>
              </a:outerShdw>
            </a:effectLst>
          </c:spPr>
          <c:marker>
            <c:symbol val="picture"/>
            <c:spPr>
              <a:blipFill>
                <a:blip xmlns:r="http://schemas.openxmlformats.org/officeDocument/2006/relationships" r:embed="rId1"/>
                <a:stretch>
                  <a:fillRect/>
                </a:stretch>
              </a:blipFill>
              <a:ln w="25400">
                <a:noFill/>
              </a:ln>
              <a:effectLst>
                <a:outerShdw blurRad="279400" dist="139700" dir="2700000" algn="tl" rotWithShape="0">
                  <a:schemeClr val="bg2">
                    <a:lumMod val="50000"/>
                    <a:alpha val="40000"/>
                  </a:schemeClr>
                </a:outerShdw>
              </a:effectLst>
            </c:spPr>
          </c:marker>
          <c:dPt>
            <c:idx val="11"/>
            <c:marker>
              <c:spPr>
                <a:blipFill>
                  <a:blip xmlns:r="http://schemas.openxmlformats.org/officeDocument/2006/relationships" r:embed="rId2"/>
                  <a:stretch>
                    <a:fillRect/>
                  </a:stretch>
                </a:blipFill>
                <a:ln w="25400">
                  <a:noFill/>
                </a:ln>
                <a:effectLst>
                  <a:outerShdw blurRad="279400" dist="139700" dir="2700000" algn="tl" rotWithShape="0">
                    <a:schemeClr val="bg2">
                      <a:lumMod val="50000"/>
                      <a:alpha val="40000"/>
                    </a:schemeClr>
                  </a:outerShdw>
                </a:effectLst>
              </c:spPr>
            </c:marker>
            <c:bubble3D val="0"/>
            <c:extLst xmlns:c16r2="http://schemas.microsoft.com/office/drawing/2015/06/chart">
              <c:ext xmlns:c16="http://schemas.microsoft.com/office/drawing/2014/chart" uri="{C3380CC4-5D6E-409C-BE32-E72D297353CC}">
                <c16:uniqueId val="{00000000-E72E-43D1-9184-0A6A929A9A6A}"/>
              </c:ext>
            </c:extLst>
          </c:dPt>
          <c:dLbls>
            <c:dLbl>
              <c:idx val="11"/>
              <c:dLblPos val="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0-E72E-43D1-9184-0A6A929A9A6A}"/>
                </c:ext>
                <c:ext xmlns:c15="http://schemas.microsoft.com/office/drawing/2012/chart" uri="{CE6537A1-D6FC-4f65-9D91-7224C49458BB}"/>
              </c:extLst>
            </c:dLbl>
            <c:spPr>
              <a:noFill/>
              <a:ln>
                <a:noFill/>
              </a:ln>
              <a:effectLst/>
            </c:spPr>
            <c:txPr>
              <a:bodyPr wrap="square" lIns="38100" tIns="19050" rIns="38100" bIns="19050" anchor="ctr">
                <a:spAutoFit/>
              </a:bodyPr>
              <a:lstStyle/>
              <a:p>
                <a:pPr>
                  <a:defRPr sz="1600">
                    <a:solidFill>
                      <a:schemeClr val="accent2"/>
                    </a:solidFill>
                  </a:defRPr>
                </a:pPr>
                <a:endParaRPr lang="zh-CN"/>
              </a:p>
            </c:txPr>
            <c:showLegendKey val="0"/>
            <c:showVal val="0"/>
            <c:showCatName val="0"/>
            <c:showSerName val="0"/>
            <c:showPercent val="0"/>
            <c:showBubbleSize val="0"/>
            <c:extLst xmlns:c16r2="http://schemas.microsoft.com/office/drawing/2015/06/chart">
              <c:ext xmlns:c15="http://schemas.microsoft.com/office/drawing/2012/chart" uri="{CE6537A1-D6FC-4f65-9D91-7224C49458BB}">
                <c15:showLeaderLines val="1"/>
              </c:ext>
            </c:extLst>
          </c:dLbls>
          <c:cat>
            <c:numRef>
              <c:f>Sheet1!$A$2:$A$13</c:f>
              <c:numCache>
                <c:formatCode>General</c:formatCode>
                <c:ptCount val="12"/>
                <c:pt idx="0">
                  <c:v>1</c:v>
                </c:pt>
                <c:pt idx="1">
                  <c:v>2</c:v>
                </c:pt>
                <c:pt idx="2">
                  <c:v>3</c:v>
                </c:pt>
                <c:pt idx="3">
                  <c:v>4</c:v>
                </c:pt>
                <c:pt idx="4">
                  <c:v>5</c:v>
                </c:pt>
                <c:pt idx="5">
                  <c:v>6</c:v>
                </c:pt>
                <c:pt idx="6">
                  <c:v>7</c:v>
                </c:pt>
                <c:pt idx="7">
                  <c:v>8</c:v>
                </c:pt>
                <c:pt idx="8">
                  <c:v>9</c:v>
                </c:pt>
                <c:pt idx="9">
                  <c:v>10</c:v>
                </c:pt>
                <c:pt idx="10">
                  <c:v>11</c:v>
                </c:pt>
                <c:pt idx="11">
                  <c:v>12</c:v>
                </c:pt>
              </c:numCache>
            </c:numRef>
          </c:cat>
          <c:val>
            <c:numRef>
              <c:f>Sheet1!$B$2:$B$13</c:f>
              <c:numCache>
                <c:formatCode>General</c:formatCode>
                <c:ptCount val="12"/>
                <c:pt idx="0">
                  <c:v>4.3</c:v>
                </c:pt>
                <c:pt idx="1">
                  <c:v>2.5</c:v>
                </c:pt>
                <c:pt idx="2">
                  <c:v>3.5</c:v>
                </c:pt>
                <c:pt idx="3">
                  <c:v>4.5</c:v>
                </c:pt>
                <c:pt idx="4">
                  <c:v>2.4</c:v>
                </c:pt>
                <c:pt idx="5">
                  <c:v>4.4000000000000004</c:v>
                </c:pt>
                <c:pt idx="6">
                  <c:v>1.8</c:v>
                </c:pt>
                <c:pt idx="7">
                  <c:v>2.8</c:v>
                </c:pt>
                <c:pt idx="8">
                  <c:v>2</c:v>
                </c:pt>
                <c:pt idx="9">
                  <c:v>2</c:v>
                </c:pt>
                <c:pt idx="10">
                  <c:v>3</c:v>
                </c:pt>
                <c:pt idx="11">
                  <c:v>5.2</c:v>
                </c:pt>
              </c:numCache>
            </c:numRef>
          </c:val>
          <c:smooth val="1"/>
          <c:extLst xmlns:c16r2="http://schemas.microsoft.com/office/drawing/2015/06/chart">
            <c:ext xmlns:c16="http://schemas.microsoft.com/office/drawing/2014/chart" uri="{C3380CC4-5D6E-409C-BE32-E72D297353CC}">
              <c16:uniqueId val="{00000001-E72E-43D1-9184-0A6A929A9A6A}"/>
            </c:ext>
          </c:extLst>
        </c:ser>
        <c:dLbls>
          <c:showLegendKey val="0"/>
          <c:showVal val="0"/>
          <c:showCatName val="0"/>
          <c:showSerName val="0"/>
          <c:showPercent val="0"/>
          <c:showBubbleSize val="0"/>
        </c:dLbls>
        <c:marker val="1"/>
        <c:smooth val="0"/>
        <c:axId val="976880544"/>
        <c:axId val="976876192"/>
      </c:lineChart>
      <c:catAx>
        <c:axId val="976880544"/>
        <c:scaling>
          <c:orientation val="minMax"/>
        </c:scaling>
        <c:delete val="0"/>
        <c:axPos val="b"/>
        <c:numFmt formatCode="General" sourceLinked="1"/>
        <c:majorTickMark val="out"/>
        <c:minorTickMark val="none"/>
        <c:tickLblPos val="nextTo"/>
        <c:spPr>
          <a:noFill/>
          <a:ln w="9525" cap="flat" cmpd="sng" algn="ctr">
            <a:noFill/>
            <a:round/>
          </a:ln>
          <a:effectLst/>
        </c:spPr>
        <c:txPr>
          <a:bodyPr rot="-60000000" spcFirstLastPara="1" vertOverflow="ellipsis" vert="horz" wrap="square" anchor="ctr" anchorCtr="1"/>
          <a:lstStyle/>
          <a:p>
            <a:pPr>
              <a:defRPr sz="1197" b="0" i="0" u="none" strike="noStrike" kern="1200" baseline="0">
                <a:solidFill>
                  <a:schemeClr val="tx1">
                    <a:lumMod val="75000"/>
                    <a:lumOff val="25000"/>
                  </a:schemeClr>
                </a:solidFill>
                <a:latin typeface="+mn-lt"/>
                <a:ea typeface="+mn-ea"/>
                <a:cs typeface="+mn-cs"/>
              </a:defRPr>
            </a:pPr>
            <a:endParaRPr lang="zh-CN"/>
          </a:p>
        </c:txPr>
        <c:crossAx val="976876192"/>
        <c:crosses val="autoZero"/>
        <c:auto val="1"/>
        <c:lblAlgn val="ctr"/>
        <c:lblOffset val="100"/>
        <c:noMultiLvlLbl val="0"/>
      </c:catAx>
      <c:valAx>
        <c:axId val="976876192"/>
        <c:scaling>
          <c:orientation val="minMax"/>
        </c:scaling>
        <c:delete val="0"/>
        <c:axPos val="l"/>
        <c:majorGridlines>
          <c:spPr>
            <a:ln w="6350" cap="flat" cmpd="sng" algn="ctr">
              <a:solidFill>
                <a:schemeClr val="tx1">
                  <a:lumMod val="15000"/>
                  <a:lumOff val="85000"/>
                </a:schemeClr>
              </a:solidFill>
              <a:prstDash val="dash"/>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75000"/>
                    <a:lumOff val="25000"/>
                  </a:schemeClr>
                </a:solidFill>
                <a:latin typeface="+mn-lt"/>
                <a:ea typeface="+mn-ea"/>
                <a:cs typeface="+mn-cs"/>
              </a:defRPr>
            </a:pPr>
            <a:endParaRPr lang="zh-CN"/>
          </a:p>
        </c:txPr>
        <c:crossAx val="97688054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gradFill flip="none" rotWithShape="1">
              <a:gsLst>
                <a:gs pos="0">
                  <a:schemeClr val="accent1"/>
                </a:gs>
                <a:gs pos="36000">
                  <a:schemeClr val="accent1"/>
                </a:gs>
                <a:gs pos="100000">
                  <a:schemeClr val="accent1">
                    <a:lumMod val="75000"/>
                  </a:schemeClr>
                </a:gs>
              </a:gsLst>
              <a:lin ang="16200000" scaled="1"/>
              <a:tileRect/>
            </a:gradFill>
            <a:ln>
              <a:noFill/>
            </a:ln>
            <a:effectLst/>
          </c:spPr>
          <c:invertIfNegative val="0"/>
          <c:dPt>
            <c:idx val="0"/>
            <c:invertIfNegative val="0"/>
            <c:bubble3D val="0"/>
            <c:extLst xmlns:c16r2="http://schemas.microsoft.com/office/drawing/2015/06/chart">
              <c:ext xmlns:c16="http://schemas.microsoft.com/office/drawing/2014/chart" uri="{C3380CC4-5D6E-409C-BE32-E72D297353CC}">
                <c16:uniqueId val="{00000000-5BE6-456E-865B-89EA8EADCE29}"/>
              </c:ext>
            </c:extLst>
          </c:dPt>
          <c:dPt>
            <c:idx val="1"/>
            <c:invertIfNegative val="0"/>
            <c:bubble3D val="0"/>
            <c:extLst xmlns:c16r2="http://schemas.microsoft.com/office/drawing/2015/06/chart">
              <c:ext xmlns:c16="http://schemas.microsoft.com/office/drawing/2014/chart" uri="{C3380CC4-5D6E-409C-BE32-E72D297353CC}">
                <c16:uniqueId val="{00000001-5BE6-456E-865B-89EA8EADCE29}"/>
              </c:ext>
            </c:extLst>
          </c:dPt>
          <c:dPt>
            <c:idx val="2"/>
            <c:invertIfNegative val="0"/>
            <c:bubble3D val="0"/>
            <c:extLst xmlns:c16r2="http://schemas.microsoft.com/office/drawing/2015/06/chart">
              <c:ext xmlns:c16="http://schemas.microsoft.com/office/drawing/2014/chart" uri="{C3380CC4-5D6E-409C-BE32-E72D297353CC}">
                <c16:uniqueId val="{00000002-5BE6-456E-865B-89EA8EADCE29}"/>
              </c:ext>
            </c:extLst>
          </c:dPt>
          <c:dPt>
            <c:idx val="3"/>
            <c:invertIfNegative val="0"/>
            <c:bubble3D val="0"/>
            <c:extLst xmlns:c16r2="http://schemas.microsoft.com/office/drawing/2015/06/chart">
              <c:ext xmlns:c16="http://schemas.microsoft.com/office/drawing/2014/chart" uri="{C3380CC4-5D6E-409C-BE32-E72D297353CC}">
                <c16:uniqueId val="{00000003-5BE6-456E-865B-89EA8EADCE29}"/>
              </c:ext>
            </c:extLst>
          </c:dPt>
          <c:dPt>
            <c:idx val="4"/>
            <c:invertIfNegative val="0"/>
            <c:bubble3D val="0"/>
            <c:extLst xmlns:c16r2="http://schemas.microsoft.com/office/drawing/2015/06/chart">
              <c:ext xmlns:c16="http://schemas.microsoft.com/office/drawing/2014/chart" uri="{C3380CC4-5D6E-409C-BE32-E72D297353CC}">
                <c16:uniqueId val="{00000004-5BE6-456E-865B-89EA8EADCE29}"/>
              </c:ext>
            </c:extLst>
          </c:dPt>
          <c:dPt>
            <c:idx val="5"/>
            <c:invertIfNegative val="0"/>
            <c:bubble3D val="0"/>
            <c:extLst xmlns:c16r2="http://schemas.microsoft.com/office/drawing/2015/06/chart">
              <c:ext xmlns:c16="http://schemas.microsoft.com/office/drawing/2014/chart" uri="{C3380CC4-5D6E-409C-BE32-E72D297353CC}">
                <c16:uniqueId val="{00000005-5BE6-456E-865B-89EA8EADCE29}"/>
              </c:ext>
            </c:extLst>
          </c:dPt>
          <c:dPt>
            <c:idx val="6"/>
            <c:invertIfNegative val="0"/>
            <c:bubble3D val="0"/>
            <c:extLst xmlns:c16r2="http://schemas.microsoft.com/office/drawing/2015/06/chart">
              <c:ext xmlns:c16="http://schemas.microsoft.com/office/drawing/2014/chart" uri="{C3380CC4-5D6E-409C-BE32-E72D297353CC}">
                <c16:uniqueId val="{00000006-5BE6-456E-865B-89EA8EADCE29}"/>
              </c:ext>
            </c:extLst>
          </c:dPt>
          <c:dPt>
            <c:idx val="7"/>
            <c:invertIfNegative val="0"/>
            <c:bubble3D val="0"/>
            <c:spPr>
              <a:gradFill>
                <a:gsLst>
                  <a:gs pos="0">
                    <a:schemeClr val="accent2"/>
                  </a:gs>
                  <a:gs pos="100000">
                    <a:schemeClr val="accent2">
                      <a:lumMod val="75000"/>
                    </a:schemeClr>
                  </a:gs>
                </a:gsLst>
                <a:lin ang="16200000" scaled="1"/>
              </a:gradFill>
              <a:ln>
                <a:noFill/>
              </a:ln>
              <a:effectLst/>
            </c:spPr>
            <c:extLst xmlns:c16r2="http://schemas.microsoft.com/office/drawing/2015/06/chart">
              <c:ext xmlns:c16="http://schemas.microsoft.com/office/drawing/2014/chart" uri="{C3380CC4-5D6E-409C-BE32-E72D297353CC}">
                <c16:uniqueId val="{00000008-5BE6-456E-865B-89EA8EADCE29}"/>
              </c:ext>
            </c:extLst>
          </c:dPt>
          <c:dPt>
            <c:idx val="8"/>
            <c:invertIfNegative val="0"/>
            <c:bubble3D val="0"/>
            <c:extLst xmlns:c16r2="http://schemas.microsoft.com/office/drawing/2015/06/chart">
              <c:ext xmlns:c16="http://schemas.microsoft.com/office/drawing/2014/chart" uri="{C3380CC4-5D6E-409C-BE32-E72D297353CC}">
                <c16:uniqueId val="{00000009-5BE6-456E-865B-89EA8EADCE29}"/>
              </c:ext>
            </c:extLst>
          </c:dPt>
          <c:dPt>
            <c:idx val="9"/>
            <c:invertIfNegative val="0"/>
            <c:bubble3D val="0"/>
            <c:extLst xmlns:c16r2="http://schemas.microsoft.com/office/drawing/2015/06/chart">
              <c:ext xmlns:c16="http://schemas.microsoft.com/office/drawing/2014/chart" uri="{C3380CC4-5D6E-409C-BE32-E72D297353CC}">
                <c16:uniqueId val="{0000000A-5BE6-456E-865B-89EA8EADCE29}"/>
              </c:ext>
            </c:extLst>
          </c:dPt>
          <c:dPt>
            <c:idx val="10"/>
            <c:invertIfNegative val="0"/>
            <c:bubble3D val="0"/>
            <c:extLst xmlns:c16r2="http://schemas.microsoft.com/office/drawing/2015/06/chart">
              <c:ext xmlns:c16="http://schemas.microsoft.com/office/drawing/2014/chart" uri="{C3380CC4-5D6E-409C-BE32-E72D297353CC}">
                <c16:uniqueId val="{0000000B-5BE6-456E-865B-89EA8EADCE29}"/>
              </c:ext>
            </c:extLst>
          </c:dPt>
          <c:cat>
            <c:strRef>
              <c:f>Sheet1!$A$2:$A$12</c:f>
              <c:strCache>
                <c:ptCount val="11"/>
                <c:pt idx="0">
                  <c:v>January</c:v>
                </c:pt>
                <c:pt idx="1">
                  <c:v>February</c:v>
                </c:pt>
                <c:pt idx="2">
                  <c:v>March</c:v>
                </c:pt>
                <c:pt idx="3">
                  <c:v>April</c:v>
                </c:pt>
                <c:pt idx="4">
                  <c:v>May</c:v>
                </c:pt>
                <c:pt idx="5">
                  <c:v>June</c:v>
                </c:pt>
                <c:pt idx="6">
                  <c:v>July</c:v>
                </c:pt>
                <c:pt idx="7">
                  <c:v>August</c:v>
                </c:pt>
                <c:pt idx="8">
                  <c:v>September</c:v>
                </c:pt>
                <c:pt idx="9">
                  <c:v>October</c:v>
                </c:pt>
                <c:pt idx="10">
                  <c:v>November</c:v>
                </c:pt>
              </c:strCache>
            </c:strRef>
          </c:cat>
          <c:val>
            <c:numRef>
              <c:f>Sheet1!$B$2:$B$12</c:f>
              <c:numCache>
                <c:formatCode>General</c:formatCode>
                <c:ptCount val="11"/>
                <c:pt idx="0">
                  <c:v>4.3</c:v>
                </c:pt>
                <c:pt idx="1">
                  <c:v>2.5</c:v>
                </c:pt>
                <c:pt idx="2">
                  <c:v>3.5</c:v>
                </c:pt>
                <c:pt idx="3">
                  <c:v>4.5</c:v>
                </c:pt>
                <c:pt idx="4">
                  <c:v>3.7</c:v>
                </c:pt>
                <c:pt idx="5">
                  <c:v>4.0999999999999996</c:v>
                </c:pt>
                <c:pt idx="6">
                  <c:v>2.5</c:v>
                </c:pt>
                <c:pt idx="7">
                  <c:v>6.1</c:v>
                </c:pt>
                <c:pt idx="8">
                  <c:v>5.2</c:v>
                </c:pt>
                <c:pt idx="9">
                  <c:v>4</c:v>
                </c:pt>
                <c:pt idx="10">
                  <c:v>1.8</c:v>
                </c:pt>
              </c:numCache>
            </c:numRef>
          </c:val>
          <c:extLst xmlns:c16r2="http://schemas.microsoft.com/office/drawing/2015/06/chart">
            <c:ext xmlns:c16="http://schemas.microsoft.com/office/drawing/2014/chart" uri="{C3380CC4-5D6E-409C-BE32-E72D297353CC}">
              <c16:uniqueId val="{0000000C-5BE6-456E-865B-89EA8EADCE29}"/>
            </c:ext>
          </c:extLst>
        </c:ser>
        <c:dLbls>
          <c:showLegendKey val="0"/>
          <c:showVal val="0"/>
          <c:showCatName val="0"/>
          <c:showSerName val="0"/>
          <c:showPercent val="0"/>
          <c:showBubbleSize val="0"/>
        </c:dLbls>
        <c:gapWidth val="500"/>
        <c:overlap val="-27"/>
        <c:axId val="976878912"/>
        <c:axId val="976887072"/>
      </c:barChart>
      <c:lineChart>
        <c:grouping val="standard"/>
        <c:varyColors val="0"/>
        <c:ser>
          <c:idx val="1"/>
          <c:order val="1"/>
          <c:tx>
            <c:strRef>
              <c:f>Sheet1!$C$1</c:f>
              <c:strCache>
                <c:ptCount val="1"/>
                <c:pt idx="0">
                  <c:v>系列 2</c:v>
                </c:pt>
              </c:strCache>
            </c:strRef>
          </c:tx>
          <c:spPr>
            <a:ln w="15875" cap="rnd">
              <a:gradFill flip="none" rotWithShape="1">
                <a:gsLst>
                  <a:gs pos="0">
                    <a:schemeClr val="accent1">
                      <a:lumMod val="40000"/>
                      <a:lumOff val="60000"/>
                    </a:schemeClr>
                  </a:gs>
                  <a:gs pos="69000">
                    <a:schemeClr val="accent2"/>
                  </a:gs>
                  <a:gs pos="35500">
                    <a:schemeClr val="accent1"/>
                  </a:gs>
                  <a:gs pos="100000">
                    <a:schemeClr val="accent1"/>
                  </a:gs>
                </a:gsLst>
                <a:lin ang="0" scaled="1"/>
                <a:tileRect/>
              </a:gradFill>
              <a:round/>
            </a:ln>
            <a:effectLst>
              <a:outerShdw blurRad="304800" dist="127000" dir="2700000" algn="tl" rotWithShape="0">
                <a:prstClr val="black">
                  <a:alpha val="40000"/>
                </a:prstClr>
              </a:outerShdw>
            </a:effectLst>
          </c:spPr>
          <c:marker>
            <c:symbol val="picture"/>
            <c:spPr>
              <a:blipFill>
                <a:blip xmlns:r="http://schemas.openxmlformats.org/officeDocument/2006/relationships" r:embed="rId1"/>
                <a:stretch>
                  <a:fillRect/>
                </a:stretch>
              </a:blipFill>
              <a:ln w="25400">
                <a:noFill/>
              </a:ln>
              <a:effectLst>
                <a:outerShdw blurRad="304800" dist="127000" dir="2700000" algn="tl" rotWithShape="0">
                  <a:prstClr val="black">
                    <a:alpha val="40000"/>
                  </a:prstClr>
                </a:outerShdw>
              </a:effectLst>
            </c:spPr>
          </c:marker>
          <c:dPt>
            <c:idx val="7"/>
            <c:marker>
              <c:spPr>
                <a:blipFill>
                  <a:blip xmlns:r="http://schemas.openxmlformats.org/officeDocument/2006/relationships" r:embed="rId2"/>
                  <a:stretch>
                    <a:fillRect/>
                  </a:stretch>
                </a:blipFill>
                <a:ln w="25400">
                  <a:noFill/>
                </a:ln>
                <a:effectLst>
                  <a:outerShdw blurRad="304800" dist="127000" dir="2700000" algn="tl" rotWithShape="0">
                    <a:prstClr val="black">
                      <a:alpha val="40000"/>
                    </a:prstClr>
                  </a:outerShdw>
                </a:effectLst>
              </c:spPr>
            </c:marker>
            <c:bubble3D val="0"/>
            <c:extLst xmlns:c16r2="http://schemas.microsoft.com/office/drawing/2015/06/chart">
              <c:ext xmlns:c16="http://schemas.microsoft.com/office/drawing/2014/chart" uri="{C3380CC4-5D6E-409C-BE32-E72D297353CC}">
                <c16:uniqueId val="{0000000D-5BE6-456E-865B-89EA8EADCE29}"/>
              </c:ext>
            </c:extLst>
          </c:dPt>
          <c:cat>
            <c:strRef>
              <c:f>Sheet1!$A$2:$A$12</c:f>
              <c:strCache>
                <c:ptCount val="11"/>
                <c:pt idx="0">
                  <c:v>January</c:v>
                </c:pt>
                <c:pt idx="1">
                  <c:v>February</c:v>
                </c:pt>
                <c:pt idx="2">
                  <c:v>March</c:v>
                </c:pt>
                <c:pt idx="3">
                  <c:v>April</c:v>
                </c:pt>
                <c:pt idx="4">
                  <c:v>May</c:v>
                </c:pt>
                <c:pt idx="5">
                  <c:v>June</c:v>
                </c:pt>
                <c:pt idx="6">
                  <c:v>July</c:v>
                </c:pt>
                <c:pt idx="7">
                  <c:v>August</c:v>
                </c:pt>
                <c:pt idx="8">
                  <c:v>September</c:v>
                </c:pt>
                <c:pt idx="9">
                  <c:v>October</c:v>
                </c:pt>
                <c:pt idx="10">
                  <c:v>November</c:v>
                </c:pt>
              </c:strCache>
            </c:strRef>
          </c:cat>
          <c:val>
            <c:numRef>
              <c:f>Sheet1!$C$2:$C$12</c:f>
              <c:numCache>
                <c:formatCode>General</c:formatCode>
                <c:ptCount val="11"/>
                <c:pt idx="0">
                  <c:v>2.4</c:v>
                </c:pt>
                <c:pt idx="1">
                  <c:v>4.4000000000000004</c:v>
                </c:pt>
                <c:pt idx="2">
                  <c:v>1.8</c:v>
                </c:pt>
                <c:pt idx="3">
                  <c:v>2.8</c:v>
                </c:pt>
                <c:pt idx="4">
                  <c:v>2</c:v>
                </c:pt>
                <c:pt idx="5">
                  <c:v>2</c:v>
                </c:pt>
                <c:pt idx="6">
                  <c:v>3</c:v>
                </c:pt>
                <c:pt idx="7">
                  <c:v>5</c:v>
                </c:pt>
                <c:pt idx="8">
                  <c:v>3.5</c:v>
                </c:pt>
                <c:pt idx="9">
                  <c:v>2.8</c:v>
                </c:pt>
                <c:pt idx="10">
                  <c:v>4.5</c:v>
                </c:pt>
              </c:numCache>
            </c:numRef>
          </c:val>
          <c:smooth val="0"/>
          <c:extLst xmlns:c16r2="http://schemas.microsoft.com/office/drawing/2015/06/chart">
            <c:ext xmlns:c16="http://schemas.microsoft.com/office/drawing/2014/chart" uri="{C3380CC4-5D6E-409C-BE32-E72D297353CC}">
              <c16:uniqueId val="{0000000E-5BE6-456E-865B-89EA8EADCE29}"/>
            </c:ext>
          </c:extLst>
        </c:ser>
        <c:dLbls>
          <c:showLegendKey val="0"/>
          <c:showVal val="0"/>
          <c:showCatName val="0"/>
          <c:showSerName val="0"/>
          <c:showPercent val="0"/>
          <c:showBubbleSize val="0"/>
        </c:dLbls>
        <c:marker val="1"/>
        <c:smooth val="0"/>
        <c:axId val="976878912"/>
        <c:axId val="976887072"/>
      </c:lineChart>
      <c:catAx>
        <c:axId val="976878912"/>
        <c:scaling>
          <c:orientation val="minMax"/>
        </c:scaling>
        <c:delete val="0"/>
        <c:axPos val="b"/>
        <c:numFmt formatCode="General" sourceLinked="1"/>
        <c:majorTickMark val="none"/>
        <c:minorTickMark val="none"/>
        <c:tickLblPos val="low"/>
        <c:spPr>
          <a:noFill/>
          <a:ln w="6350" cap="flat" cmpd="sng" algn="ctr">
            <a:solidFill>
              <a:schemeClr val="bg1">
                <a:lumMod val="6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75000"/>
                    <a:lumOff val="25000"/>
                  </a:schemeClr>
                </a:solidFill>
                <a:latin typeface="+mn-lt"/>
                <a:ea typeface="+mn-ea"/>
                <a:cs typeface="+mn-cs"/>
              </a:defRPr>
            </a:pPr>
            <a:endParaRPr lang="zh-CN"/>
          </a:p>
        </c:txPr>
        <c:crossAx val="976887072"/>
        <c:crosses val="autoZero"/>
        <c:auto val="1"/>
        <c:lblAlgn val="ctr"/>
        <c:lblOffset val="0"/>
        <c:tickLblSkip val="1"/>
        <c:tickMarkSkip val="1"/>
        <c:noMultiLvlLbl val="0"/>
      </c:catAx>
      <c:valAx>
        <c:axId val="976887072"/>
        <c:scaling>
          <c:orientation val="minMax"/>
          <c:max val="6.5"/>
          <c:min val="0"/>
        </c:scaling>
        <c:delete val="0"/>
        <c:axPos val="l"/>
        <c:numFmt formatCode="General" sourceLinked="1"/>
        <c:majorTickMark val="none"/>
        <c:minorTickMark val="none"/>
        <c:tickLblPos val="nextTo"/>
        <c:spPr>
          <a:noFill/>
          <a:ln>
            <a:solidFill>
              <a:schemeClr val="bg1">
                <a:lumMod val="50000"/>
              </a:schemeClr>
            </a:solidFill>
          </a:ln>
          <a:effectLst/>
        </c:spPr>
        <c:txPr>
          <a:bodyPr rot="-60000000" spcFirstLastPara="1" vertOverflow="ellipsis" vert="horz" wrap="square" anchor="ctr" anchorCtr="1"/>
          <a:lstStyle/>
          <a:p>
            <a:pPr>
              <a:defRPr sz="1197" b="0" i="0" u="none" strike="noStrike" kern="1200" baseline="0">
                <a:solidFill>
                  <a:schemeClr val="tx1">
                    <a:lumMod val="75000"/>
                    <a:lumOff val="25000"/>
                  </a:schemeClr>
                </a:solidFill>
                <a:latin typeface="+mn-lt"/>
                <a:ea typeface="+mn-ea"/>
                <a:cs typeface="+mn-cs"/>
              </a:defRPr>
            </a:pPr>
            <a:endParaRPr lang="zh-CN"/>
          </a:p>
        </c:txPr>
        <c:crossAx val="97687891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6607354095786445"/>
          <c:y val="2.4928061931512605E-2"/>
          <c:w val="0.63342842187908921"/>
          <c:h val="0.95014387613697482"/>
        </c:manualLayout>
      </c:layout>
      <c:pieChart>
        <c:varyColors val="1"/>
        <c:ser>
          <c:idx val="1"/>
          <c:order val="1"/>
          <c:tx>
            <c:strRef>
              <c:f>Sheet1!$C$1</c:f>
              <c:strCache>
                <c:ptCount val="1"/>
                <c:pt idx="0">
                  <c:v>辅助1</c:v>
                </c:pt>
              </c:strCache>
            </c:strRef>
          </c:tx>
          <c:spPr>
            <a:ln w="6350">
              <a:solidFill>
                <a:schemeClr val="bg1">
                  <a:lumMod val="65000"/>
                </a:schemeClr>
              </a:solidFill>
              <a:prstDash val="dash"/>
            </a:ln>
          </c:spPr>
          <c:dPt>
            <c:idx val="0"/>
            <c:bubble3D val="0"/>
            <c:spPr>
              <a:solidFill>
                <a:schemeClr val="accent1"/>
              </a:solidFill>
              <a:ln w="6350">
                <a:noFill/>
                <a:prstDash val="dash"/>
              </a:ln>
              <a:effectLst/>
            </c:spPr>
            <c:extLst xmlns:c16r2="http://schemas.microsoft.com/office/drawing/2015/06/chart">
              <c:ext xmlns:c16="http://schemas.microsoft.com/office/drawing/2014/chart" uri="{C3380CC4-5D6E-409C-BE32-E72D297353CC}">
                <c16:uniqueId val="{00000001-F5CC-4727-845A-17C085848779}"/>
              </c:ext>
            </c:extLst>
          </c:dPt>
          <c:dPt>
            <c:idx val="1"/>
            <c:bubble3D val="0"/>
            <c:spPr>
              <a:noFill/>
              <a:ln w="12700">
                <a:solidFill>
                  <a:schemeClr val="accent2">
                    <a:lumMod val="60000"/>
                    <a:lumOff val="40000"/>
                  </a:schemeClr>
                </a:solidFill>
                <a:prstDash val="dash"/>
              </a:ln>
              <a:effectLst/>
            </c:spPr>
            <c:extLst xmlns:c16r2="http://schemas.microsoft.com/office/drawing/2015/06/chart">
              <c:ext xmlns:c16="http://schemas.microsoft.com/office/drawing/2014/chart" uri="{C3380CC4-5D6E-409C-BE32-E72D297353CC}">
                <c16:uniqueId val="{00000003-F5CC-4727-845A-17C085848779}"/>
              </c:ext>
            </c:extLst>
          </c:dPt>
          <c:dPt>
            <c:idx val="2"/>
            <c:bubble3D val="0"/>
            <c:spPr>
              <a:noFill/>
              <a:ln w="12700">
                <a:solidFill>
                  <a:schemeClr val="accent3"/>
                </a:solidFill>
                <a:prstDash val="dash"/>
              </a:ln>
              <a:effectLst/>
            </c:spPr>
            <c:extLst xmlns:c16r2="http://schemas.microsoft.com/office/drawing/2015/06/chart">
              <c:ext xmlns:c16="http://schemas.microsoft.com/office/drawing/2014/chart" uri="{C3380CC4-5D6E-409C-BE32-E72D297353CC}">
                <c16:uniqueId val="{00000005-F5CC-4727-845A-17C085848779}"/>
              </c:ext>
            </c:extLst>
          </c:dPt>
          <c:dPt>
            <c:idx val="3"/>
            <c:bubble3D val="0"/>
            <c:spPr>
              <a:noFill/>
              <a:ln w="12700">
                <a:solidFill>
                  <a:schemeClr val="accent4">
                    <a:lumMod val="60000"/>
                    <a:lumOff val="40000"/>
                  </a:schemeClr>
                </a:solidFill>
                <a:prstDash val="dash"/>
              </a:ln>
              <a:effectLst/>
            </c:spPr>
            <c:extLst xmlns:c16r2="http://schemas.microsoft.com/office/drawing/2015/06/chart">
              <c:ext xmlns:c16="http://schemas.microsoft.com/office/drawing/2014/chart" uri="{C3380CC4-5D6E-409C-BE32-E72D297353CC}">
                <c16:uniqueId val="{00000007-F5CC-4727-845A-17C085848779}"/>
              </c:ext>
            </c:extLst>
          </c:dPt>
          <c:cat>
            <c:strRef>
              <c:f>Sheet1!$A$2:$A$5</c:f>
              <c:strCache>
                <c:ptCount val="4"/>
                <c:pt idx="0">
                  <c:v>Text</c:v>
                </c:pt>
                <c:pt idx="1">
                  <c:v>Text</c:v>
                </c:pt>
                <c:pt idx="2">
                  <c:v>Text</c:v>
                </c:pt>
                <c:pt idx="3">
                  <c:v>Text</c:v>
                </c:pt>
              </c:strCache>
            </c:strRef>
          </c:cat>
          <c:val>
            <c:numRef>
              <c:f>Sheet1!$C$2:$C$5</c:f>
              <c:numCache>
                <c:formatCode>General</c:formatCode>
                <c:ptCount val="4"/>
                <c:pt idx="0">
                  <c:v>3.7</c:v>
                </c:pt>
                <c:pt idx="1">
                  <c:v>3.2</c:v>
                </c:pt>
                <c:pt idx="2">
                  <c:v>1.4</c:v>
                </c:pt>
                <c:pt idx="3">
                  <c:v>1.2</c:v>
                </c:pt>
              </c:numCache>
            </c:numRef>
          </c:val>
          <c:extLst xmlns:c16r2="http://schemas.microsoft.com/office/drawing/2015/06/chart">
            <c:ext xmlns:c16="http://schemas.microsoft.com/office/drawing/2014/chart" uri="{C3380CC4-5D6E-409C-BE32-E72D297353CC}">
              <c16:uniqueId val="{00000008-F5CC-4727-845A-17C085848779}"/>
            </c:ext>
          </c:extLst>
        </c:ser>
        <c:dLbls>
          <c:showLegendKey val="0"/>
          <c:showVal val="0"/>
          <c:showCatName val="0"/>
          <c:showSerName val="0"/>
          <c:showPercent val="0"/>
          <c:showBubbleSize val="0"/>
          <c:showLeaderLines val="1"/>
        </c:dLbls>
        <c:firstSliceAng val="0"/>
      </c:pieChart>
      <c:pieChart>
        <c:varyColors val="1"/>
        <c:ser>
          <c:idx val="0"/>
          <c:order val="0"/>
          <c:tx>
            <c:strRef>
              <c:f>Sheet1!$B$1</c:f>
              <c:strCache>
                <c:ptCount val="1"/>
                <c:pt idx="0">
                  <c:v>销售额</c:v>
                </c:pt>
              </c:strCache>
            </c:strRef>
          </c:tx>
          <c:spPr>
            <a:ln>
              <a:noFill/>
            </a:ln>
          </c:spPr>
          <c:explosion val="20"/>
          <c:dPt>
            <c:idx val="0"/>
            <c:bubble3D val="0"/>
            <c:explosion val="0"/>
            <c:spPr>
              <a:solidFill>
                <a:schemeClr val="accent1"/>
              </a:solidFill>
              <a:ln w="19050">
                <a:noFill/>
              </a:ln>
              <a:effectLst/>
            </c:spPr>
            <c:extLst xmlns:c16r2="http://schemas.microsoft.com/office/drawing/2015/06/chart">
              <c:ext xmlns:c16="http://schemas.microsoft.com/office/drawing/2014/chart" uri="{C3380CC4-5D6E-409C-BE32-E72D297353CC}">
                <c16:uniqueId val="{0000000A-F5CC-4727-845A-17C085848779}"/>
              </c:ext>
            </c:extLst>
          </c:dPt>
          <c:dPt>
            <c:idx val="1"/>
            <c:bubble3D val="0"/>
            <c:explosion val="0"/>
            <c:spPr>
              <a:solidFill>
                <a:schemeClr val="accent2"/>
              </a:solidFill>
              <a:ln w="6350">
                <a:noFill/>
                <a:prstDash val="dash"/>
              </a:ln>
              <a:effectLst/>
            </c:spPr>
            <c:extLst xmlns:c16r2="http://schemas.microsoft.com/office/drawing/2015/06/chart">
              <c:ext xmlns:c16="http://schemas.microsoft.com/office/drawing/2014/chart" uri="{C3380CC4-5D6E-409C-BE32-E72D297353CC}">
                <c16:uniqueId val="{0000000C-F5CC-4727-845A-17C085848779}"/>
              </c:ext>
            </c:extLst>
          </c:dPt>
          <c:dPt>
            <c:idx val="2"/>
            <c:bubble3D val="0"/>
            <c:explosion val="0"/>
            <c:spPr>
              <a:solidFill>
                <a:schemeClr val="accent3"/>
              </a:solidFill>
              <a:ln w="19050">
                <a:noFill/>
              </a:ln>
              <a:effectLst/>
            </c:spPr>
            <c:extLst xmlns:c16r2="http://schemas.microsoft.com/office/drawing/2015/06/chart">
              <c:ext xmlns:c16="http://schemas.microsoft.com/office/drawing/2014/chart" uri="{C3380CC4-5D6E-409C-BE32-E72D297353CC}">
                <c16:uniqueId val="{0000000E-F5CC-4727-845A-17C085848779}"/>
              </c:ext>
            </c:extLst>
          </c:dPt>
          <c:dPt>
            <c:idx val="3"/>
            <c:bubble3D val="0"/>
            <c:explosion val="0"/>
            <c:spPr>
              <a:solidFill>
                <a:schemeClr val="accent4"/>
              </a:solidFill>
              <a:ln w="19050">
                <a:noFill/>
              </a:ln>
              <a:effectLst/>
            </c:spPr>
            <c:extLst xmlns:c16r2="http://schemas.microsoft.com/office/drawing/2015/06/chart">
              <c:ext xmlns:c16="http://schemas.microsoft.com/office/drawing/2014/chart" uri="{C3380CC4-5D6E-409C-BE32-E72D297353CC}">
                <c16:uniqueId val="{00000010-F5CC-4727-845A-17C085848779}"/>
              </c:ext>
            </c:extLst>
          </c:dPt>
          <c:dLbls>
            <c:dLbl>
              <c:idx val="0"/>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bg1"/>
                      </a:solidFill>
                      <a:latin typeface="+mn-lt"/>
                      <a:ea typeface="+mn-ea"/>
                      <a:cs typeface="+mn-cs"/>
                    </a:defRPr>
                  </a:pPr>
                  <a:endParaRPr lang="zh-CN"/>
                </a:p>
              </c:txPr>
              <c:showLegendKey val="0"/>
              <c:showVal val="1"/>
              <c:showCatName val="0"/>
              <c:showSerName val="0"/>
              <c:showPercent val="0"/>
              <c:showBubbleSize val="0"/>
            </c:dLbl>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zh-CN"/>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Sheet1!$A$2:$A$5</c:f>
              <c:strCache>
                <c:ptCount val="4"/>
                <c:pt idx="0">
                  <c:v>Text</c:v>
                </c:pt>
                <c:pt idx="1">
                  <c:v>Text</c:v>
                </c:pt>
                <c:pt idx="2">
                  <c:v>Text</c:v>
                </c:pt>
                <c:pt idx="3">
                  <c:v>Text</c:v>
                </c:pt>
              </c:strCache>
            </c:strRef>
          </c:cat>
          <c:val>
            <c:numRef>
              <c:f>Sheet1!$B$2:$B$5</c:f>
              <c:numCache>
                <c:formatCode>General</c:formatCode>
                <c:ptCount val="4"/>
                <c:pt idx="0">
                  <c:v>3.7</c:v>
                </c:pt>
                <c:pt idx="1">
                  <c:v>3.2</c:v>
                </c:pt>
                <c:pt idx="2">
                  <c:v>1.4</c:v>
                </c:pt>
                <c:pt idx="3">
                  <c:v>1.2</c:v>
                </c:pt>
              </c:numCache>
            </c:numRef>
          </c:val>
          <c:extLst xmlns:c16r2="http://schemas.microsoft.com/office/drawing/2015/06/chart">
            <c:ext xmlns:c16="http://schemas.microsoft.com/office/drawing/2014/chart" uri="{C3380CC4-5D6E-409C-BE32-E72D297353CC}">
              <c16:uniqueId val="{00000011-F5CC-4727-845A-17C085848779}"/>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withinLinear" id="18">
  <a:schemeClr val="accent5"/>
</cs:colorStyle>
</file>

<file path=ppt/charts/colors2.xml><?xml version="1.0" encoding="utf-8"?>
<cs:colorStyle xmlns:cs="http://schemas.microsoft.com/office/drawing/2012/chartStyle" xmlns:a="http://schemas.openxmlformats.org/drawingml/2006/main" meth="withinLinear" id="15">
  <a:schemeClr val="accent2"/>
</cs:colorStyle>
</file>

<file path=ppt/charts/colors3.xml><?xml version="1.0" encoding="utf-8"?>
<cs:colorStyle xmlns:cs="http://schemas.microsoft.com/office/drawing/2012/chartStyle" xmlns:a="http://schemas.openxmlformats.org/drawingml/2006/main" meth="withinLinear" id="19">
  <a:schemeClr val="accent6"/>
</cs:colorStyle>
</file>

<file path=ppt/charts/colors4.xml><?xml version="1.0" encoding="utf-8"?>
<cs:colorStyle xmlns:cs="http://schemas.microsoft.com/office/drawing/2012/chartStyle" xmlns:a="http://schemas.openxmlformats.org/drawingml/2006/main" meth="withinLinear" id="16">
  <a:schemeClr val="accent3"/>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72B85DD-D063-4B01-A714-60316038D75D}" type="datetimeFigureOut">
              <a:rPr lang="zh-CN" altLang="en-US" smtClean="0"/>
              <a:t>2022/6/3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10566DE-B94F-48C8-B499-9EED89F4BDC3}" type="slidenum">
              <a:rPr lang="zh-CN" altLang="en-US" smtClean="0"/>
              <a:t>‹#›</a:t>
            </a:fld>
            <a:endParaRPr lang="zh-CN" altLang="en-US"/>
          </a:p>
        </p:txBody>
      </p:sp>
    </p:spTree>
    <p:extLst>
      <p:ext uri="{BB962C8B-B14F-4D97-AF65-F5344CB8AC3E}">
        <p14:creationId xmlns:p14="http://schemas.microsoft.com/office/powerpoint/2010/main" val="18322795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0566DE-B94F-48C8-B499-9EED89F4BDC3}" type="slidenum">
              <a:rPr lang="zh-CN" altLang="en-US" smtClean="0"/>
              <a:t>1</a:t>
            </a:fld>
            <a:endParaRPr lang="zh-CN" altLang="en-US"/>
          </a:p>
        </p:txBody>
      </p:sp>
    </p:spTree>
    <p:extLst>
      <p:ext uri="{BB962C8B-B14F-4D97-AF65-F5344CB8AC3E}">
        <p14:creationId xmlns:p14="http://schemas.microsoft.com/office/powerpoint/2010/main" val="27038015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0566DE-B94F-48C8-B499-9EED89F4BDC3}" type="slidenum">
              <a:rPr lang="zh-CN" altLang="en-US" smtClean="0"/>
              <a:t>10</a:t>
            </a:fld>
            <a:endParaRPr lang="zh-CN" altLang="en-US"/>
          </a:p>
        </p:txBody>
      </p:sp>
    </p:spTree>
    <p:extLst>
      <p:ext uri="{BB962C8B-B14F-4D97-AF65-F5344CB8AC3E}">
        <p14:creationId xmlns:p14="http://schemas.microsoft.com/office/powerpoint/2010/main" val="5288905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0566DE-B94F-48C8-B499-9EED89F4BDC3}" type="slidenum">
              <a:rPr lang="zh-CN" altLang="en-US" smtClean="0"/>
              <a:t>11</a:t>
            </a:fld>
            <a:endParaRPr lang="zh-CN" altLang="en-US"/>
          </a:p>
        </p:txBody>
      </p:sp>
    </p:spTree>
    <p:extLst>
      <p:ext uri="{BB962C8B-B14F-4D97-AF65-F5344CB8AC3E}">
        <p14:creationId xmlns:p14="http://schemas.microsoft.com/office/powerpoint/2010/main" val="38928598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0566DE-B94F-48C8-B499-9EED89F4BDC3}" type="slidenum">
              <a:rPr lang="zh-CN" altLang="en-US" smtClean="0"/>
              <a:t>12</a:t>
            </a:fld>
            <a:endParaRPr lang="zh-CN" altLang="en-US"/>
          </a:p>
        </p:txBody>
      </p:sp>
    </p:spTree>
    <p:extLst>
      <p:ext uri="{BB962C8B-B14F-4D97-AF65-F5344CB8AC3E}">
        <p14:creationId xmlns:p14="http://schemas.microsoft.com/office/powerpoint/2010/main" val="41701127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0566DE-B94F-48C8-B499-9EED89F4BDC3}" type="slidenum">
              <a:rPr lang="zh-CN" altLang="en-US" smtClean="0"/>
              <a:t>13</a:t>
            </a:fld>
            <a:endParaRPr lang="zh-CN" altLang="en-US"/>
          </a:p>
        </p:txBody>
      </p:sp>
    </p:spTree>
    <p:extLst>
      <p:ext uri="{BB962C8B-B14F-4D97-AF65-F5344CB8AC3E}">
        <p14:creationId xmlns:p14="http://schemas.microsoft.com/office/powerpoint/2010/main" val="5831152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0566DE-B94F-48C8-B499-9EED89F4BDC3}" type="slidenum">
              <a:rPr lang="zh-CN" altLang="en-US" smtClean="0"/>
              <a:t>14</a:t>
            </a:fld>
            <a:endParaRPr lang="zh-CN" altLang="en-US"/>
          </a:p>
        </p:txBody>
      </p:sp>
    </p:spTree>
    <p:extLst>
      <p:ext uri="{BB962C8B-B14F-4D97-AF65-F5344CB8AC3E}">
        <p14:creationId xmlns:p14="http://schemas.microsoft.com/office/powerpoint/2010/main" val="39852088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0566DE-B94F-48C8-B499-9EED89F4BDC3}" type="slidenum">
              <a:rPr lang="zh-CN" altLang="en-US" smtClean="0"/>
              <a:t>15</a:t>
            </a:fld>
            <a:endParaRPr lang="zh-CN" altLang="en-US"/>
          </a:p>
        </p:txBody>
      </p:sp>
    </p:spTree>
    <p:extLst>
      <p:ext uri="{BB962C8B-B14F-4D97-AF65-F5344CB8AC3E}">
        <p14:creationId xmlns:p14="http://schemas.microsoft.com/office/powerpoint/2010/main" val="11804387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0566DE-B94F-48C8-B499-9EED89F4BDC3}" type="slidenum">
              <a:rPr lang="zh-CN" altLang="en-US" smtClean="0"/>
              <a:t>16</a:t>
            </a:fld>
            <a:endParaRPr lang="zh-CN" altLang="en-US"/>
          </a:p>
        </p:txBody>
      </p:sp>
    </p:spTree>
    <p:extLst>
      <p:ext uri="{BB962C8B-B14F-4D97-AF65-F5344CB8AC3E}">
        <p14:creationId xmlns:p14="http://schemas.microsoft.com/office/powerpoint/2010/main" val="34379252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0566DE-B94F-48C8-B499-9EED89F4BDC3}" type="slidenum">
              <a:rPr lang="zh-CN" altLang="en-US" smtClean="0"/>
              <a:t>17</a:t>
            </a:fld>
            <a:endParaRPr lang="zh-CN" altLang="en-US"/>
          </a:p>
        </p:txBody>
      </p:sp>
    </p:spTree>
    <p:extLst>
      <p:ext uri="{BB962C8B-B14F-4D97-AF65-F5344CB8AC3E}">
        <p14:creationId xmlns:p14="http://schemas.microsoft.com/office/powerpoint/2010/main" val="30289439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0566DE-B94F-48C8-B499-9EED89F4BDC3}" type="slidenum">
              <a:rPr lang="zh-CN" altLang="en-US" smtClean="0"/>
              <a:t>18</a:t>
            </a:fld>
            <a:endParaRPr lang="zh-CN" altLang="en-US"/>
          </a:p>
        </p:txBody>
      </p:sp>
    </p:spTree>
    <p:extLst>
      <p:ext uri="{BB962C8B-B14F-4D97-AF65-F5344CB8AC3E}">
        <p14:creationId xmlns:p14="http://schemas.microsoft.com/office/powerpoint/2010/main" val="21636217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0566DE-B94F-48C8-B499-9EED89F4BDC3}" type="slidenum">
              <a:rPr lang="zh-CN" altLang="en-US" smtClean="0"/>
              <a:t>19</a:t>
            </a:fld>
            <a:endParaRPr lang="zh-CN" altLang="en-US"/>
          </a:p>
        </p:txBody>
      </p:sp>
    </p:spTree>
    <p:extLst>
      <p:ext uri="{BB962C8B-B14F-4D97-AF65-F5344CB8AC3E}">
        <p14:creationId xmlns:p14="http://schemas.microsoft.com/office/powerpoint/2010/main" val="18974706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0566DE-B94F-48C8-B499-9EED89F4BDC3}" type="slidenum">
              <a:rPr lang="zh-CN" altLang="en-US" smtClean="0"/>
              <a:t>2</a:t>
            </a:fld>
            <a:endParaRPr lang="zh-CN" altLang="en-US"/>
          </a:p>
        </p:txBody>
      </p:sp>
    </p:spTree>
    <p:extLst>
      <p:ext uri="{BB962C8B-B14F-4D97-AF65-F5344CB8AC3E}">
        <p14:creationId xmlns:p14="http://schemas.microsoft.com/office/powerpoint/2010/main" val="264132659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0566DE-B94F-48C8-B499-9EED89F4BDC3}" type="slidenum">
              <a:rPr lang="zh-CN" altLang="en-US" smtClean="0"/>
              <a:t>20</a:t>
            </a:fld>
            <a:endParaRPr lang="zh-CN" altLang="en-US"/>
          </a:p>
        </p:txBody>
      </p:sp>
    </p:spTree>
    <p:extLst>
      <p:ext uri="{BB962C8B-B14F-4D97-AF65-F5344CB8AC3E}">
        <p14:creationId xmlns:p14="http://schemas.microsoft.com/office/powerpoint/2010/main" val="32734650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0566DE-B94F-48C8-B499-9EED89F4BDC3}" type="slidenum">
              <a:rPr lang="zh-CN" altLang="en-US" smtClean="0"/>
              <a:t>21</a:t>
            </a:fld>
            <a:endParaRPr lang="zh-CN" altLang="en-US"/>
          </a:p>
        </p:txBody>
      </p:sp>
    </p:spTree>
    <p:extLst>
      <p:ext uri="{BB962C8B-B14F-4D97-AF65-F5344CB8AC3E}">
        <p14:creationId xmlns:p14="http://schemas.microsoft.com/office/powerpoint/2010/main" val="20932520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0566DE-B94F-48C8-B499-9EED89F4BDC3}" type="slidenum">
              <a:rPr lang="zh-CN" altLang="en-US" smtClean="0"/>
              <a:t>22</a:t>
            </a:fld>
            <a:endParaRPr lang="zh-CN" altLang="en-US"/>
          </a:p>
        </p:txBody>
      </p:sp>
    </p:spTree>
    <p:extLst>
      <p:ext uri="{BB962C8B-B14F-4D97-AF65-F5344CB8AC3E}">
        <p14:creationId xmlns:p14="http://schemas.microsoft.com/office/powerpoint/2010/main" val="8467282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0566DE-B94F-48C8-B499-9EED89F4BDC3}" type="slidenum">
              <a:rPr lang="zh-CN" altLang="en-US" smtClean="0"/>
              <a:t>23</a:t>
            </a:fld>
            <a:endParaRPr lang="zh-CN" altLang="en-US"/>
          </a:p>
        </p:txBody>
      </p:sp>
    </p:spTree>
    <p:extLst>
      <p:ext uri="{BB962C8B-B14F-4D97-AF65-F5344CB8AC3E}">
        <p14:creationId xmlns:p14="http://schemas.microsoft.com/office/powerpoint/2010/main" val="36563488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0566DE-B94F-48C8-B499-9EED89F4BDC3}" type="slidenum">
              <a:rPr lang="zh-CN" altLang="en-US" smtClean="0"/>
              <a:t>24</a:t>
            </a:fld>
            <a:endParaRPr lang="zh-CN" altLang="en-US"/>
          </a:p>
        </p:txBody>
      </p:sp>
    </p:spTree>
    <p:extLst>
      <p:ext uri="{BB962C8B-B14F-4D97-AF65-F5344CB8AC3E}">
        <p14:creationId xmlns:p14="http://schemas.microsoft.com/office/powerpoint/2010/main" val="39945273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0566DE-B94F-48C8-B499-9EED89F4BDC3}" type="slidenum">
              <a:rPr lang="zh-CN" altLang="en-US" smtClean="0"/>
              <a:t>25</a:t>
            </a:fld>
            <a:endParaRPr lang="zh-CN" altLang="en-US"/>
          </a:p>
        </p:txBody>
      </p:sp>
    </p:spTree>
    <p:extLst>
      <p:ext uri="{BB962C8B-B14F-4D97-AF65-F5344CB8AC3E}">
        <p14:creationId xmlns:p14="http://schemas.microsoft.com/office/powerpoint/2010/main" val="381308090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0566DE-B94F-48C8-B499-9EED89F4BDC3}" type="slidenum">
              <a:rPr lang="zh-CN" altLang="en-US" smtClean="0"/>
              <a:t>26</a:t>
            </a:fld>
            <a:endParaRPr lang="zh-CN" altLang="en-US"/>
          </a:p>
        </p:txBody>
      </p:sp>
    </p:spTree>
    <p:extLst>
      <p:ext uri="{BB962C8B-B14F-4D97-AF65-F5344CB8AC3E}">
        <p14:creationId xmlns:p14="http://schemas.microsoft.com/office/powerpoint/2010/main" val="374745844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27</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1546050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0566DE-B94F-48C8-B499-9EED89F4BDC3}" type="slidenum">
              <a:rPr lang="zh-CN" altLang="en-US" smtClean="0"/>
              <a:t>3</a:t>
            </a:fld>
            <a:endParaRPr lang="zh-CN" altLang="en-US"/>
          </a:p>
        </p:txBody>
      </p:sp>
    </p:spTree>
    <p:extLst>
      <p:ext uri="{BB962C8B-B14F-4D97-AF65-F5344CB8AC3E}">
        <p14:creationId xmlns:p14="http://schemas.microsoft.com/office/powerpoint/2010/main" val="40048921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0566DE-B94F-48C8-B499-9EED89F4BDC3}" type="slidenum">
              <a:rPr lang="zh-CN" altLang="en-US" smtClean="0"/>
              <a:t>4</a:t>
            </a:fld>
            <a:endParaRPr lang="zh-CN" altLang="en-US"/>
          </a:p>
        </p:txBody>
      </p:sp>
    </p:spTree>
    <p:extLst>
      <p:ext uri="{BB962C8B-B14F-4D97-AF65-F5344CB8AC3E}">
        <p14:creationId xmlns:p14="http://schemas.microsoft.com/office/powerpoint/2010/main" val="8481662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0566DE-B94F-48C8-B499-9EED89F4BDC3}" type="slidenum">
              <a:rPr lang="zh-CN" altLang="en-US" smtClean="0"/>
              <a:t>5</a:t>
            </a:fld>
            <a:endParaRPr lang="zh-CN" altLang="en-US"/>
          </a:p>
        </p:txBody>
      </p:sp>
    </p:spTree>
    <p:extLst>
      <p:ext uri="{BB962C8B-B14F-4D97-AF65-F5344CB8AC3E}">
        <p14:creationId xmlns:p14="http://schemas.microsoft.com/office/powerpoint/2010/main" val="22606150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0566DE-B94F-48C8-B499-9EED89F4BDC3}" type="slidenum">
              <a:rPr lang="zh-CN" altLang="en-US" smtClean="0"/>
              <a:t>6</a:t>
            </a:fld>
            <a:endParaRPr lang="zh-CN" altLang="en-US"/>
          </a:p>
        </p:txBody>
      </p:sp>
    </p:spTree>
    <p:extLst>
      <p:ext uri="{BB962C8B-B14F-4D97-AF65-F5344CB8AC3E}">
        <p14:creationId xmlns:p14="http://schemas.microsoft.com/office/powerpoint/2010/main" val="23908417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0566DE-B94F-48C8-B499-9EED89F4BDC3}" type="slidenum">
              <a:rPr lang="zh-CN" altLang="en-US" smtClean="0"/>
              <a:t>7</a:t>
            </a:fld>
            <a:endParaRPr lang="zh-CN" altLang="en-US"/>
          </a:p>
        </p:txBody>
      </p:sp>
    </p:spTree>
    <p:extLst>
      <p:ext uri="{BB962C8B-B14F-4D97-AF65-F5344CB8AC3E}">
        <p14:creationId xmlns:p14="http://schemas.microsoft.com/office/powerpoint/2010/main" val="37383263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0566DE-B94F-48C8-B499-9EED89F4BDC3}" type="slidenum">
              <a:rPr lang="zh-CN" altLang="en-US" smtClean="0"/>
              <a:t>8</a:t>
            </a:fld>
            <a:endParaRPr lang="zh-CN" altLang="en-US"/>
          </a:p>
        </p:txBody>
      </p:sp>
    </p:spTree>
    <p:extLst>
      <p:ext uri="{BB962C8B-B14F-4D97-AF65-F5344CB8AC3E}">
        <p14:creationId xmlns:p14="http://schemas.microsoft.com/office/powerpoint/2010/main" val="16395705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10566DE-B94F-48C8-B499-9EED89F4BDC3}" type="slidenum">
              <a:rPr lang="zh-CN" altLang="en-US" smtClean="0"/>
              <a:t>9</a:t>
            </a:fld>
            <a:endParaRPr lang="zh-CN" altLang="en-US"/>
          </a:p>
        </p:txBody>
      </p:sp>
    </p:spTree>
    <p:extLst>
      <p:ext uri="{BB962C8B-B14F-4D97-AF65-F5344CB8AC3E}">
        <p14:creationId xmlns:p14="http://schemas.microsoft.com/office/powerpoint/2010/main" val="6040283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F91A66E9-94DB-4796-808B-8A3CE0FBB6C5}" type="datetimeFigureOut">
              <a:rPr lang="zh-CN" altLang="en-US" smtClean="0"/>
              <a:t>2022/6/3</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AB9546ED-7A57-4FAD-960C-25C9ACD886ED}" type="slidenum">
              <a:rPr lang="zh-CN" altLang="en-US" smtClean="0"/>
              <a:t>‹#›</a:t>
            </a:fld>
            <a:endParaRPr lang="zh-CN" altLang="en-US"/>
          </a:p>
        </p:txBody>
      </p:sp>
    </p:spTree>
    <p:extLst>
      <p:ext uri="{BB962C8B-B14F-4D97-AF65-F5344CB8AC3E}">
        <p14:creationId xmlns:p14="http://schemas.microsoft.com/office/powerpoint/2010/main" val="22925572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838200" y="1825625"/>
            <a:ext cx="10515600" cy="4351338"/>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F91A66E9-94DB-4796-808B-8A3CE0FBB6C5}" type="datetimeFigureOut">
              <a:rPr lang="zh-CN" altLang="en-US" smtClean="0"/>
              <a:t>2022/6/3</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AB9546ED-7A57-4FAD-960C-25C9ACD886ED}" type="slidenum">
              <a:rPr lang="zh-CN" altLang="en-US" smtClean="0"/>
              <a:t>‹#›</a:t>
            </a:fld>
            <a:endParaRPr lang="zh-CN" altLang="en-US"/>
          </a:p>
        </p:txBody>
      </p:sp>
    </p:spTree>
    <p:extLst>
      <p:ext uri="{BB962C8B-B14F-4D97-AF65-F5344CB8AC3E}">
        <p14:creationId xmlns:p14="http://schemas.microsoft.com/office/powerpoint/2010/main" val="18963892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F91A66E9-94DB-4796-808B-8A3CE0FBB6C5}" type="datetimeFigureOut">
              <a:rPr lang="zh-CN" altLang="en-US" smtClean="0"/>
              <a:t>2022/6/3</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AB9546ED-7A57-4FAD-960C-25C9ACD886ED}" type="slidenum">
              <a:rPr lang="zh-CN" altLang="en-US" smtClean="0"/>
              <a:t>‹#›</a:t>
            </a:fld>
            <a:endParaRPr lang="zh-CN" altLang="en-US"/>
          </a:p>
        </p:txBody>
      </p:sp>
    </p:spTree>
    <p:extLst>
      <p:ext uri="{BB962C8B-B14F-4D97-AF65-F5344CB8AC3E}">
        <p14:creationId xmlns:p14="http://schemas.microsoft.com/office/powerpoint/2010/main" val="24421835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585683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34479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60127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80236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289208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007224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670407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011715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838200" y="1825625"/>
            <a:ext cx="10515600" cy="435133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F91A66E9-94DB-4796-808B-8A3CE0FBB6C5}" type="datetimeFigureOut">
              <a:rPr lang="zh-CN" altLang="en-US" smtClean="0"/>
              <a:t>2022/6/3</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AB9546ED-7A57-4FAD-960C-25C9ACD886ED}" type="slidenum">
              <a:rPr lang="zh-CN" altLang="en-US" smtClean="0"/>
              <a:t>‹#›</a:t>
            </a:fld>
            <a:endParaRPr lang="zh-CN" altLang="en-US"/>
          </a:p>
        </p:txBody>
      </p:sp>
    </p:spTree>
    <p:extLst>
      <p:ext uri="{BB962C8B-B14F-4D97-AF65-F5344CB8AC3E}">
        <p14:creationId xmlns:p14="http://schemas.microsoft.com/office/powerpoint/2010/main" val="13536953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59613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223819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3868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F91A66E9-94DB-4796-808B-8A3CE0FBB6C5}" type="datetimeFigureOut">
              <a:rPr lang="zh-CN" altLang="en-US" smtClean="0"/>
              <a:t>2022/6/3</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AB9546ED-7A57-4FAD-960C-25C9ACD886ED}" type="slidenum">
              <a:rPr lang="zh-CN" altLang="en-US" smtClean="0"/>
              <a:t>‹#›</a:t>
            </a:fld>
            <a:endParaRPr lang="zh-CN" altLang="en-US"/>
          </a:p>
        </p:txBody>
      </p:sp>
    </p:spTree>
    <p:extLst>
      <p:ext uri="{BB962C8B-B14F-4D97-AF65-F5344CB8AC3E}">
        <p14:creationId xmlns:p14="http://schemas.microsoft.com/office/powerpoint/2010/main" val="15524733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F91A66E9-94DB-4796-808B-8A3CE0FBB6C5}" type="datetimeFigureOut">
              <a:rPr lang="zh-CN" altLang="en-US" smtClean="0"/>
              <a:t>2022/6/3</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AB9546ED-7A57-4FAD-960C-25C9ACD886ED}" type="slidenum">
              <a:rPr lang="zh-CN" altLang="en-US" smtClean="0"/>
              <a:t>‹#›</a:t>
            </a:fld>
            <a:endParaRPr lang="zh-CN" altLang="en-US"/>
          </a:p>
        </p:txBody>
      </p:sp>
    </p:spTree>
    <p:extLst>
      <p:ext uri="{BB962C8B-B14F-4D97-AF65-F5344CB8AC3E}">
        <p14:creationId xmlns:p14="http://schemas.microsoft.com/office/powerpoint/2010/main" val="41569138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F91A66E9-94DB-4796-808B-8A3CE0FBB6C5}" type="datetimeFigureOut">
              <a:rPr lang="zh-CN" altLang="en-US" smtClean="0"/>
              <a:t>2022/6/3</a:t>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AB9546ED-7A57-4FAD-960C-25C9ACD886ED}" type="slidenum">
              <a:rPr lang="zh-CN" altLang="en-US" smtClean="0"/>
              <a:t>‹#›</a:t>
            </a:fld>
            <a:endParaRPr lang="zh-CN" altLang="en-US"/>
          </a:p>
        </p:txBody>
      </p:sp>
    </p:spTree>
    <p:extLst>
      <p:ext uri="{BB962C8B-B14F-4D97-AF65-F5344CB8AC3E}">
        <p14:creationId xmlns:p14="http://schemas.microsoft.com/office/powerpoint/2010/main" val="15400030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F91A66E9-94DB-4796-808B-8A3CE0FBB6C5}" type="datetimeFigureOut">
              <a:rPr lang="zh-CN" altLang="en-US" smtClean="0"/>
              <a:t>2022/6/3</a:t>
            </a:fld>
            <a:endParaRPr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AB9546ED-7A57-4FAD-960C-25C9ACD886ED}" type="slidenum">
              <a:rPr lang="zh-CN" altLang="en-US" smtClean="0"/>
              <a:t>‹#›</a:t>
            </a:fld>
            <a:endParaRPr lang="zh-CN" altLang="en-US"/>
          </a:p>
        </p:txBody>
      </p:sp>
    </p:spTree>
    <p:extLst>
      <p:ext uri="{BB962C8B-B14F-4D97-AF65-F5344CB8AC3E}">
        <p14:creationId xmlns:p14="http://schemas.microsoft.com/office/powerpoint/2010/main" val="4478183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p>
            <a:fld id="{F91A66E9-94DB-4796-808B-8A3CE0FBB6C5}" type="datetimeFigureOut">
              <a:rPr lang="zh-CN" altLang="en-US" smtClean="0"/>
              <a:t>2022/6/3</a:t>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AB9546ED-7A57-4FAD-960C-25C9ACD886ED}" type="slidenum">
              <a:rPr lang="zh-CN" altLang="en-US" smtClean="0"/>
              <a:t>‹#›</a:t>
            </a:fld>
            <a:endParaRPr lang="zh-CN" altLang="en-US"/>
          </a:p>
        </p:txBody>
      </p:sp>
    </p:spTree>
    <p:extLst>
      <p:ext uri="{BB962C8B-B14F-4D97-AF65-F5344CB8AC3E}">
        <p14:creationId xmlns:p14="http://schemas.microsoft.com/office/powerpoint/2010/main" val="1702598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F91A66E9-94DB-4796-808B-8A3CE0FBB6C5}" type="datetimeFigureOut">
              <a:rPr lang="zh-CN" altLang="en-US" smtClean="0"/>
              <a:t>2022/6/3</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AB9546ED-7A57-4FAD-960C-25C9ACD886ED}" type="slidenum">
              <a:rPr lang="zh-CN" altLang="en-US" smtClean="0"/>
              <a:t>‹#›</a:t>
            </a:fld>
            <a:endParaRPr lang="zh-CN" altLang="en-US"/>
          </a:p>
        </p:txBody>
      </p:sp>
    </p:spTree>
    <p:extLst>
      <p:ext uri="{BB962C8B-B14F-4D97-AF65-F5344CB8AC3E}">
        <p14:creationId xmlns:p14="http://schemas.microsoft.com/office/powerpoint/2010/main" val="23883659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F91A66E9-94DB-4796-808B-8A3CE0FBB6C5}" type="datetimeFigureOut">
              <a:rPr lang="zh-CN" altLang="en-US" smtClean="0"/>
              <a:t>2022/6/3</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AB9546ED-7A57-4FAD-960C-25C9ACD886ED}" type="slidenum">
              <a:rPr lang="zh-CN" altLang="en-US" smtClean="0"/>
              <a:t>‹#›</a:t>
            </a:fld>
            <a:endParaRPr lang="zh-CN" altLang="en-US"/>
          </a:p>
        </p:txBody>
      </p:sp>
    </p:spTree>
    <p:extLst>
      <p:ext uri="{BB962C8B-B14F-4D97-AF65-F5344CB8AC3E}">
        <p14:creationId xmlns:p14="http://schemas.microsoft.com/office/powerpoint/2010/main" val="39276132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extLst>
              <a:ext uri="{BEBA8EAE-BF5A-486C-A8C5-ECC9F3942E4B}">
                <a14:imgProps xmlns:a14="http://schemas.microsoft.com/office/drawing/2010/main">
                  <a14:imgLayer>
                    <a14:imgEffect>
                      <a14:brightnessContrast contrast="-20000"/>
                    </a14:imgEffect>
                  </a14:imgLayer>
                </a14:imgProps>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897137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715964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xml"/><Relationship Id="rId1" Type="http://schemas.openxmlformats.org/officeDocument/2006/relationships/tags" Target="../tags/tag2.xml"/><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tags" Target="../tags/tag1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tags" Target="../tags/tag13.xml"/><Relationship Id="rId5" Type="http://schemas.openxmlformats.org/officeDocument/2006/relationships/image" Target="../media/image6.jpeg"/><Relationship Id="rId4" Type="http://schemas.openxmlformats.org/officeDocument/2006/relationships/image" Target="../media/image5.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tags" Target="../tags/tag14.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tags" Target="../tags/tag15.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tags" Target="../tags/tag16.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tags" Target="../tags/tag18.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tags" Target="../tags/tag19.xml"/><Relationship Id="rId4" Type="http://schemas.openxmlformats.org/officeDocument/2006/relationships/image" Target="../media/image7.jp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tags" Target="../tags/tag20.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tags" Target="../tags/tag2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tags" Target="../tags/tag22.xml"/><Relationship Id="rId4" Type="http://schemas.openxmlformats.org/officeDocument/2006/relationships/chart" Target="../charts/chart6.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tags" Target="../tags/tag24.xml"/><Relationship Id="rId4" Type="http://schemas.openxmlformats.org/officeDocument/2006/relationships/chart" Target="../charts/chart7.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tags" Target="../tags/tag25.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7.xml"/><Relationship Id="rId1" Type="http://schemas.openxmlformats.org/officeDocument/2006/relationships/tags" Target="../tags/tag26.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7.xml"/><Relationship Id="rId1" Type="http://schemas.openxmlformats.org/officeDocument/2006/relationships/tags" Target="../tags/tag27.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7.xml"/><Relationship Id="rId1" Type="http://schemas.openxmlformats.org/officeDocument/2006/relationships/tags" Target="../tags/tag28.xml"/></Relationships>
</file>

<file path=ppt/slides/_rels/slide27.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7.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tags" Target="../tags/tag6.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chart" Target="../charts/chart4.xml"/><Relationship Id="rId2" Type="http://schemas.openxmlformats.org/officeDocument/2006/relationships/slideLayout" Target="../slideLayouts/slideLayout7.xml"/><Relationship Id="rId1" Type="http://schemas.openxmlformats.org/officeDocument/2006/relationships/tags" Target="../tags/tag7.xml"/><Relationship Id="rId6" Type="http://schemas.openxmlformats.org/officeDocument/2006/relationships/chart" Target="../charts/chart3.xml"/><Relationship Id="rId5" Type="http://schemas.openxmlformats.org/officeDocument/2006/relationships/chart" Target="../charts/chart2.xml"/><Relationship Id="rId4" Type="http://schemas.openxmlformats.org/officeDocument/2006/relationships/chart" Target="../charts/chart1.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ags" Target="../tags/tag8.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ags" Target="../tags/tag9.xml"/><Relationship Id="rId4" Type="http://schemas.openxmlformats.org/officeDocument/2006/relationships/chart" Target="../charts/chart5.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tags" Target="../tags/tag10.xml"/><Relationship Id="rId4" Type="http://schemas.openxmlformats.org/officeDocument/2006/relationships/image" Target="../media/image4.jp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hidden="1"/>
          <p:cNvPicPr>
            <a:picLocks noChangeAspect="1"/>
          </p:cNvPicPr>
          <p:nvPr/>
        </p:nvPicPr>
        <p:blipFill>
          <a:blip/>
          <a:stretch>
            <a:fillRect/>
          </a:stretch>
        </p:blipFill>
        <p:spPr>
          <a:xfrm>
            <a:off x="450" y="1"/>
            <a:ext cx="12138054" cy="6858000"/>
          </a:xfrm>
          <a:prstGeom prst="rect">
            <a:avLst/>
          </a:prstGeom>
        </p:spPr>
      </p:pic>
      <p:sp>
        <p:nvSpPr>
          <p:cNvPr id="10" name="文本框 9"/>
          <p:cNvSpPr txBox="1"/>
          <p:nvPr/>
        </p:nvSpPr>
        <p:spPr>
          <a:xfrm>
            <a:off x="2846264" y="-34853"/>
            <a:ext cx="1781257" cy="4708981"/>
          </a:xfrm>
          <a:prstGeom prst="rect">
            <a:avLst/>
          </a:prstGeom>
          <a:noFill/>
          <a:effectLst/>
        </p:spPr>
        <p:txBody>
          <a:bodyPr wrap="none" rtlCol="0">
            <a:spAutoFit/>
          </a:bodyPr>
          <a:lstStyle/>
          <a:p>
            <a:r>
              <a:rPr lang="en-US" altLang="zh-CN" sz="30000" dirty="0">
                <a:solidFill>
                  <a:schemeClr val="bg1"/>
                </a:solidFill>
                <a:effectLst>
                  <a:outerShdw blurRad="254000" dist="215900" dir="3000000" sx="90000" sy="90000" algn="tl" rotWithShape="0">
                    <a:prstClr val="black">
                      <a:alpha val="35000"/>
                    </a:prstClr>
                  </a:outerShdw>
                </a:effectLst>
                <a:latin typeface="Aharoni" panose="02010803020104030203" pitchFamily="2" charset="-79"/>
                <a:cs typeface="Aharoni" panose="02010803020104030203" pitchFamily="2" charset="-79"/>
              </a:rPr>
              <a:t>2</a:t>
            </a:r>
            <a:endParaRPr lang="zh-CN" altLang="en-US" sz="30000" dirty="0">
              <a:solidFill>
                <a:schemeClr val="bg1"/>
              </a:solidFill>
              <a:effectLst>
                <a:outerShdw blurRad="254000" dist="215900" dir="3000000" sx="90000" sy="90000" algn="tl" rotWithShape="0">
                  <a:prstClr val="black">
                    <a:alpha val="35000"/>
                  </a:prstClr>
                </a:outerShdw>
              </a:effectLst>
              <a:latin typeface="Aharoni" panose="02010803020104030203" pitchFamily="2" charset="-79"/>
              <a:cs typeface="Aharoni" panose="02010803020104030203" pitchFamily="2" charset="-79"/>
            </a:endParaRPr>
          </a:p>
        </p:txBody>
      </p:sp>
      <p:sp>
        <p:nvSpPr>
          <p:cNvPr id="12" name="文本框 11"/>
          <p:cNvSpPr txBox="1"/>
          <p:nvPr/>
        </p:nvSpPr>
        <p:spPr>
          <a:xfrm>
            <a:off x="4419002" y="-34853"/>
            <a:ext cx="1781257" cy="4708981"/>
          </a:xfrm>
          <a:prstGeom prst="rect">
            <a:avLst/>
          </a:prstGeom>
          <a:noFill/>
          <a:effectLst/>
        </p:spPr>
        <p:txBody>
          <a:bodyPr wrap="none" rtlCol="0">
            <a:spAutoFit/>
          </a:bodyPr>
          <a:lstStyle/>
          <a:p>
            <a:r>
              <a:rPr lang="en-US" altLang="zh-CN" sz="30000" dirty="0">
                <a:solidFill>
                  <a:schemeClr val="bg1"/>
                </a:solidFill>
                <a:effectLst>
                  <a:outerShdw blurRad="254000" dist="215900" dir="3000000" sx="90000" sy="90000" algn="tl" rotWithShape="0">
                    <a:prstClr val="black">
                      <a:alpha val="35000"/>
                    </a:prstClr>
                  </a:outerShdw>
                </a:effectLst>
                <a:latin typeface="Aharoni" panose="02010803020104030203" pitchFamily="2" charset="-79"/>
                <a:cs typeface="Aharoni" panose="02010803020104030203" pitchFamily="2" charset="-79"/>
              </a:rPr>
              <a:t>0</a:t>
            </a:r>
            <a:endParaRPr lang="zh-CN" altLang="en-US" sz="30000" dirty="0">
              <a:solidFill>
                <a:schemeClr val="bg1"/>
              </a:solidFill>
              <a:effectLst>
                <a:outerShdw blurRad="254000" dist="215900" dir="3000000" sx="90000" sy="90000" algn="tl" rotWithShape="0">
                  <a:prstClr val="black">
                    <a:alpha val="35000"/>
                  </a:prstClr>
                </a:outerShdw>
              </a:effectLst>
              <a:latin typeface="Aharoni" panose="02010803020104030203" pitchFamily="2" charset="-79"/>
              <a:cs typeface="Aharoni" panose="02010803020104030203" pitchFamily="2" charset="-79"/>
            </a:endParaRPr>
          </a:p>
        </p:txBody>
      </p:sp>
      <p:sp>
        <p:nvSpPr>
          <p:cNvPr id="14" name="文本框 13"/>
          <p:cNvSpPr txBox="1"/>
          <p:nvPr/>
        </p:nvSpPr>
        <p:spPr>
          <a:xfrm>
            <a:off x="7564478" y="-34853"/>
            <a:ext cx="1781257" cy="4708981"/>
          </a:xfrm>
          <a:prstGeom prst="rect">
            <a:avLst/>
          </a:prstGeom>
          <a:noFill/>
          <a:effectLst/>
        </p:spPr>
        <p:txBody>
          <a:bodyPr wrap="none" rtlCol="0">
            <a:spAutoFit/>
          </a:bodyPr>
          <a:lstStyle/>
          <a:p>
            <a:r>
              <a:rPr lang="en-US" altLang="zh-CN" sz="30000" dirty="0">
                <a:solidFill>
                  <a:schemeClr val="bg1"/>
                </a:solidFill>
                <a:effectLst>
                  <a:outerShdw blurRad="254000" dist="215900" dir="3000000" sx="90000" sy="90000" algn="tl" rotWithShape="0">
                    <a:prstClr val="black">
                      <a:alpha val="35000"/>
                    </a:prstClr>
                  </a:outerShdw>
                </a:effectLst>
                <a:latin typeface="Aharoni" panose="02010803020104030203" pitchFamily="2" charset="-79"/>
                <a:cs typeface="Aharoni" panose="02010803020104030203" pitchFamily="2" charset="-79"/>
              </a:rPr>
              <a:t>0</a:t>
            </a:r>
            <a:endParaRPr lang="zh-CN" altLang="en-US" sz="30000" dirty="0">
              <a:solidFill>
                <a:schemeClr val="bg1"/>
              </a:solidFill>
              <a:effectLst>
                <a:outerShdw blurRad="254000" dist="215900" dir="3000000" sx="90000" sy="90000" algn="tl" rotWithShape="0">
                  <a:prstClr val="black">
                    <a:alpha val="35000"/>
                  </a:prstClr>
                </a:outerShdw>
              </a:effectLst>
              <a:latin typeface="Aharoni" panose="02010803020104030203" pitchFamily="2" charset="-79"/>
              <a:cs typeface="Aharoni" panose="02010803020104030203" pitchFamily="2" charset="-79"/>
            </a:endParaRPr>
          </a:p>
        </p:txBody>
      </p:sp>
      <p:sp>
        <p:nvSpPr>
          <p:cNvPr id="13" name="文本框 12"/>
          <p:cNvSpPr txBox="1"/>
          <p:nvPr/>
        </p:nvSpPr>
        <p:spPr>
          <a:xfrm>
            <a:off x="5991740" y="-34853"/>
            <a:ext cx="1781257" cy="4708981"/>
          </a:xfrm>
          <a:prstGeom prst="rect">
            <a:avLst/>
          </a:prstGeom>
          <a:noFill/>
          <a:effectLst/>
        </p:spPr>
        <p:txBody>
          <a:bodyPr wrap="none" rtlCol="0">
            <a:spAutoFit/>
          </a:bodyPr>
          <a:lstStyle/>
          <a:p>
            <a:r>
              <a:rPr lang="en-US" altLang="zh-CN" sz="30000" dirty="0">
                <a:solidFill>
                  <a:schemeClr val="bg1"/>
                </a:solidFill>
                <a:effectLst>
                  <a:outerShdw blurRad="254000" dist="215900" dir="3000000" sx="90000" sy="90000" algn="tl" rotWithShape="0">
                    <a:prstClr val="black">
                      <a:alpha val="35000"/>
                    </a:prstClr>
                  </a:outerShdw>
                </a:effectLst>
                <a:latin typeface="Aharoni" panose="02010803020104030203" pitchFamily="2" charset="-79"/>
                <a:cs typeface="Aharoni" panose="02010803020104030203" pitchFamily="2" charset="-79"/>
              </a:rPr>
              <a:t>3</a:t>
            </a:r>
            <a:endParaRPr lang="zh-CN" altLang="en-US" sz="30000" dirty="0">
              <a:solidFill>
                <a:schemeClr val="bg1"/>
              </a:solidFill>
              <a:effectLst>
                <a:outerShdw blurRad="254000" dist="215900" dir="3000000" sx="90000" sy="90000" algn="tl" rotWithShape="0">
                  <a:prstClr val="black">
                    <a:alpha val="35000"/>
                  </a:prstClr>
                </a:outerShdw>
              </a:effectLst>
              <a:latin typeface="Aharoni" panose="02010803020104030203" pitchFamily="2" charset="-79"/>
              <a:cs typeface="Aharoni" panose="02010803020104030203" pitchFamily="2" charset="-79"/>
            </a:endParaRPr>
          </a:p>
        </p:txBody>
      </p:sp>
      <p:grpSp>
        <p:nvGrpSpPr>
          <p:cNvPr id="5" name="组合 4"/>
          <p:cNvGrpSpPr/>
          <p:nvPr/>
        </p:nvGrpSpPr>
        <p:grpSpPr>
          <a:xfrm>
            <a:off x="6783638" y="2143107"/>
            <a:ext cx="322298" cy="1219748"/>
            <a:chOff x="6783638" y="2143107"/>
            <a:chExt cx="322298" cy="1219748"/>
          </a:xfrm>
        </p:grpSpPr>
        <p:sp>
          <p:nvSpPr>
            <p:cNvPr id="34" name="任意多边形 33"/>
            <p:cNvSpPr/>
            <p:nvPr/>
          </p:nvSpPr>
          <p:spPr>
            <a:xfrm rot="18818261" flipH="1">
              <a:off x="6682464" y="2799765"/>
              <a:ext cx="455928" cy="180000"/>
            </a:xfrm>
            <a:custGeom>
              <a:avLst/>
              <a:gdLst>
                <a:gd name="connsiteX0" fmla="*/ 26360 w 455928"/>
                <a:gd name="connsiteY0" fmla="*/ 26360 h 180000"/>
                <a:gd name="connsiteX1" fmla="*/ 90000 w 455928"/>
                <a:gd name="connsiteY1" fmla="*/ 0 h 180000"/>
                <a:gd name="connsiteX2" fmla="*/ 267158 w 455928"/>
                <a:gd name="connsiteY2" fmla="*/ 0 h 180000"/>
                <a:gd name="connsiteX3" fmla="*/ 455928 w 455928"/>
                <a:gd name="connsiteY3" fmla="*/ 180000 h 180000"/>
                <a:gd name="connsiteX4" fmla="*/ 90000 w 455928"/>
                <a:gd name="connsiteY4" fmla="*/ 180000 h 180000"/>
                <a:gd name="connsiteX5" fmla="*/ 0 w 455928"/>
                <a:gd name="connsiteY5" fmla="*/ 90000 h 180000"/>
                <a:gd name="connsiteX6" fmla="*/ 26360 w 455928"/>
                <a:gd name="connsiteY6" fmla="*/ 2636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5928" h="180000">
                  <a:moveTo>
                    <a:pt x="26360" y="26360"/>
                  </a:moveTo>
                  <a:cubicBezTo>
                    <a:pt x="42647" y="10074"/>
                    <a:pt x="65147" y="0"/>
                    <a:pt x="90000" y="0"/>
                  </a:cubicBezTo>
                  <a:lnTo>
                    <a:pt x="267158" y="0"/>
                  </a:lnTo>
                  <a:lnTo>
                    <a:pt x="455928" y="180000"/>
                  </a:lnTo>
                  <a:lnTo>
                    <a:pt x="90000" y="180000"/>
                  </a:lnTo>
                  <a:cubicBezTo>
                    <a:pt x="40294" y="180000"/>
                    <a:pt x="0" y="139706"/>
                    <a:pt x="0" y="90000"/>
                  </a:cubicBezTo>
                  <a:cubicBezTo>
                    <a:pt x="0" y="65147"/>
                    <a:pt x="10074" y="42647"/>
                    <a:pt x="26360" y="2636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nvSpPr>
          <p:spPr>
            <a:xfrm rot="18818261" flipH="1">
              <a:off x="6636780" y="2432263"/>
              <a:ext cx="758312" cy="180000"/>
            </a:xfrm>
            <a:custGeom>
              <a:avLst/>
              <a:gdLst>
                <a:gd name="connsiteX0" fmla="*/ 26360 w 758312"/>
                <a:gd name="connsiteY0" fmla="*/ 26360 h 180000"/>
                <a:gd name="connsiteX1" fmla="*/ 90000 w 758312"/>
                <a:gd name="connsiteY1" fmla="*/ 0 h 180000"/>
                <a:gd name="connsiteX2" fmla="*/ 569542 w 758312"/>
                <a:gd name="connsiteY2" fmla="*/ 0 h 180000"/>
                <a:gd name="connsiteX3" fmla="*/ 758312 w 758312"/>
                <a:gd name="connsiteY3" fmla="*/ 180000 h 180000"/>
                <a:gd name="connsiteX4" fmla="*/ 90000 w 758312"/>
                <a:gd name="connsiteY4" fmla="*/ 180000 h 180000"/>
                <a:gd name="connsiteX5" fmla="*/ 0 w 758312"/>
                <a:gd name="connsiteY5" fmla="*/ 90000 h 180000"/>
                <a:gd name="connsiteX6" fmla="*/ 26360 w 758312"/>
                <a:gd name="connsiteY6" fmla="*/ 2636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8312" h="180000">
                  <a:moveTo>
                    <a:pt x="26360" y="26360"/>
                  </a:moveTo>
                  <a:cubicBezTo>
                    <a:pt x="42647" y="10074"/>
                    <a:pt x="65147" y="0"/>
                    <a:pt x="90000" y="0"/>
                  </a:cubicBezTo>
                  <a:lnTo>
                    <a:pt x="569542" y="0"/>
                  </a:lnTo>
                  <a:lnTo>
                    <a:pt x="758312" y="180000"/>
                  </a:lnTo>
                  <a:lnTo>
                    <a:pt x="90000" y="180000"/>
                  </a:lnTo>
                  <a:cubicBezTo>
                    <a:pt x="40294" y="180000"/>
                    <a:pt x="0" y="139706"/>
                    <a:pt x="0" y="90000"/>
                  </a:cubicBezTo>
                  <a:cubicBezTo>
                    <a:pt x="0" y="65147"/>
                    <a:pt x="10074" y="42647"/>
                    <a:pt x="26360" y="2636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任意多边形 34"/>
            <p:cNvSpPr/>
            <p:nvPr/>
          </p:nvSpPr>
          <p:spPr>
            <a:xfrm rot="18818261" flipH="1">
              <a:off x="6698890" y="3098107"/>
              <a:ext cx="349496" cy="180000"/>
            </a:xfrm>
            <a:custGeom>
              <a:avLst/>
              <a:gdLst>
                <a:gd name="connsiteX0" fmla="*/ 26360 w 349496"/>
                <a:gd name="connsiteY0" fmla="*/ 26360 h 180000"/>
                <a:gd name="connsiteX1" fmla="*/ 90000 w 349496"/>
                <a:gd name="connsiteY1" fmla="*/ 0 h 180000"/>
                <a:gd name="connsiteX2" fmla="*/ 160726 w 349496"/>
                <a:gd name="connsiteY2" fmla="*/ 0 h 180000"/>
                <a:gd name="connsiteX3" fmla="*/ 349496 w 349496"/>
                <a:gd name="connsiteY3" fmla="*/ 180000 h 180000"/>
                <a:gd name="connsiteX4" fmla="*/ 90000 w 349496"/>
                <a:gd name="connsiteY4" fmla="*/ 180000 h 180000"/>
                <a:gd name="connsiteX5" fmla="*/ 0 w 349496"/>
                <a:gd name="connsiteY5" fmla="*/ 90000 h 180000"/>
                <a:gd name="connsiteX6" fmla="*/ 26360 w 349496"/>
                <a:gd name="connsiteY6" fmla="*/ 2636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9496" h="180000">
                  <a:moveTo>
                    <a:pt x="26360" y="26360"/>
                  </a:moveTo>
                  <a:cubicBezTo>
                    <a:pt x="42647" y="10074"/>
                    <a:pt x="65147" y="0"/>
                    <a:pt x="90000" y="0"/>
                  </a:cubicBezTo>
                  <a:lnTo>
                    <a:pt x="160726" y="0"/>
                  </a:lnTo>
                  <a:lnTo>
                    <a:pt x="349496" y="180000"/>
                  </a:lnTo>
                  <a:lnTo>
                    <a:pt x="90000" y="180000"/>
                  </a:lnTo>
                  <a:cubicBezTo>
                    <a:pt x="40294" y="180000"/>
                    <a:pt x="0" y="139706"/>
                    <a:pt x="0" y="90000"/>
                  </a:cubicBezTo>
                  <a:cubicBezTo>
                    <a:pt x="0" y="65147"/>
                    <a:pt x="10074" y="42647"/>
                    <a:pt x="26360" y="2636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rot="18818261" flipH="1">
              <a:off x="6687161" y="2289854"/>
              <a:ext cx="441770" cy="180000"/>
            </a:xfrm>
            <a:custGeom>
              <a:avLst/>
              <a:gdLst>
                <a:gd name="connsiteX0" fmla="*/ 26360 w 441770"/>
                <a:gd name="connsiteY0" fmla="*/ 26360 h 180000"/>
                <a:gd name="connsiteX1" fmla="*/ 90000 w 441770"/>
                <a:gd name="connsiteY1" fmla="*/ 0 h 180000"/>
                <a:gd name="connsiteX2" fmla="*/ 253001 w 441770"/>
                <a:gd name="connsiteY2" fmla="*/ 0 h 180000"/>
                <a:gd name="connsiteX3" fmla="*/ 441770 w 441770"/>
                <a:gd name="connsiteY3" fmla="*/ 180000 h 180000"/>
                <a:gd name="connsiteX4" fmla="*/ 90000 w 441770"/>
                <a:gd name="connsiteY4" fmla="*/ 180000 h 180000"/>
                <a:gd name="connsiteX5" fmla="*/ 0 w 441770"/>
                <a:gd name="connsiteY5" fmla="*/ 90000 h 180000"/>
                <a:gd name="connsiteX6" fmla="*/ 26360 w 441770"/>
                <a:gd name="connsiteY6" fmla="*/ 2636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1770" h="180000">
                  <a:moveTo>
                    <a:pt x="26360" y="26360"/>
                  </a:moveTo>
                  <a:cubicBezTo>
                    <a:pt x="42647" y="10074"/>
                    <a:pt x="65147" y="0"/>
                    <a:pt x="90000" y="0"/>
                  </a:cubicBezTo>
                  <a:lnTo>
                    <a:pt x="253001" y="0"/>
                  </a:lnTo>
                  <a:lnTo>
                    <a:pt x="441770" y="180000"/>
                  </a:lnTo>
                  <a:lnTo>
                    <a:pt x="90000" y="180000"/>
                  </a:lnTo>
                  <a:cubicBezTo>
                    <a:pt x="40294" y="180000"/>
                    <a:pt x="0" y="139706"/>
                    <a:pt x="0" y="90000"/>
                  </a:cubicBezTo>
                  <a:cubicBezTo>
                    <a:pt x="0" y="65147"/>
                    <a:pt x="10074" y="42647"/>
                    <a:pt x="26360" y="26360"/>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6" name="直接连接符 35"/>
          <p:cNvCxnSpPr/>
          <p:nvPr/>
        </p:nvCxnSpPr>
        <p:spPr>
          <a:xfrm flipH="1">
            <a:off x="8352282" y="279315"/>
            <a:ext cx="1432318" cy="1488982"/>
          </a:xfrm>
          <a:prstGeom prst="line">
            <a:avLst/>
          </a:prstGeom>
          <a:ln w="9525">
            <a:solidFill>
              <a:srgbClr val="E94236"/>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flipH="1">
            <a:off x="8051036" y="1453230"/>
            <a:ext cx="402115" cy="432997"/>
          </a:xfrm>
          <a:prstGeom prst="line">
            <a:avLst/>
          </a:prstGeom>
          <a:ln w="9525">
            <a:solidFill>
              <a:srgbClr val="4384F1"/>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H="1">
            <a:off x="2984861" y="5567038"/>
            <a:ext cx="992803" cy="1047163"/>
          </a:xfrm>
          <a:prstGeom prst="line">
            <a:avLst/>
          </a:prstGeom>
          <a:ln w="9525">
            <a:solidFill>
              <a:srgbClr val="33A952"/>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H="1">
            <a:off x="3847238" y="5127027"/>
            <a:ext cx="816713" cy="853366"/>
          </a:xfrm>
          <a:prstGeom prst="line">
            <a:avLst/>
          </a:prstGeom>
          <a:ln w="9525">
            <a:solidFill>
              <a:srgbClr val="FBBD06"/>
            </a:solidFill>
          </a:ln>
        </p:spPr>
        <p:style>
          <a:lnRef idx="1">
            <a:schemeClr val="accent1"/>
          </a:lnRef>
          <a:fillRef idx="0">
            <a:schemeClr val="accent1"/>
          </a:fillRef>
          <a:effectRef idx="0">
            <a:schemeClr val="accent1"/>
          </a:effectRef>
          <a:fontRef idx="minor">
            <a:schemeClr val="tx1"/>
          </a:fontRef>
        </p:style>
      </p:cxnSp>
      <p:sp>
        <p:nvSpPr>
          <p:cNvPr id="47" name="椭圆 46"/>
          <p:cNvSpPr/>
          <p:nvPr/>
        </p:nvSpPr>
        <p:spPr>
          <a:xfrm rot="13620000" flipH="1" flipV="1">
            <a:off x="4906904" y="5385707"/>
            <a:ext cx="158611" cy="392578"/>
          </a:xfrm>
          <a:prstGeom prst="ellipse">
            <a:avLst/>
          </a:pr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8" name="椭圆 47"/>
          <p:cNvSpPr/>
          <p:nvPr/>
        </p:nvSpPr>
        <p:spPr>
          <a:xfrm rot="13620000" flipH="1" flipV="1">
            <a:off x="2334960" y="5695057"/>
            <a:ext cx="231354" cy="503486"/>
          </a:xfrm>
          <a:prstGeom prst="ellipse">
            <a:avLst/>
          </a:pr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9" name="椭圆 48"/>
          <p:cNvSpPr/>
          <p:nvPr/>
        </p:nvSpPr>
        <p:spPr>
          <a:xfrm rot="13620000" flipH="1" flipV="1">
            <a:off x="10018014" y="946486"/>
            <a:ext cx="100646" cy="286001"/>
          </a:xfrm>
          <a:prstGeom prst="ellipse">
            <a:avLst/>
          </a:pr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1" name="椭圆 50"/>
          <p:cNvSpPr/>
          <p:nvPr/>
        </p:nvSpPr>
        <p:spPr>
          <a:xfrm rot="13620000" flipH="1" flipV="1">
            <a:off x="7981561" y="1033459"/>
            <a:ext cx="100646" cy="286001"/>
          </a:xfrm>
          <a:prstGeom prst="ellipse">
            <a:avLst/>
          </a:pr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 name="文本框 1"/>
          <p:cNvSpPr txBox="1"/>
          <p:nvPr/>
        </p:nvSpPr>
        <p:spPr>
          <a:xfrm>
            <a:off x="4567376" y="3857911"/>
            <a:ext cx="3057247" cy="523220"/>
          </a:xfrm>
          <a:prstGeom prst="rect">
            <a:avLst/>
          </a:prstGeom>
          <a:noFill/>
        </p:spPr>
        <p:txBody>
          <a:bodyPr wrap="none" rtlCol="0">
            <a:spAutoFit/>
          </a:bodyPr>
          <a:lstStyle/>
          <a:p>
            <a:r>
              <a:rPr lang="zh-CN" altLang="en-US" sz="2800" dirty="0"/>
              <a:t>点</a:t>
            </a:r>
            <a:r>
              <a:rPr lang="zh-CN" altLang="en-US" sz="2800" dirty="0" smtClean="0"/>
              <a:t>击此处添加标题</a:t>
            </a:r>
            <a:endParaRPr lang="zh-CN" altLang="en-US" sz="2800" dirty="0"/>
          </a:p>
        </p:txBody>
      </p:sp>
      <p:sp>
        <p:nvSpPr>
          <p:cNvPr id="3" name="文本框 2"/>
          <p:cNvSpPr txBox="1"/>
          <p:nvPr/>
        </p:nvSpPr>
        <p:spPr>
          <a:xfrm>
            <a:off x="2970879" y="4478649"/>
            <a:ext cx="6250240" cy="646331"/>
          </a:xfrm>
          <a:prstGeom prst="rect">
            <a:avLst/>
          </a:prstGeom>
          <a:noFill/>
        </p:spPr>
        <p:txBody>
          <a:bodyPr wrap="square" rtlCol="0">
            <a:spAutoFit/>
          </a:bodyPr>
          <a:lstStyle/>
          <a:p>
            <a:pPr algn="ctr"/>
            <a:r>
              <a:rPr lang="en-US" altLang="zh-CN" sz="1200" dirty="0">
                <a:solidFill>
                  <a:schemeClr val="tx1">
                    <a:lumMod val="50000"/>
                    <a:lumOff val="50000"/>
                  </a:schemeClr>
                </a:solidFill>
              </a:rPr>
              <a:t>Please enter your content here, can be used to paste by copying your text and choose to keep only text. Please enter your content here, can be used to paste by copying your text and choose to keep only text.</a:t>
            </a:r>
            <a:endParaRPr lang="zh-CN" altLang="en-US" sz="1200" dirty="0">
              <a:solidFill>
                <a:schemeClr val="tx1">
                  <a:lumMod val="50000"/>
                  <a:lumOff val="50000"/>
                </a:schemeClr>
              </a:solidFill>
            </a:endParaRPr>
          </a:p>
        </p:txBody>
      </p:sp>
      <p:sp>
        <p:nvSpPr>
          <p:cNvPr id="7" name="矩形 6"/>
          <p:cNvSpPr>
            <a:spLocks noChangeAspect="1"/>
          </p:cNvSpPr>
          <p:nvPr>
            <p:custDataLst>
              <p:tags r:id="rId1"/>
            </p:custDataLst>
          </p:nvPr>
        </p:nvSpPr>
        <p:spPr>
          <a:xfrm>
            <a:off x="-192989" y="-214853"/>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a:spLocks noChangeAspect="1"/>
          </p:cNvSpPr>
          <p:nvPr>
            <p:custDataLst>
              <p:tags r:id="rId2"/>
            </p:custDataLst>
          </p:nvPr>
        </p:nvSpPr>
        <p:spPr>
          <a:xfrm>
            <a:off x="-192989" y="-214853"/>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993312441"/>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50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100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150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1000"/>
                                        <p:tgtEl>
                                          <p:spTgt spid="14"/>
                                        </p:tgtEl>
                                      </p:cBhvr>
                                    </p:animEffect>
                                    <p:anim calcmode="lin" valueType="num">
                                      <p:cBhvr>
                                        <p:cTn id="23" dur="1000" fill="hold"/>
                                        <p:tgtEl>
                                          <p:spTgt spid="14"/>
                                        </p:tgtEl>
                                        <p:attrNameLst>
                                          <p:attrName>ppt_x</p:attrName>
                                        </p:attrNameLst>
                                      </p:cBhvr>
                                      <p:tavLst>
                                        <p:tav tm="0">
                                          <p:val>
                                            <p:strVal val="#ppt_x"/>
                                          </p:val>
                                        </p:tav>
                                        <p:tav tm="100000">
                                          <p:val>
                                            <p:strVal val="#ppt_x"/>
                                          </p:val>
                                        </p:tav>
                                      </p:tavLst>
                                    </p:anim>
                                    <p:anim calcmode="lin" valueType="num">
                                      <p:cBhvr>
                                        <p:cTn id="24" dur="1000" fill="hold"/>
                                        <p:tgtEl>
                                          <p:spTgt spid="14"/>
                                        </p:tgtEl>
                                        <p:attrNameLst>
                                          <p:attrName>ppt_y</p:attrName>
                                        </p:attrNameLst>
                                      </p:cBhvr>
                                      <p:tavLst>
                                        <p:tav tm="0">
                                          <p:val>
                                            <p:strVal val="#ppt_y+.1"/>
                                          </p:val>
                                        </p:tav>
                                        <p:tav tm="100000">
                                          <p:val>
                                            <p:strVal val="#ppt_y"/>
                                          </p:val>
                                        </p:tav>
                                      </p:tavLst>
                                    </p:anim>
                                  </p:childTnLst>
                                </p:cTn>
                              </p:par>
                            </p:childTnLst>
                          </p:cTn>
                        </p:par>
                        <p:par>
                          <p:cTn id="25" fill="hold">
                            <p:stCondLst>
                              <p:cond delay="2500"/>
                            </p:stCondLst>
                            <p:childTnLst>
                              <p:par>
                                <p:cTn id="26" presetID="22" presetClass="entr" presetSubtype="1" fill="hold" nodeType="afterEffect">
                                  <p:stCondLst>
                                    <p:cond delay="0"/>
                                  </p:stCondLst>
                                  <p:childTnLst>
                                    <p:set>
                                      <p:cBhvr>
                                        <p:cTn id="27" dur="1" fill="hold">
                                          <p:stCondLst>
                                            <p:cond delay="0"/>
                                          </p:stCondLst>
                                        </p:cTn>
                                        <p:tgtEl>
                                          <p:spTgt spid="36"/>
                                        </p:tgtEl>
                                        <p:attrNameLst>
                                          <p:attrName>style.visibility</p:attrName>
                                        </p:attrNameLst>
                                      </p:cBhvr>
                                      <p:to>
                                        <p:strVal val="visible"/>
                                      </p:to>
                                    </p:set>
                                    <p:animEffect transition="in" filter="wipe(up)">
                                      <p:cBhvr>
                                        <p:cTn id="28" dur="500"/>
                                        <p:tgtEl>
                                          <p:spTgt spid="36"/>
                                        </p:tgtEl>
                                      </p:cBhvr>
                                    </p:animEffect>
                                  </p:childTnLst>
                                </p:cTn>
                              </p:par>
                              <p:par>
                                <p:cTn id="29" presetID="22" presetClass="entr" presetSubtype="1" fill="hold" nodeType="withEffect">
                                  <p:stCondLst>
                                    <p:cond delay="0"/>
                                  </p:stCondLst>
                                  <p:childTnLst>
                                    <p:set>
                                      <p:cBhvr>
                                        <p:cTn id="30" dur="1" fill="hold">
                                          <p:stCondLst>
                                            <p:cond delay="0"/>
                                          </p:stCondLst>
                                        </p:cTn>
                                        <p:tgtEl>
                                          <p:spTgt spid="41"/>
                                        </p:tgtEl>
                                        <p:attrNameLst>
                                          <p:attrName>style.visibility</p:attrName>
                                        </p:attrNameLst>
                                      </p:cBhvr>
                                      <p:to>
                                        <p:strVal val="visible"/>
                                      </p:to>
                                    </p:set>
                                    <p:animEffect transition="in" filter="wipe(up)">
                                      <p:cBhvr>
                                        <p:cTn id="31" dur="500"/>
                                        <p:tgtEl>
                                          <p:spTgt spid="41"/>
                                        </p:tgtEl>
                                      </p:cBhvr>
                                    </p:animEffect>
                                  </p:childTnLst>
                                </p:cTn>
                              </p:par>
                              <p:par>
                                <p:cTn id="32" presetID="22" presetClass="entr" presetSubtype="4" fill="hold" nodeType="with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wipe(down)">
                                      <p:cBhvr>
                                        <p:cTn id="34" dur="500"/>
                                        <p:tgtEl>
                                          <p:spTgt spid="42"/>
                                        </p:tgtEl>
                                      </p:cBhvr>
                                    </p:animEffect>
                                  </p:childTnLst>
                                </p:cTn>
                              </p:par>
                              <p:par>
                                <p:cTn id="35" presetID="22" presetClass="entr" presetSubtype="4" fill="hold" nodeType="withEffect">
                                  <p:stCondLst>
                                    <p:cond delay="0"/>
                                  </p:stCondLst>
                                  <p:childTnLst>
                                    <p:set>
                                      <p:cBhvr>
                                        <p:cTn id="36" dur="1" fill="hold">
                                          <p:stCondLst>
                                            <p:cond delay="0"/>
                                          </p:stCondLst>
                                        </p:cTn>
                                        <p:tgtEl>
                                          <p:spTgt spid="43"/>
                                        </p:tgtEl>
                                        <p:attrNameLst>
                                          <p:attrName>style.visibility</p:attrName>
                                        </p:attrNameLst>
                                      </p:cBhvr>
                                      <p:to>
                                        <p:strVal val="visible"/>
                                      </p:to>
                                    </p:set>
                                    <p:animEffect transition="in" filter="wipe(down)">
                                      <p:cBhvr>
                                        <p:cTn id="37" dur="500"/>
                                        <p:tgtEl>
                                          <p:spTgt spid="43"/>
                                        </p:tgtEl>
                                      </p:cBhvr>
                                    </p:animEffect>
                                  </p:childTnLst>
                                </p:cTn>
                              </p:par>
                            </p:childTnLst>
                          </p:cTn>
                        </p:par>
                        <p:par>
                          <p:cTn id="38" fill="hold">
                            <p:stCondLst>
                              <p:cond delay="3000"/>
                            </p:stCondLst>
                            <p:childTnLst>
                              <p:par>
                                <p:cTn id="39" presetID="10" presetClass="entr" presetSubtype="0" fill="hold" grpId="0" nodeType="afterEffect">
                                  <p:stCondLst>
                                    <p:cond delay="0"/>
                                  </p:stCondLst>
                                  <p:childTnLst>
                                    <p:set>
                                      <p:cBhvr>
                                        <p:cTn id="40" dur="1" fill="hold">
                                          <p:stCondLst>
                                            <p:cond delay="0"/>
                                          </p:stCondLst>
                                        </p:cTn>
                                        <p:tgtEl>
                                          <p:spTgt spid="51"/>
                                        </p:tgtEl>
                                        <p:attrNameLst>
                                          <p:attrName>style.visibility</p:attrName>
                                        </p:attrNameLst>
                                      </p:cBhvr>
                                      <p:to>
                                        <p:strVal val="visible"/>
                                      </p:to>
                                    </p:set>
                                    <p:animEffect transition="in" filter="fade">
                                      <p:cBhvr>
                                        <p:cTn id="41" dur="500"/>
                                        <p:tgtEl>
                                          <p:spTgt spid="51"/>
                                        </p:tgtEl>
                                      </p:cBhvr>
                                    </p:animEffect>
                                  </p:childTnLst>
                                </p:cTn>
                              </p:par>
                              <p:par>
                                <p:cTn id="42" presetID="10" presetClass="entr" presetSubtype="0" fill="hold" grpId="0" nodeType="withEffect">
                                  <p:stCondLst>
                                    <p:cond delay="250"/>
                                  </p:stCondLst>
                                  <p:childTnLst>
                                    <p:set>
                                      <p:cBhvr>
                                        <p:cTn id="43" dur="1" fill="hold">
                                          <p:stCondLst>
                                            <p:cond delay="0"/>
                                          </p:stCondLst>
                                        </p:cTn>
                                        <p:tgtEl>
                                          <p:spTgt spid="47"/>
                                        </p:tgtEl>
                                        <p:attrNameLst>
                                          <p:attrName>style.visibility</p:attrName>
                                        </p:attrNameLst>
                                      </p:cBhvr>
                                      <p:to>
                                        <p:strVal val="visible"/>
                                      </p:to>
                                    </p:set>
                                    <p:animEffect transition="in" filter="fade">
                                      <p:cBhvr>
                                        <p:cTn id="44" dur="500"/>
                                        <p:tgtEl>
                                          <p:spTgt spid="47"/>
                                        </p:tgtEl>
                                      </p:cBhvr>
                                    </p:animEffect>
                                  </p:childTnLst>
                                </p:cTn>
                              </p:par>
                              <p:par>
                                <p:cTn id="45" presetID="10" presetClass="entr" presetSubtype="0" fill="hold" grpId="0" nodeType="withEffect">
                                  <p:stCondLst>
                                    <p:cond delay="500"/>
                                  </p:stCondLst>
                                  <p:childTnLst>
                                    <p:set>
                                      <p:cBhvr>
                                        <p:cTn id="46" dur="1" fill="hold">
                                          <p:stCondLst>
                                            <p:cond delay="0"/>
                                          </p:stCondLst>
                                        </p:cTn>
                                        <p:tgtEl>
                                          <p:spTgt spid="49"/>
                                        </p:tgtEl>
                                        <p:attrNameLst>
                                          <p:attrName>style.visibility</p:attrName>
                                        </p:attrNameLst>
                                      </p:cBhvr>
                                      <p:to>
                                        <p:strVal val="visible"/>
                                      </p:to>
                                    </p:set>
                                    <p:animEffect transition="in" filter="fade">
                                      <p:cBhvr>
                                        <p:cTn id="47" dur="500"/>
                                        <p:tgtEl>
                                          <p:spTgt spid="49"/>
                                        </p:tgtEl>
                                      </p:cBhvr>
                                    </p:animEffect>
                                  </p:childTnLst>
                                </p:cTn>
                              </p:par>
                              <p:par>
                                <p:cTn id="48" presetID="10" presetClass="entr" presetSubtype="0" fill="hold" grpId="0" nodeType="withEffect">
                                  <p:stCondLst>
                                    <p:cond delay="750"/>
                                  </p:stCondLst>
                                  <p:childTnLst>
                                    <p:set>
                                      <p:cBhvr>
                                        <p:cTn id="49" dur="1" fill="hold">
                                          <p:stCondLst>
                                            <p:cond delay="0"/>
                                          </p:stCondLst>
                                        </p:cTn>
                                        <p:tgtEl>
                                          <p:spTgt spid="48"/>
                                        </p:tgtEl>
                                        <p:attrNameLst>
                                          <p:attrName>style.visibility</p:attrName>
                                        </p:attrNameLst>
                                      </p:cBhvr>
                                      <p:to>
                                        <p:strVal val="visible"/>
                                      </p:to>
                                    </p:set>
                                    <p:animEffect transition="in" filter="fade">
                                      <p:cBhvr>
                                        <p:cTn id="50" dur="500"/>
                                        <p:tgtEl>
                                          <p:spTgt spid="48"/>
                                        </p:tgtEl>
                                      </p:cBhvr>
                                    </p:animEffect>
                                  </p:childTnLst>
                                </p:cTn>
                              </p:par>
                            </p:childTnLst>
                          </p:cTn>
                        </p:par>
                        <p:par>
                          <p:cTn id="51" fill="hold">
                            <p:stCondLst>
                              <p:cond delay="4250"/>
                            </p:stCondLst>
                            <p:childTnLst>
                              <p:par>
                                <p:cTn id="52" presetID="2" presetClass="entr" presetSubtype="8" decel="100000" fill="hold" grpId="0" nodeType="afterEffect">
                                  <p:stCondLst>
                                    <p:cond delay="0"/>
                                  </p:stCondLst>
                                  <p:childTnLst>
                                    <p:set>
                                      <p:cBhvr>
                                        <p:cTn id="53" dur="1" fill="hold">
                                          <p:stCondLst>
                                            <p:cond delay="0"/>
                                          </p:stCondLst>
                                        </p:cTn>
                                        <p:tgtEl>
                                          <p:spTgt spid="2"/>
                                        </p:tgtEl>
                                        <p:attrNameLst>
                                          <p:attrName>style.visibility</p:attrName>
                                        </p:attrNameLst>
                                      </p:cBhvr>
                                      <p:to>
                                        <p:strVal val="visible"/>
                                      </p:to>
                                    </p:set>
                                    <p:anim calcmode="lin" valueType="num">
                                      <p:cBhvr additive="base">
                                        <p:cTn id="54" dur="750" fill="hold"/>
                                        <p:tgtEl>
                                          <p:spTgt spid="2"/>
                                        </p:tgtEl>
                                        <p:attrNameLst>
                                          <p:attrName>ppt_x</p:attrName>
                                        </p:attrNameLst>
                                      </p:cBhvr>
                                      <p:tavLst>
                                        <p:tav tm="0">
                                          <p:val>
                                            <p:strVal val="0-#ppt_w/2"/>
                                          </p:val>
                                        </p:tav>
                                        <p:tav tm="100000">
                                          <p:val>
                                            <p:strVal val="#ppt_x"/>
                                          </p:val>
                                        </p:tav>
                                      </p:tavLst>
                                    </p:anim>
                                    <p:anim calcmode="lin" valueType="num">
                                      <p:cBhvr additive="base">
                                        <p:cTn id="55" dur="750" fill="hold"/>
                                        <p:tgtEl>
                                          <p:spTgt spid="2"/>
                                        </p:tgtEl>
                                        <p:attrNameLst>
                                          <p:attrName>ppt_y</p:attrName>
                                        </p:attrNameLst>
                                      </p:cBhvr>
                                      <p:tavLst>
                                        <p:tav tm="0">
                                          <p:val>
                                            <p:strVal val="#ppt_y"/>
                                          </p:val>
                                        </p:tav>
                                        <p:tav tm="100000">
                                          <p:val>
                                            <p:strVal val="#ppt_y"/>
                                          </p:val>
                                        </p:tav>
                                      </p:tavLst>
                                    </p:anim>
                                  </p:childTnLst>
                                </p:cTn>
                              </p:par>
                              <p:par>
                                <p:cTn id="56" presetID="2" presetClass="entr" presetSubtype="2" decel="100000" fill="hold" grpId="0" nodeType="withEffect">
                                  <p:stCondLst>
                                    <p:cond delay="0"/>
                                  </p:stCondLst>
                                  <p:childTnLst>
                                    <p:set>
                                      <p:cBhvr>
                                        <p:cTn id="57" dur="1" fill="hold">
                                          <p:stCondLst>
                                            <p:cond delay="0"/>
                                          </p:stCondLst>
                                        </p:cTn>
                                        <p:tgtEl>
                                          <p:spTgt spid="3"/>
                                        </p:tgtEl>
                                        <p:attrNameLst>
                                          <p:attrName>style.visibility</p:attrName>
                                        </p:attrNameLst>
                                      </p:cBhvr>
                                      <p:to>
                                        <p:strVal val="visible"/>
                                      </p:to>
                                    </p:set>
                                    <p:anim calcmode="lin" valueType="num">
                                      <p:cBhvr additive="base">
                                        <p:cTn id="58" dur="750" fill="hold"/>
                                        <p:tgtEl>
                                          <p:spTgt spid="3"/>
                                        </p:tgtEl>
                                        <p:attrNameLst>
                                          <p:attrName>ppt_x</p:attrName>
                                        </p:attrNameLst>
                                      </p:cBhvr>
                                      <p:tavLst>
                                        <p:tav tm="0">
                                          <p:val>
                                            <p:strVal val="1+#ppt_w/2"/>
                                          </p:val>
                                        </p:tav>
                                        <p:tav tm="100000">
                                          <p:val>
                                            <p:strVal val="#ppt_x"/>
                                          </p:val>
                                        </p:tav>
                                      </p:tavLst>
                                    </p:anim>
                                    <p:anim calcmode="lin" valueType="num">
                                      <p:cBhvr additive="base">
                                        <p:cTn id="59" dur="750" fill="hold"/>
                                        <p:tgtEl>
                                          <p:spTgt spid="3"/>
                                        </p:tgtEl>
                                        <p:attrNameLst>
                                          <p:attrName>ppt_y</p:attrName>
                                        </p:attrNameLst>
                                      </p:cBhvr>
                                      <p:tavLst>
                                        <p:tav tm="0">
                                          <p:val>
                                            <p:strVal val="#ppt_y"/>
                                          </p:val>
                                        </p:tav>
                                        <p:tav tm="100000">
                                          <p:val>
                                            <p:strVal val="#ppt_y"/>
                                          </p:val>
                                        </p:tav>
                                      </p:tavLst>
                                    </p:anim>
                                  </p:childTnLst>
                                </p:cTn>
                              </p:par>
                              <p:par>
                                <p:cTn id="60" presetID="22" presetClass="entr" presetSubtype="8" fill="hold" nodeType="withEffect">
                                  <p:stCondLst>
                                    <p:cond delay="0"/>
                                  </p:stCondLst>
                                  <p:childTnLst>
                                    <p:set>
                                      <p:cBhvr>
                                        <p:cTn id="61" dur="1" fill="hold">
                                          <p:stCondLst>
                                            <p:cond delay="0"/>
                                          </p:stCondLst>
                                        </p:cTn>
                                        <p:tgtEl>
                                          <p:spTgt spid="5"/>
                                        </p:tgtEl>
                                        <p:attrNameLst>
                                          <p:attrName>style.visibility</p:attrName>
                                        </p:attrNameLst>
                                      </p:cBhvr>
                                      <p:to>
                                        <p:strVal val="visible"/>
                                      </p:to>
                                    </p:set>
                                    <p:animEffect transition="in" filter="wipe(left)">
                                      <p:cBhvr>
                                        <p:cTn id="62" dur="500"/>
                                        <p:tgtEl>
                                          <p:spTgt spid="5"/>
                                        </p:tgtEl>
                                      </p:cBhvr>
                                    </p:animEffect>
                                  </p:childTnLst>
                                </p:cTn>
                              </p:par>
                            </p:childTnLst>
                          </p:cTn>
                        </p:par>
                        <p:par>
                          <p:cTn id="63" fill="hold">
                            <p:stCondLst>
                              <p:cond delay="5000"/>
                            </p:stCondLst>
                            <p:childTnLst>
                              <p:par>
                                <p:cTn id="64" presetID="10" presetClass="entr" presetSubtype="0" fill="hold" grpId="0" nodeType="afterEffect">
                                  <p:stCondLst>
                                    <p:cond delay="0"/>
                                  </p:stCondLst>
                                  <p:childTnLst>
                                    <p:set>
                                      <p:cBhvr>
                                        <p:cTn id="65" dur="1" fill="hold">
                                          <p:stCondLst>
                                            <p:cond delay="0"/>
                                          </p:stCondLst>
                                        </p:cTn>
                                        <p:tgtEl>
                                          <p:spTgt spid="7"/>
                                        </p:tgtEl>
                                        <p:attrNameLst>
                                          <p:attrName>style.visibility</p:attrName>
                                        </p:attrNameLst>
                                      </p:cBhvr>
                                      <p:to>
                                        <p:strVal val="visible"/>
                                      </p:to>
                                    </p:set>
                                    <p:animEffect transition="in" filter="fade">
                                      <p:cBhvr>
                                        <p:cTn id="66"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4" grpId="0"/>
      <p:bldP spid="13" grpId="0"/>
      <p:bldP spid="47" grpId="0" animBg="1"/>
      <p:bldP spid="48" grpId="0" animBg="1"/>
      <p:bldP spid="49" grpId="0" animBg="1"/>
      <p:bldP spid="51" grpId="0" animBg="1"/>
      <p:bldP spid="2" grpId="0"/>
      <p:bldP spid="3" grpId="0"/>
      <p:bldP spid="7"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3" name="组合 192"/>
          <p:cNvGrpSpPr/>
          <p:nvPr/>
        </p:nvGrpSpPr>
        <p:grpSpPr>
          <a:xfrm>
            <a:off x="9419632" y="2048870"/>
            <a:ext cx="1535475" cy="2110030"/>
            <a:chOff x="3384388" y="-1243695"/>
            <a:chExt cx="2448000" cy="3364010"/>
          </a:xfrm>
        </p:grpSpPr>
        <p:sp>
          <p:nvSpPr>
            <p:cNvPr id="194" name="圆角矩形 193"/>
            <p:cNvSpPr>
              <a:spLocks noChangeAspect="1"/>
            </p:cNvSpPr>
            <p:nvPr/>
          </p:nvSpPr>
          <p:spPr>
            <a:xfrm rot="2700000">
              <a:off x="3384388" y="-791390"/>
              <a:ext cx="2448000" cy="2448000"/>
            </a:xfrm>
            <a:prstGeom prst="roundRect">
              <a:avLst/>
            </a:prstGeom>
            <a:gradFill>
              <a:gsLst>
                <a:gs pos="0">
                  <a:schemeClr val="bg1"/>
                </a:gs>
                <a:gs pos="36000">
                  <a:schemeClr val="bg1"/>
                </a:gs>
                <a:gs pos="100000">
                  <a:srgbClr val="ECECEC"/>
                </a:gs>
              </a:gsLst>
              <a:lin ang="13500000" scaled="1"/>
            </a:gradFill>
            <a:ln w="19050">
              <a:solidFill>
                <a:schemeClr val="bg1"/>
              </a:solidFill>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5" name="圆角矩形 194"/>
            <p:cNvSpPr>
              <a:spLocks noChangeAspect="1"/>
            </p:cNvSpPr>
            <p:nvPr/>
          </p:nvSpPr>
          <p:spPr>
            <a:xfrm rot="2700000">
              <a:off x="3438388" y="-731690"/>
              <a:ext cx="2340000" cy="2340000"/>
            </a:xfrm>
            <a:prstGeom prst="roundRect">
              <a:avLst/>
            </a:prstGeom>
            <a:noFill/>
            <a:ln w="12700">
              <a:solidFill>
                <a:schemeClr val="bg1">
                  <a:lumMod val="75000"/>
                </a:schemeClr>
              </a:solidFill>
              <a:prstDash val="dash"/>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6" name="组合 195"/>
            <p:cNvGrpSpPr/>
            <p:nvPr/>
          </p:nvGrpSpPr>
          <p:grpSpPr>
            <a:xfrm>
              <a:off x="4156571" y="1413779"/>
              <a:ext cx="721176" cy="706536"/>
              <a:chOff x="3161408" y="4408176"/>
              <a:chExt cx="721176" cy="706536"/>
            </a:xfrm>
          </p:grpSpPr>
          <p:sp>
            <p:nvSpPr>
              <p:cNvPr id="202" name="任意多边形 201"/>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3" name="任意多边形 202"/>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4" name="任意多边形 203"/>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5" name="任意多边形 204"/>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7" name="组合 196"/>
            <p:cNvGrpSpPr/>
            <p:nvPr/>
          </p:nvGrpSpPr>
          <p:grpSpPr>
            <a:xfrm flipH="1" flipV="1">
              <a:off x="4336829" y="-1243695"/>
              <a:ext cx="721176" cy="706536"/>
              <a:chOff x="3161408" y="4408176"/>
              <a:chExt cx="721176" cy="706536"/>
            </a:xfrm>
          </p:grpSpPr>
          <p:sp>
            <p:nvSpPr>
              <p:cNvPr id="198" name="任意多边形 197"/>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9" name="任意多边形 198"/>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0" name="任意多边形 199"/>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1" name="任意多边形 200"/>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80" name="组合 179"/>
          <p:cNvGrpSpPr/>
          <p:nvPr/>
        </p:nvGrpSpPr>
        <p:grpSpPr>
          <a:xfrm>
            <a:off x="6692053" y="2048870"/>
            <a:ext cx="1535475" cy="2110030"/>
            <a:chOff x="3384388" y="-1243695"/>
            <a:chExt cx="2448000" cy="3364010"/>
          </a:xfrm>
        </p:grpSpPr>
        <p:sp>
          <p:nvSpPr>
            <p:cNvPr id="181" name="圆角矩形 180"/>
            <p:cNvSpPr>
              <a:spLocks noChangeAspect="1"/>
            </p:cNvSpPr>
            <p:nvPr/>
          </p:nvSpPr>
          <p:spPr>
            <a:xfrm rot="2700000">
              <a:off x="3384388" y="-791390"/>
              <a:ext cx="2448000" cy="2448000"/>
            </a:xfrm>
            <a:prstGeom prst="roundRect">
              <a:avLst/>
            </a:prstGeom>
            <a:gradFill>
              <a:gsLst>
                <a:gs pos="0">
                  <a:schemeClr val="bg1"/>
                </a:gs>
                <a:gs pos="36000">
                  <a:schemeClr val="bg1"/>
                </a:gs>
                <a:gs pos="100000">
                  <a:srgbClr val="ECECEC"/>
                </a:gs>
              </a:gsLst>
              <a:lin ang="13500000" scaled="1"/>
            </a:gradFill>
            <a:ln w="19050">
              <a:solidFill>
                <a:schemeClr val="bg1"/>
              </a:solidFill>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2" name="圆角矩形 181"/>
            <p:cNvSpPr>
              <a:spLocks noChangeAspect="1"/>
            </p:cNvSpPr>
            <p:nvPr/>
          </p:nvSpPr>
          <p:spPr>
            <a:xfrm rot="2700000">
              <a:off x="3438388" y="-731690"/>
              <a:ext cx="2340000" cy="2340000"/>
            </a:xfrm>
            <a:prstGeom prst="roundRect">
              <a:avLst/>
            </a:prstGeom>
            <a:noFill/>
            <a:ln w="12700">
              <a:solidFill>
                <a:schemeClr val="bg1">
                  <a:lumMod val="75000"/>
                </a:schemeClr>
              </a:solidFill>
              <a:prstDash val="dash"/>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3" name="组合 182"/>
            <p:cNvGrpSpPr/>
            <p:nvPr/>
          </p:nvGrpSpPr>
          <p:grpSpPr>
            <a:xfrm>
              <a:off x="4156571" y="1413779"/>
              <a:ext cx="721176" cy="706536"/>
              <a:chOff x="3161408" y="4408176"/>
              <a:chExt cx="721176" cy="706536"/>
            </a:xfrm>
          </p:grpSpPr>
          <p:sp>
            <p:nvSpPr>
              <p:cNvPr id="189" name="任意多边形 188"/>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0" name="任意多边形 189"/>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1" name="任意多边形 190"/>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2" name="任意多边形 191"/>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4" name="组合 183"/>
            <p:cNvGrpSpPr/>
            <p:nvPr/>
          </p:nvGrpSpPr>
          <p:grpSpPr>
            <a:xfrm flipH="1" flipV="1">
              <a:off x="4336829" y="-1243695"/>
              <a:ext cx="721176" cy="706536"/>
              <a:chOff x="3161408" y="4408176"/>
              <a:chExt cx="721176" cy="706536"/>
            </a:xfrm>
          </p:grpSpPr>
          <p:sp>
            <p:nvSpPr>
              <p:cNvPr id="185" name="任意多边形 184"/>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6" name="任意多边形 185"/>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7" name="任意多边形 186"/>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8" name="任意多边形 187"/>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67" name="组合 166"/>
          <p:cNvGrpSpPr/>
          <p:nvPr/>
        </p:nvGrpSpPr>
        <p:grpSpPr>
          <a:xfrm>
            <a:off x="3964474" y="2048870"/>
            <a:ext cx="1535475" cy="2110030"/>
            <a:chOff x="3384388" y="-1243695"/>
            <a:chExt cx="2448000" cy="3364010"/>
          </a:xfrm>
        </p:grpSpPr>
        <p:sp>
          <p:nvSpPr>
            <p:cNvPr id="168" name="圆角矩形 167"/>
            <p:cNvSpPr>
              <a:spLocks noChangeAspect="1"/>
            </p:cNvSpPr>
            <p:nvPr/>
          </p:nvSpPr>
          <p:spPr>
            <a:xfrm rot="2700000">
              <a:off x="3384388" y="-791390"/>
              <a:ext cx="2448000" cy="2448000"/>
            </a:xfrm>
            <a:prstGeom prst="roundRect">
              <a:avLst/>
            </a:prstGeom>
            <a:gradFill>
              <a:gsLst>
                <a:gs pos="0">
                  <a:schemeClr val="bg1"/>
                </a:gs>
                <a:gs pos="36000">
                  <a:schemeClr val="bg1"/>
                </a:gs>
                <a:gs pos="100000">
                  <a:srgbClr val="ECECEC"/>
                </a:gs>
              </a:gsLst>
              <a:lin ang="13500000" scaled="1"/>
            </a:gradFill>
            <a:ln w="19050">
              <a:solidFill>
                <a:schemeClr val="bg1"/>
              </a:solidFill>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9" name="圆角矩形 168"/>
            <p:cNvSpPr>
              <a:spLocks noChangeAspect="1"/>
            </p:cNvSpPr>
            <p:nvPr/>
          </p:nvSpPr>
          <p:spPr>
            <a:xfrm rot="2700000">
              <a:off x="3438388" y="-731690"/>
              <a:ext cx="2340000" cy="2340000"/>
            </a:xfrm>
            <a:prstGeom prst="roundRect">
              <a:avLst/>
            </a:prstGeom>
            <a:noFill/>
            <a:ln w="12700">
              <a:solidFill>
                <a:schemeClr val="bg1">
                  <a:lumMod val="75000"/>
                </a:schemeClr>
              </a:solidFill>
              <a:prstDash val="dash"/>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0" name="组合 169"/>
            <p:cNvGrpSpPr/>
            <p:nvPr/>
          </p:nvGrpSpPr>
          <p:grpSpPr>
            <a:xfrm>
              <a:off x="4156571" y="1413779"/>
              <a:ext cx="721176" cy="706536"/>
              <a:chOff x="3161408" y="4408176"/>
              <a:chExt cx="721176" cy="706536"/>
            </a:xfrm>
          </p:grpSpPr>
          <p:sp>
            <p:nvSpPr>
              <p:cNvPr id="176" name="任意多边形 175"/>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 name="任意多边形 176"/>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8" name="任意多边形 177"/>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9" name="任意多边形 178"/>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1" name="组合 170"/>
            <p:cNvGrpSpPr/>
            <p:nvPr/>
          </p:nvGrpSpPr>
          <p:grpSpPr>
            <a:xfrm flipH="1" flipV="1">
              <a:off x="4336829" y="-1243695"/>
              <a:ext cx="721176" cy="706536"/>
              <a:chOff x="3161408" y="4408176"/>
              <a:chExt cx="721176" cy="706536"/>
            </a:xfrm>
          </p:grpSpPr>
          <p:sp>
            <p:nvSpPr>
              <p:cNvPr id="172" name="任意多边形 171"/>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3" name="任意多边形 172"/>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4" name="任意多边形 173"/>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5" name="任意多边形 174"/>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54" name="组合 153"/>
          <p:cNvGrpSpPr/>
          <p:nvPr/>
        </p:nvGrpSpPr>
        <p:grpSpPr>
          <a:xfrm>
            <a:off x="1236895" y="2048870"/>
            <a:ext cx="1535475" cy="2110030"/>
            <a:chOff x="3384388" y="-1243695"/>
            <a:chExt cx="2448000" cy="3364010"/>
          </a:xfrm>
        </p:grpSpPr>
        <p:sp>
          <p:nvSpPr>
            <p:cNvPr id="155" name="圆角矩形 154"/>
            <p:cNvSpPr>
              <a:spLocks noChangeAspect="1"/>
            </p:cNvSpPr>
            <p:nvPr/>
          </p:nvSpPr>
          <p:spPr>
            <a:xfrm rot="2700000">
              <a:off x="3384388" y="-791390"/>
              <a:ext cx="2448000" cy="2448000"/>
            </a:xfrm>
            <a:prstGeom prst="roundRect">
              <a:avLst/>
            </a:prstGeom>
            <a:gradFill>
              <a:gsLst>
                <a:gs pos="0">
                  <a:schemeClr val="bg1"/>
                </a:gs>
                <a:gs pos="36000">
                  <a:schemeClr val="bg1"/>
                </a:gs>
                <a:gs pos="100000">
                  <a:srgbClr val="ECECEC"/>
                </a:gs>
              </a:gsLst>
              <a:lin ang="13500000" scaled="1"/>
            </a:gradFill>
            <a:ln w="19050">
              <a:solidFill>
                <a:schemeClr val="bg1"/>
              </a:solidFill>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6" name="圆角矩形 155"/>
            <p:cNvSpPr>
              <a:spLocks noChangeAspect="1"/>
            </p:cNvSpPr>
            <p:nvPr/>
          </p:nvSpPr>
          <p:spPr>
            <a:xfrm rot="2700000">
              <a:off x="3438388" y="-731690"/>
              <a:ext cx="2340000" cy="2340000"/>
            </a:xfrm>
            <a:prstGeom prst="roundRect">
              <a:avLst/>
            </a:prstGeom>
            <a:noFill/>
            <a:ln w="12700">
              <a:solidFill>
                <a:schemeClr val="bg1">
                  <a:lumMod val="75000"/>
                </a:schemeClr>
              </a:solidFill>
              <a:prstDash val="dash"/>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7" name="组合 156"/>
            <p:cNvGrpSpPr/>
            <p:nvPr/>
          </p:nvGrpSpPr>
          <p:grpSpPr>
            <a:xfrm>
              <a:off x="4156571" y="1413779"/>
              <a:ext cx="721176" cy="706536"/>
              <a:chOff x="3161408" y="4408176"/>
              <a:chExt cx="721176" cy="706536"/>
            </a:xfrm>
          </p:grpSpPr>
          <p:sp>
            <p:nvSpPr>
              <p:cNvPr id="163" name="任意多边形 162"/>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4" name="任意多边形 163"/>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5" name="任意多边形 164"/>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6" name="任意多边形 165"/>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8" name="组合 157"/>
            <p:cNvGrpSpPr/>
            <p:nvPr/>
          </p:nvGrpSpPr>
          <p:grpSpPr>
            <a:xfrm flipH="1" flipV="1">
              <a:off x="4336829" y="-1243695"/>
              <a:ext cx="721176" cy="706536"/>
              <a:chOff x="3161408" y="4408176"/>
              <a:chExt cx="721176" cy="706536"/>
            </a:xfrm>
          </p:grpSpPr>
          <p:sp>
            <p:nvSpPr>
              <p:cNvPr id="159" name="任意多边形 158"/>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0" name="任意多边形 159"/>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1" name="任意多边形 160"/>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2" name="任意多边形 161"/>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2" name="Freeform 124"/>
          <p:cNvSpPr>
            <a:spLocks/>
          </p:cNvSpPr>
          <p:nvPr/>
        </p:nvSpPr>
        <p:spPr bwMode="auto">
          <a:xfrm>
            <a:off x="1778042" y="2923064"/>
            <a:ext cx="453179" cy="361644"/>
          </a:xfrm>
          <a:custGeom>
            <a:avLst/>
            <a:gdLst>
              <a:gd name="T0" fmla="*/ 139 w 302"/>
              <a:gd name="T1" fmla="*/ 33 h 241"/>
              <a:gd name="T2" fmla="*/ 92 w 302"/>
              <a:gd name="T3" fmla="*/ 0 h 241"/>
              <a:gd name="T4" fmla="*/ 0 w 302"/>
              <a:gd name="T5" fmla="*/ 0 h 241"/>
              <a:gd name="T6" fmla="*/ 0 w 302"/>
              <a:gd name="T7" fmla="*/ 241 h 241"/>
              <a:gd name="T8" fmla="*/ 302 w 302"/>
              <a:gd name="T9" fmla="*/ 241 h 241"/>
              <a:gd name="T10" fmla="*/ 302 w 302"/>
              <a:gd name="T11" fmla="*/ 33 h 241"/>
              <a:gd name="T12" fmla="*/ 139 w 302"/>
              <a:gd name="T13" fmla="*/ 33 h 241"/>
            </a:gdLst>
            <a:ahLst/>
            <a:cxnLst>
              <a:cxn ang="0">
                <a:pos x="T0" y="T1"/>
              </a:cxn>
              <a:cxn ang="0">
                <a:pos x="T2" y="T3"/>
              </a:cxn>
              <a:cxn ang="0">
                <a:pos x="T4" y="T5"/>
              </a:cxn>
              <a:cxn ang="0">
                <a:pos x="T6" y="T7"/>
              </a:cxn>
              <a:cxn ang="0">
                <a:pos x="T8" y="T9"/>
              </a:cxn>
              <a:cxn ang="0">
                <a:pos x="T10" y="T11"/>
              </a:cxn>
              <a:cxn ang="0">
                <a:pos x="T12" y="T13"/>
              </a:cxn>
            </a:cxnLst>
            <a:rect l="0" t="0" r="r" b="b"/>
            <a:pathLst>
              <a:path w="302" h="241">
                <a:moveTo>
                  <a:pt x="139" y="33"/>
                </a:moveTo>
                <a:lnTo>
                  <a:pt x="92" y="0"/>
                </a:lnTo>
                <a:lnTo>
                  <a:pt x="0" y="0"/>
                </a:lnTo>
                <a:lnTo>
                  <a:pt x="0" y="241"/>
                </a:lnTo>
                <a:lnTo>
                  <a:pt x="302" y="241"/>
                </a:lnTo>
                <a:lnTo>
                  <a:pt x="302" y="33"/>
                </a:lnTo>
                <a:lnTo>
                  <a:pt x="139" y="33"/>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grpSp>
        <p:nvGrpSpPr>
          <p:cNvPr id="33" name="组合 32"/>
          <p:cNvGrpSpPr/>
          <p:nvPr/>
        </p:nvGrpSpPr>
        <p:grpSpPr>
          <a:xfrm>
            <a:off x="4505622" y="2889716"/>
            <a:ext cx="453179" cy="433671"/>
            <a:chOff x="5373688" y="1268413"/>
            <a:chExt cx="479425" cy="458788"/>
          </a:xfrm>
          <a:solidFill>
            <a:schemeClr val="accent2"/>
          </a:solidFill>
        </p:grpSpPr>
        <p:sp>
          <p:nvSpPr>
            <p:cNvPr id="34" name="Freeform 140"/>
            <p:cNvSpPr>
              <a:spLocks noEditPoints="1"/>
            </p:cNvSpPr>
            <p:nvPr/>
          </p:nvSpPr>
          <p:spPr bwMode="auto">
            <a:xfrm>
              <a:off x="5519738" y="1282700"/>
              <a:ext cx="112713" cy="439738"/>
            </a:xfrm>
            <a:custGeom>
              <a:avLst/>
              <a:gdLst>
                <a:gd name="T0" fmla="*/ 0 w 71"/>
                <a:gd name="T1" fmla="*/ 277 h 277"/>
                <a:gd name="T2" fmla="*/ 71 w 71"/>
                <a:gd name="T3" fmla="*/ 277 h 277"/>
                <a:gd name="T4" fmla="*/ 71 w 71"/>
                <a:gd name="T5" fmla="*/ 0 h 277"/>
                <a:gd name="T6" fmla="*/ 0 w 71"/>
                <a:gd name="T7" fmla="*/ 0 h 277"/>
                <a:gd name="T8" fmla="*/ 0 w 71"/>
                <a:gd name="T9" fmla="*/ 277 h 277"/>
                <a:gd name="T10" fmla="*/ 24 w 71"/>
                <a:gd name="T11" fmla="*/ 81 h 277"/>
                <a:gd name="T12" fmla="*/ 47 w 71"/>
                <a:gd name="T13" fmla="*/ 81 h 277"/>
                <a:gd name="T14" fmla="*/ 47 w 71"/>
                <a:gd name="T15" fmla="*/ 197 h 277"/>
                <a:gd name="T16" fmla="*/ 24 w 71"/>
                <a:gd name="T17" fmla="*/ 197 h 277"/>
                <a:gd name="T18" fmla="*/ 24 w 71"/>
                <a:gd name="T19" fmla="*/ 81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 h="277">
                  <a:moveTo>
                    <a:pt x="0" y="277"/>
                  </a:moveTo>
                  <a:lnTo>
                    <a:pt x="71" y="277"/>
                  </a:lnTo>
                  <a:lnTo>
                    <a:pt x="71" y="0"/>
                  </a:lnTo>
                  <a:lnTo>
                    <a:pt x="0" y="0"/>
                  </a:lnTo>
                  <a:lnTo>
                    <a:pt x="0" y="277"/>
                  </a:lnTo>
                  <a:close/>
                  <a:moveTo>
                    <a:pt x="24" y="81"/>
                  </a:moveTo>
                  <a:lnTo>
                    <a:pt x="47" y="81"/>
                  </a:lnTo>
                  <a:lnTo>
                    <a:pt x="47" y="197"/>
                  </a:lnTo>
                  <a:lnTo>
                    <a:pt x="24" y="197"/>
                  </a:lnTo>
                  <a:lnTo>
                    <a:pt x="24"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141"/>
            <p:cNvSpPr>
              <a:spLocks noEditPoints="1"/>
            </p:cNvSpPr>
            <p:nvPr/>
          </p:nvSpPr>
          <p:spPr bwMode="auto">
            <a:xfrm>
              <a:off x="5670550" y="1268413"/>
              <a:ext cx="182563" cy="458788"/>
            </a:xfrm>
            <a:custGeom>
              <a:avLst/>
              <a:gdLst>
                <a:gd name="T0" fmla="*/ 68 w 115"/>
                <a:gd name="T1" fmla="*/ 0 h 289"/>
                <a:gd name="T2" fmla="*/ 0 w 115"/>
                <a:gd name="T3" fmla="*/ 14 h 289"/>
                <a:gd name="T4" fmla="*/ 47 w 115"/>
                <a:gd name="T5" fmla="*/ 289 h 289"/>
                <a:gd name="T6" fmla="*/ 115 w 115"/>
                <a:gd name="T7" fmla="*/ 274 h 289"/>
                <a:gd name="T8" fmla="*/ 68 w 115"/>
                <a:gd name="T9" fmla="*/ 0 h 289"/>
                <a:gd name="T10" fmla="*/ 35 w 115"/>
                <a:gd name="T11" fmla="*/ 90 h 289"/>
                <a:gd name="T12" fmla="*/ 59 w 115"/>
                <a:gd name="T13" fmla="*/ 85 h 289"/>
                <a:gd name="T14" fmla="*/ 78 w 115"/>
                <a:gd name="T15" fmla="*/ 199 h 289"/>
                <a:gd name="T16" fmla="*/ 56 w 115"/>
                <a:gd name="T17" fmla="*/ 203 h 289"/>
                <a:gd name="T18" fmla="*/ 35 w 115"/>
                <a:gd name="T19" fmla="*/ 9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5" h="289">
                  <a:moveTo>
                    <a:pt x="68" y="0"/>
                  </a:moveTo>
                  <a:lnTo>
                    <a:pt x="0" y="14"/>
                  </a:lnTo>
                  <a:lnTo>
                    <a:pt x="47" y="289"/>
                  </a:lnTo>
                  <a:lnTo>
                    <a:pt x="115" y="274"/>
                  </a:lnTo>
                  <a:lnTo>
                    <a:pt x="68" y="0"/>
                  </a:lnTo>
                  <a:close/>
                  <a:moveTo>
                    <a:pt x="35" y="90"/>
                  </a:moveTo>
                  <a:lnTo>
                    <a:pt x="59" y="85"/>
                  </a:lnTo>
                  <a:lnTo>
                    <a:pt x="78" y="199"/>
                  </a:lnTo>
                  <a:lnTo>
                    <a:pt x="56" y="203"/>
                  </a:lnTo>
                  <a:lnTo>
                    <a:pt x="35" y="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142"/>
            <p:cNvSpPr>
              <a:spLocks noEditPoints="1"/>
            </p:cNvSpPr>
            <p:nvPr/>
          </p:nvSpPr>
          <p:spPr bwMode="auto">
            <a:xfrm>
              <a:off x="5373688" y="1279525"/>
              <a:ext cx="107950" cy="442913"/>
            </a:xfrm>
            <a:custGeom>
              <a:avLst/>
              <a:gdLst>
                <a:gd name="T0" fmla="*/ 0 w 68"/>
                <a:gd name="T1" fmla="*/ 279 h 279"/>
                <a:gd name="T2" fmla="*/ 68 w 68"/>
                <a:gd name="T3" fmla="*/ 279 h 279"/>
                <a:gd name="T4" fmla="*/ 68 w 68"/>
                <a:gd name="T5" fmla="*/ 0 h 279"/>
                <a:gd name="T6" fmla="*/ 0 w 68"/>
                <a:gd name="T7" fmla="*/ 0 h 279"/>
                <a:gd name="T8" fmla="*/ 0 w 68"/>
                <a:gd name="T9" fmla="*/ 279 h 279"/>
                <a:gd name="T10" fmla="*/ 23 w 68"/>
                <a:gd name="T11" fmla="*/ 83 h 279"/>
                <a:gd name="T12" fmla="*/ 47 w 68"/>
                <a:gd name="T13" fmla="*/ 83 h 279"/>
                <a:gd name="T14" fmla="*/ 47 w 68"/>
                <a:gd name="T15" fmla="*/ 199 h 279"/>
                <a:gd name="T16" fmla="*/ 23 w 68"/>
                <a:gd name="T17" fmla="*/ 199 h 279"/>
                <a:gd name="T18" fmla="*/ 23 w 68"/>
                <a:gd name="T19" fmla="*/ 83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279">
                  <a:moveTo>
                    <a:pt x="0" y="279"/>
                  </a:moveTo>
                  <a:lnTo>
                    <a:pt x="68" y="279"/>
                  </a:lnTo>
                  <a:lnTo>
                    <a:pt x="68" y="0"/>
                  </a:lnTo>
                  <a:lnTo>
                    <a:pt x="0" y="0"/>
                  </a:lnTo>
                  <a:lnTo>
                    <a:pt x="0" y="279"/>
                  </a:lnTo>
                  <a:close/>
                  <a:moveTo>
                    <a:pt x="23" y="83"/>
                  </a:moveTo>
                  <a:lnTo>
                    <a:pt x="47" y="83"/>
                  </a:lnTo>
                  <a:lnTo>
                    <a:pt x="47" y="199"/>
                  </a:lnTo>
                  <a:lnTo>
                    <a:pt x="23" y="199"/>
                  </a:lnTo>
                  <a:lnTo>
                    <a:pt x="23" y="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7" name="组合 36"/>
          <p:cNvGrpSpPr/>
          <p:nvPr/>
        </p:nvGrpSpPr>
        <p:grpSpPr>
          <a:xfrm>
            <a:off x="10031307" y="2876546"/>
            <a:ext cx="312124" cy="454681"/>
            <a:chOff x="8331200" y="1257300"/>
            <a:chExt cx="330200" cy="481013"/>
          </a:xfrm>
          <a:solidFill>
            <a:schemeClr val="accent4"/>
          </a:solidFill>
        </p:grpSpPr>
        <p:sp>
          <p:nvSpPr>
            <p:cNvPr id="38" name="Oval 135"/>
            <p:cNvSpPr>
              <a:spLocks noChangeArrowheads="1"/>
            </p:cNvSpPr>
            <p:nvPr/>
          </p:nvSpPr>
          <p:spPr bwMode="auto">
            <a:xfrm>
              <a:off x="8440738" y="1365250"/>
              <a:ext cx="112713" cy="1127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136"/>
            <p:cNvSpPr>
              <a:spLocks noEditPoints="1"/>
            </p:cNvSpPr>
            <p:nvPr/>
          </p:nvSpPr>
          <p:spPr bwMode="auto">
            <a:xfrm>
              <a:off x="8331200" y="1257300"/>
              <a:ext cx="330200" cy="330200"/>
            </a:xfrm>
            <a:custGeom>
              <a:avLst/>
              <a:gdLst>
                <a:gd name="T0" fmla="*/ 88 w 88"/>
                <a:gd name="T1" fmla="*/ 44 h 88"/>
                <a:gd name="T2" fmla="*/ 79 w 88"/>
                <a:gd name="T3" fmla="*/ 35 h 88"/>
                <a:gd name="T4" fmla="*/ 82 w 88"/>
                <a:gd name="T5" fmla="*/ 22 h 88"/>
                <a:gd name="T6" fmla="*/ 70 w 88"/>
                <a:gd name="T7" fmla="*/ 19 h 88"/>
                <a:gd name="T8" fmla="*/ 66 w 88"/>
                <a:gd name="T9" fmla="*/ 6 h 88"/>
                <a:gd name="T10" fmla="*/ 53 w 88"/>
                <a:gd name="T11" fmla="*/ 9 h 88"/>
                <a:gd name="T12" fmla="*/ 44 w 88"/>
                <a:gd name="T13" fmla="*/ 0 h 88"/>
                <a:gd name="T14" fmla="*/ 35 w 88"/>
                <a:gd name="T15" fmla="*/ 9 h 88"/>
                <a:gd name="T16" fmla="*/ 22 w 88"/>
                <a:gd name="T17" fmla="*/ 6 h 88"/>
                <a:gd name="T18" fmla="*/ 18 w 88"/>
                <a:gd name="T19" fmla="*/ 19 h 88"/>
                <a:gd name="T20" fmla="*/ 6 w 88"/>
                <a:gd name="T21" fmla="*/ 22 h 88"/>
                <a:gd name="T22" fmla="*/ 9 w 88"/>
                <a:gd name="T23" fmla="*/ 35 h 88"/>
                <a:gd name="T24" fmla="*/ 0 w 88"/>
                <a:gd name="T25" fmla="*/ 44 h 88"/>
                <a:gd name="T26" fmla="*/ 9 w 88"/>
                <a:gd name="T27" fmla="*/ 54 h 88"/>
                <a:gd name="T28" fmla="*/ 6 w 88"/>
                <a:gd name="T29" fmla="*/ 66 h 88"/>
                <a:gd name="T30" fmla="*/ 18 w 88"/>
                <a:gd name="T31" fmla="*/ 70 h 88"/>
                <a:gd name="T32" fmla="*/ 22 w 88"/>
                <a:gd name="T33" fmla="*/ 82 h 88"/>
                <a:gd name="T34" fmla="*/ 35 w 88"/>
                <a:gd name="T35" fmla="*/ 79 h 88"/>
                <a:gd name="T36" fmla="*/ 44 w 88"/>
                <a:gd name="T37" fmla="*/ 88 h 88"/>
                <a:gd name="T38" fmla="*/ 53 w 88"/>
                <a:gd name="T39" fmla="*/ 79 h 88"/>
                <a:gd name="T40" fmla="*/ 66 w 88"/>
                <a:gd name="T41" fmla="*/ 82 h 88"/>
                <a:gd name="T42" fmla="*/ 70 w 88"/>
                <a:gd name="T43" fmla="*/ 70 h 88"/>
                <a:gd name="T44" fmla="*/ 82 w 88"/>
                <a:gd name="T45" fmla="*/ 66 h 88"/>
                <a:gd name="T46" fmla="*/ 79 w 88"/>
                <a:gd name="T47" fmla="*/ 54 h 88"/>
                <a:gd name="T48" fmla="*/ 88 w 88"/>
                <a:gd name="T49" fmla="*/ 44 h 88"/>
                <a:gd name="T50" fmla="*/ 44 w 88"/>
                <a:gd name="T51" fmla="*/ 69 h 88"/>
                <a:gd name="T52" fmla="*/ 19 w 88"/>
                <a:gd name="T53" fmla="*/ 44 h 88"/>
                <a:gd name="T54" fmla="*/ 44 w 88"/>
                <a:gd name="T55" fmla="*/ 20 h 88"/>
                <a:gd name="T56" fmla="*/ 69 w 88"/>
                <a:gd name="T57" fmla="*/ 44 h 88"/>
                <a:gd name="T58" fmla="*/ 44 w 88"/>
                <a:gd name="T59" fmla="*/ 69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8" h="88">
                  <a:moveTo>
                    <a:pt x="88" y="44"/>
                  </a:moveTo>
                  <a:cubicBezTo>
                    <a:pt x="79" y="35"/>
                    <a:pt x="79" y="35"/>
                    <a:pt x="79" y="35"/>
                  </a:cubicBezTo>
                  <a:cubicBezTo>
                    <a:pt x="82" y="22"/>
                    <a:pt x="82" y="22"/>
                    <a:pt x="82" y="22"/>
                  </a:cubicBezTo>
                  <a:cubicBezTo>
                    <a:pt x="70" y="19"/>
                    <a:pt x="70" y="19"/>
                    <a:pt x="70" y="19"/>
                  </a:cubicBezTo>
                  <a:cubicBezTo>
                    <a:pt x="66" y="6"/>
                    <a:pt x="66" y="6"/>
                    <a:pt x="66" y="6"/>
                  </a:cubicBezTo>
                  <a:cubicBezTo>
                    <a:pt x="53" y="9"/>
                    <a:pt x="53" y="9"/>
                    <a:pt x="53" y="9"/>
                  </a:cubicBezTo>
                  <a:cubicBezTo>
                    <a:pt x="44" y="0"/>
                    <a:pt x="44" y="0"/>
                    <a:pt x="44" y="0"/>
                  </a:cubicBezTo>
                  <a:cubicBezTo>
                    <a:pt x="35" y="9"/>
                    <a:pt x="35" y="9"/>
                    <a:pt x="35" y="9"/>
                  </a:cubicBezTo>
                  <a:cubicBezTo>
                    <a:pt x="22" y="6"/>
                    <a:pt x="22" y="6"/>
                    <a:pt x="22" y="6"/>
                  </a:cubicBezTo>
                  <a:cubicBezTo>
                    <a:pt x="18" y="19"/>
                    <a:pt x="18" y="19"/>
                    <a:pt x="18" y="19"/>
                  </a:cubicBezTo>
                  <a:cubicBezTo>
                    <a:pt x="6" y="22"/>
                    <a:pt x="6" y="22"/>
                    <a:pt x="6" y="22"/>
                  </a:cubicBezTo>
                  <a:cubicBezTo>
                    <a:pt x="9" y="35"/>
                    <a:pt x="9" y="35"/>
                    <a:pt x="9" y="35"/>
                  </a:cubicBezTo>
                  <a:cubicBezTo>
                    <a:pt x="0" y="44"/>
                    <a:pt x="0" y="44"/>
                    <a:pt x="0" y="44"/>
                  </a:cubicBezTo>
                  <a:cubicBezTo>
                    <a:pt x="9" y="54"/>
                    <a:pt x="9" y="54"/>
                    <a:pt x="9" y="54"/>
                  </a:cubicBezTo>
                  <a:cubicBezTo>
                    <a:pt x="6" y="66"/>
                    <a:pt x="6" y="66"/>
                    <a:pt x="6" y="66"/>
                  </a:cubicBezTo>
                  <a:cubicBezTo>
                    <a:pt x="18" y="70"/>
                    <a:pt x="18" y="70"/>
                    <a:pt x="18" y="70"/>
                  </a:cubicBezTo>
                  <a:cubicBezTo>
                    <a:pt x="22" y="82"/>
                    <a:pt x="22" y="82"/>
                    <a:pt x="22" y="82"/>
                  </a:cubicBezTo>
                  <a:cubicBezTo>
                    <a:pt x="35" y="79"/>
                    <a:pt x="35" y="79"/>
                    <a:pt x="35" y="79"/>
                  </a:cubicBezTo>
                  <a:cubicBezTo>
                    <a:pt x="44" y="88"/>
                    <a:pt x="44" y="88"/>
                    <a:pt x="44" y="88"/>
                  </a:cubicBezTo>
                  <a:cubicBezTo>
                    <a:pt x="53" y="79"/>
                    <a:pt x="53" y="79"/>
                    <a:pt x="53" y="79"/>
                  </a:cubicBezTo>
                  <a:cubicBezTo>
                    <a:pt x="66" y="82"/>
                    <a:pt x="66" y="82"/>
                    <a:pt x="66" y="82"/>
                  </a:cubicBezTo>
                  <a:cubicBezTo>
                    <a:pt x="70" y="70"/>
                    <a:pt x="70" y="70"/>
                    <a:pt x="70" y="70"/>
                  </a:cubicBezTo>
                  <a:cubicBezTo>
                    <a:pt x="82" y="66"/>
                    <a:pt x="82" y="66"/>
                    <a:pt x="82" y="66"/>
                  </a:cubicBezTo>
                  <a:cubicBezTo>
                    <a:pt x="79" y="54"/>
                    <a:pt x="79" y="54"/>
                    <a:pt x="79" y="54"/>
                  </a:cubicBezTo>
                  <a:lnTo>
                    <a:pt x="88" y="44"/>
                  </a:lnTo>
                  <a:close/>
                  <a:moveTo>
                    <a:pt x="44" y="69"/>
                  </a:moveTo>
                  <a:cubicBezTo>
                    <a:pt x="30" y="69"/>
                    <a:pt x="19" y="58"/>
                    <a:pt x="19" y="44"/>
                  </a:cubicBezTo>
                  <a:cubicBezTo>
                    <a:pt x="19" y="31"/>
                    <a:pt x="30" y="20"/>
                    <a:pt x="44" y="20"/>
                  </a:cubicBezTo>
                  <a:cubicBezTo>
                    <a:pt x="58" y="20"/>
                    <a:pt x="69" y="31"/>
                    <a:pt x="69" y="44"/>
                  </a:cubicBezTo>
                  <a:cubicBezTo>
                    <a:pt x="69" y="58"/>
                    <a:pt x="58" y="69"/>
                    <a:pt x="44"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137"/>
            <p:cNvSpPr>
              <a:spLocks/>
            </p:cNvSpPr>
            <p:nvPr/>
          </p:nvSpPr>
          <p:spPr bwMode="auto">
            <a:xfrm>
              <a:off x="8440738" y="1595438"/>
              <a:ext cx="112713" cy="142875"/>
            </a:xfrm>
            <a:custGeom>
              <a:avLst/>
              <a:gdLst>
                <a:gd name="T0" fmla="*/ 52 w 71"/>
                <a:gd name="T1" fmla="*/ 12 h 90"/>
                <a:gd name="T2" fmla="*/ 35 w 71"/>
                <a:gd name="T3" fmla="*/ 28 h 90"/>
                <a:gd name="T4" fmla="*/ 19 w 71"/>
                <a:gd name="T5" fmla="*/ 12 h 90"/>
                <a:gd name="T6" fmla="*/ 7 w 71"/>
                <a:gd name="T7" fmla="*/ 0 h 90"/>
                <a:gd name="T8" fmla="*/ 0 w 71"/>
                <a:gd name="T9" fmla="*/ 2 h 90"/>
                <a:gd name="T10" fmla="*/ 0 w 71"/>
                <a:gd name="T11" fmla="*/ 90 h 90"/>
                <a:gd name="T12" fmla="*/ 35 w 71"/>
                <a:gd name="T13" fmla="*/ 57 h 90"/>
                <a:gd name="T14" fmla="*/ 71 w 71"/>
                <a:gd name="T15" fmla="*/ 90 h 90"/>
                <a:gd name="T16" fmla="*/ 71 w 71"/>
                <a:gd name="T17" fmla="*/ 2 h 90"/>
                <a:gd name="T18" fmla="*/ 64 w 71"/>
                <a:gd name="T19" fmla="*/ 0 h 90"/>
                <a:gd name="T20" fmla="*/ 52 w 71"/>
                <a:gd name="T21" fmla="*/ 12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1" h="90">
                  <a:moveTo>
                    <a:pt x="52" y="12"/>
                  </a:moveTo>
                  <a:lnTo>
                    <a:pt x="35" y="28"/>
                  </a:lnTo>
                  <a:lnTo>
                    <a:pt x="19" y="12"/>
                  </a:lnTo>
                  <a:lnTo>
                    <a:pt x="7" y="0"/>
                  </a:lnTo>
                  <a:lnTo>
                    <a:pt x="0" y="2"/>
                  </a:lnTo>
                  <a:lnTo>
                    <a:pt x="0" y="90"/>
                  </a:lnTo>
                  <a:lnTo>
                    <a:pt x="35" y="57"/>
                  </a:lnTo>
                  <a:lnTo>
                    <a:pt x="71" y="90"/>
                  </a:lnTo>
                  <a:lnTo>
                    <a:pt x="71" y="2"/>
                  </a:lnTo>
                  <a:lnTo>
                    <a:pt x="64" y="0"/>
                  </a:lnTo>
                  <a:lnTo>
                    <a:pt x="52"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1" name="组合 40"/>
          <p:cNvGrpSpPr/>
          <p:nvPr/>
        </p:nvGrpSpPr>
        <p:grpSpPr>
          <a:xfrm>
            <a:off x="7303728" y="2876545"/>
            <a:ext cx="312124" cy="454681"/>
            <a:chOff x="5448300" y="295275"/>
            <a:chExt cx="330200" cy="481013"/>
          </a:xfrm>
          <a:solidFill>
            <a:schemeClr val="accent3"/>
          </a:solidFill>
        </p:grpSpPr>
        <p:sp>
          <p:nvSpPr>
            <p:cNvPr id="42" name="Freeform 166"/>
            <p:cNvSpPr>
              <a:spLocks noEditPoints="1"/>
            </p:cNvSpPr>
            <p:nvPr/>
          </p:nvSpPr>
          <p:spPr bwMode="auto">
            <a:xfrm>
              <a:off x="5448300" y="295275"/>
              <a:ext cx="330200" cy="481013"/>
            </a:xfrm>
            <a:custGeom>
              <a:avLst/>
              <a:gdLst>
                <a:gd name="T0" fmla="*/ 49 w 88"/>
                <a:gd name="T1" fmla="*/ 0 h 128"/>
                <a:gd name="T2" fmla="*/ 39 w 88"/>
                <a:gd name="T3" fmla="*/ 0 h 128"/>
                <a:gd name="T4" fmla="*/ 0 w 88"/>
                <a:gd name="T5" fmla="*/ 39 h 128"/>
                <a:gd name="T6" fmla="*/ 0 w 88"/>
                <a:gd name="T7" fmla="*/ 89 h 128"/>
                <a:gd name="T8" fmla="*/ 39 w 88"/>
                <a:gd name="T9" fmla="*/ 128 h 128"/>
                <a:gd name="T10" fmla="*/ 49 w 88"/>
                <a:gd name="T11" fmla="*/ 128 h 128"/>
                <a:gd name="T12" fmla="*/ 88 w 88"/>
                <a:gd name="T13" fmla="*/ 89 h 128"/>
                <a:gd name="T14" fmla="*/ 88 w 88"/>
                <a:gd name="T15" fmla="*/ 39 h 128"/>
                <a:gd name="T16" fmla="*/ 49 w 88"/>
                <a:gd name="T17" fmla="*/ 0 h 128"/>
                <a:gd name="T18" fmla="*/ 74 w 88"/>
                <a:gd name="T19" fmla="*/ 89 h 128"/>
                <a:gd name="T20" fmla="*/ 66 w 88"/>
                <a:gd name="T21" fmla="*/ 106 h 128"/>
                <a:gd name="T22" fmla="*/ 49 w 88"/>
                <a:gd name="T23" fmla="*/ 114 h 128"/>
                <a:gd name="T24" fmla="*/ 39 w 88"/>
                <a:gd name="T25" fmla="*/ 114 h 128"/>
                <a:gd name="T26" fmla="*/ 22 w 88"/>
                <a:gd name="T27" fmla="*/ 106 h 128"/>
                <a:gd name="T28" fmla="*/ 14 w 88"/>
                <a:gd name="T29" fmla="*/ 89 h 128"/>
                <a:gd name="T30" fmla="*/ 14 w 88"/>
                <a:gd name="T31" fmla="*/ 39 h 128"/>
                <a:gd name="T32" fmla="*/ 22 w 88"/>
                <a:gd name="T33" fmla="*/ 22 h 128"/>
                <a:gd name="T34" fmla="*/ 39 w 88"/>
                <a:gd name="T35" fmla="*/ 15 h 128"/>
                <a:gd name="T36" fmla="*/ 49 w 88"/>
                <a:gd name="T37" fmla="*/ 15 h 128"/>
                <a:gd name="T38" fmla="*/ 66 w 88"/>
                <a:gd name="T39" fmla="*/ 22 h 128"/>
                <a:gd name="T40" fmla="*/ 74 w 88"/>
                <a:gd name="T41" fmla="*/ 39 h 128"/>
                <a:gd name="T42" fmla="*/ 74 w 88"/>
                <a:gd name="T43" fmla="*/ 89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8" h="128">
                  <a:moveTo>
                    <a:pt x="49" y="0"/>
                  </a:moveTo>
                  <a:cubicBezTo>
                    <a:pt x="39" y="0"/>
                    <a:pt x="39" y="0"/>
                    <a:pt x="39" y="0"/>
                  </a:cubicBezTo>
                  <a:cubicBezTo>
                    <a:pt x="17" y="0"/>
                    <a:pt x="0" y="18"/>
                    <a:pt x="0" y="39"/>
                  </a:cubicBezTo>
                  <a:cubicBezTo>
                    <a:pt x="0" y="89"/>
                    <a:pt x="0" y="89"/>
                    <a:pt x="0" y="89"/>
                  </a:cubicBezTo>
                  <a:cubicBezTo>
                    <a:pt x="0" y="110"/>
                    <a:pt x="17" y="128"/>
                    <a:pt x="39" y="128"/>
                  </a:cubicBezTo>
                  <a:cubicBezTo>
                    <a:pt x="49" y="128"/>
                    <a:pt x="49" y="128"/>
                    <a:pt x="49" y="128"/>
                  </a:cubicBezTo>
                  <a:cubicBezTo>
                    <a:pt x="71" y="128"/>
                    <a:pt x="88" y="110"/>
                    <a:pt x="88" y="89"/>
                  </a:cubicBezTo>
                  <a:cubicBezTo>
                    <a:pt x="88" y="39"/>
                    <a:pt x="88" y="39"/>
                    <a:pt x="88" y="39"/>
                  </a:cubicBezTo>
                  <a:cubicBezTo>
                    <a:pt x="88" y="18"/>
                    <a:pt x="71" y="0"/>
                    <a:pt x="49" y="0"/>
                  </a:cubicBezTo>
                  <a:close/>
                  <a:moveTo>
                    <a:pt x="74" y="89"/>
                  </a:moveTo>
                  <a:cubicBezTo>
                    <a:pt x="74" y="95"/>
                    <a:pt x="71" y="102"/>
                    <a:pt x="66" y="106"/>
                  </a:cubicBezTo>
                  <a:cubicBezTo>
                    <a:pt x="62" y="111"/>
                    <a:pt x="56" y="114"/>
                    <a:pt x="49" y="114"/>
                  </a:cubicBezTo>
                  <a:cubicBezTo>
                    <a:pt x="39" y="114"/>
                    <a:pt x="39" y="114"/>
                    <a:pt x="39" y="114"/>
                  </a:cubicBezTo>
                  <a:cubicBezTo>
                    <a:pt x="32" y="114"/>
                    <a:pt x="26" y="111"/>
                    <a:pt x="22" y="106"/>
                  </a:cubicBezTo>
                  <a:cubicBezTo>
                    <a:pt x="17" y="102"/>
                    <a:pt x="14" y="95"/>
                    <a:pt x="14" y="89"/>
                  </a:cubicBezTo>
                  <a:cubicBezTo>
                    <a:pt x="14" y="39"/>
                    <a:pt x="14" y="39"/>
                    <a:pt x="14" y="39"/>
                  </a:cubicBezTo>
                  <a:cubicBezTo>
                    <a:pt x="14" y="33"/>
                    <a:pt x="17" y="26"/>
                    <a:pt x="22" y="22"/>
                  </a:cubicBezTo>
                  <a:cubicBezTo>
                    <a:pt x="26" y="17"/>
                    <a:pt x="32" y="15"/>
                    <a:pt x="39" y="15"/>
                  </a:cubicBezTo>
                  <a:cubicBezTo>
                    <a:pt x="49" y="15"/>
                    <a:pt x="49" y="15"/>
                    <a:pt x="49" y="15"/>
                  </a:cubicBezTo>
                  <a:cubicBezTo>
                    <a:pt x="56" y="15"/>
                    <a:pt x="62" y="17"/>
                    <a:pt x="66" y="22"/>
                  </a:cubicBezTo>
                  <a:cubicBezTo>
                    <a:pt x="71" y="26"/>
                    <a:pt x="74" y="33"/>
                    <a:pt x="74" y="39"/>
                  </a:cubicBezTo>
                  <a:lnTo>
                    <a:pt x="74" y="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43" name="Freeform 167"/>
            <p:cNvSpPr>
              <a:spLocks/>
            </p:cNvSpPr>
            <p:nvPr/>
          </p:nvSpPr>
          <p:spPr bwMode="auto">
            <a:xfrm>
              <a:off x="5588000" y="385763"/>
              <a:ext cx="52388" cy="112713"/>
            </a:xfrm>
            <a:custGeom>
              <a:avLst/>
              <a:gdLst>
                <a:gd name="T0" fmla="*/ 7 w 14"/>
                <a:gd name="T1" fmla="*/ 0 h 30"/>
                <a:gd name="T2" fmla="*/ 0 w 14"/>
                <a:gd name="T3" fmla="*/ 8 h 30"/>
                <a:gd name="T4" fmla="*/ 0 w 14"/>
                <a:gd name="T5" fmla="*/ 23 h 30"/>
                <a:gd name="T6" fmla="*/ 7 w 14"/>
                <a:gd name="T7" fmla="*/ 30 h 30"/>
                <a:gd name="T8" fmla="*/ 14 w 14"/>
                <a:gd name="T9" fmla="*/ 23 h 30"/>
                <a:gd name="T10" fmla="*/ 14 w 14"/>
                <a:gd name="T11" fmla="*/ 8 h 30"/>
                <a:gd name="T12" fmla="*/ 7 w 14"/>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14" h="30">
                  <a:moveTo>
                    <a:pt x="7" y="0"/>
                  </a:moveTo>
                  <a:cubicBezTo>
                    <a:pt x="3" y="0"/>
                    <a:pt x="0" y="4"/>
                    <a:pt x="0" y="8"/>
                  </a:cubicBezTo>
                  <a:cubicBezTo>
                    <a:pt x="0" y="23"/>
                    <a:pt x="0" y="23"/>
                    <a:pt x="0" y="23"/>
                  </a:cubicBezTo>
                  <a:cubicBezTo>
                    <a:pt x="0" y="27"/>
                    <a:pt x="3" y="30"/>
                    <a:pt x="7" y="30"/>
                  </a:cubicBezTo>
                  <a:cubicBezTo>
                    <a:pt x="11" y="30"/>
                    <a:pt x="14" y="27"/>
                    <a:pt x="14" y="23"/>
                  </a:cubicBezTo>
                  <a:cubicBezTo>
                    <a:pt x="14" y="8"/>
                    <a:pt x="14" y="8"/>
                    <a:pt x="14" y="8"/>
                  </a:cubicBezTo>
                  <a:cubicBezTo>
                    <a:pt x="14" y="4"/>
                    <a:pt x="11"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grpSp>
      <p:sp>
        <p:nvSpPr>
          <p:cNvPr id="44" name="文本框 43"/>
          <p:cNvSpPr txBox="1"/>
          <p:nvPr/>
        </p:nvSpPr>
        <p:spPr>
          <a:xfrm>
            <a:off x="1329499" y="4226527"/>
            <a:ext cx="1350265" cy="338554"/>
          </a:xfrm>
          <a:prstGeom prst="rect">
            <a:avLst/>
          </a:prstGeom>
          <a:noFill/>
        </p:spPr>
        <p:txBody>
          <a:bodyPr wrap="square" rtlCol="0">
            <a:spAutoFit/>
          </a:bodyPr>
          <a:lstStyle/>
          <a:p>
            <a:pPr algn="ctr"/>
            <a:r>
              <a:rPr lang="zh-CN" altLang="en-US" sz="1600" dirty="0">
                <a:solidFill>
                  <a:schemeClr val="tx1">
                    <a:lumMod val="75000"/>
                    <a:lumOff val="25000"/>
                  </a:schemeClr>
                </a:solidFill>
              </a:rPr>
              <a:t>请输入标题</a:t>
            </a:r>
          </a:p>
        </p:txBody>
      </p:sp>
      <p:sp>
        <p:nvSpPr>
          <p:cNvPr id="45" name="文本框 44"/>
          <p:cNvSpPr txBox="1"/>
          <p:nvPr/>
        </p:nvSpPr>
        <p:spPr>
          <a:xfrm>
            <a:off x="3769212" y="4226527"/>
            <a:ext cx="1926358" cy="338554"/>
          </a:xfrm>
          <a:prstGeom prst="rect">
            <a:avLst/>
          </a:prstGeom>
          <a:noFill/>
        </p:spPr>
        <p:txBody>
          <a:bodyPr wrap="square" rtlCol="0">
            <a:spAutoFit/>
          </a:bodyPr>
          <a:lstStyle/>
          <a:p>
            <a:pPr algn="ctr"/>
            <a:r>
              <a:rPr lang="zh-CN" altLang="en-US" sz="1600" dirty="0">
                <a:solidFill>
                  <a:schemeClr val="tx1">
                    <a:lumMod val="75000"/>
                    <a:lumOff val="25000"/>
                  </a:schemeClr>
                </a:solidFill>
              </a:rPr>
              <a:t>请输入标题</a:t>
            </a:r>
          </a:p>
        </p:txBody>
      </p:sp>
      <p:sp>
        <p:nvSpPr>
          <p:cNvPr id="46" name="文本框 45"/>
          <p:cNvSpPr txBox="1"/>
          <p:nvPr/>
        </p:nvSpPr>
        <p:spPr>
          <a:xfrm>
            <a:off x="6496430" y="4226527"/>
            <a:ext cx="1926358" cy="338554"/>
          </a:xfrm>
          <a:prstGeom prst="rect">
            <a:avLst/>
          </a:prstGeom>
          <a:noFill/>
        </p:spPr>
        <p:txBody>
          <a:bodyPr wrap="square" rtlCol="0">
            <a:spAutoFit/>
          </a:bodyPr>
          <a:lstStyle/>
          <a:p>
            <a:pPr algn="ctr"/>
            <a:r>
              <a:rPr lang="zh-CN" altLang="en-US" sz="1600" dirty="0">
                <a:solidFill>
                  <a:schemeClr val="tx1">
                    <a:lumMod val="75000"/>
                    <a:lumOff val="25000"/>
                  </a:schemeClr>
                </a:solidFill>
              </a:rPr>
              <a:t>请输入标题</a:t>
            </a:r>
          </a:p>
        </p:txBody>
      </p:sp>
      <p:sp>
        <p:nvSpPr>
          <p:cNvPr id="47" name="文本框 46"/>
          <p:cNvSpPr txBox="1"/>
          <p:nvPr/>
        </p:nvSpPr>
        <p:spPr>
          <a:xfrm>
            <a:off x="9228419" y="4226527"/>
            <a:ext cx="1926358" cy="338554"/>
          </a:xfrm>
          <a:prstGeom prst="rect">
            <a:avLst/>
          </a:prstGeom>
          <a:noFill/>
        </p:spPr>
        <p:txBody>
          <a:bodyPr wrap="square" rtlCol="0">
            <a:spAutoFit/>
          </a:bodyPr>
          <a:lstStyle/>
          <a:p>
            <a:pPr algn="ctr"/>
            <a:r>
              <a:rPr lang="zh-CN" altLang="en-US" sz="1600" dirty="0">
                <a:solidFill>
                  <a:schemeClr val="tx1">
                    <a:lumMod val="75000"/>
                    <a:lumOff val="25000"/>
                  </a:schemeClr>
                </a:solidFill>
              </a:rPr>
              <a:t>请输入标题</a:t>
            </a:r>
          </a:p>
        </p:txBody>
      </p:sp>
      <p:sp>
        <p:nvSpPr>
          <p:cNvPr id="48" name="矩形 47"/>
          <p:cNvSpPr/>
          <p:nvPr/>
        </p:nvSpPr>
        <p:spPr>
          <a:xfrm>
            <a:off x="820366" y="4565081"/>
            <a:ext cx="2368530" cy="978729"/>
          </a:xfrm>
          <a:prstGeom prst="rect">
            <a:avLst/>
          </a:prstGeom>
        </p:spPr>
        <p:txBody>
          <a:bodyPr wrap="square">
            <a:spAutoFit/>
          </a:bodyPr>
          <a:lstStyle/>
          <a:p>
            <a:pPr algn="ctr">
              <a:lnSpc>
                <a:spcPct val="120000"/>
              </a:lnSpc>
            </a:pPr>
            <a:r>
              <a:rPr lang="en-US" altLang="zh-CN" sz="1200" dirty="0">
                <a:solidFill>
                  <a:schemeClr val="tx1">
                    <a:lumMod val="75000"/>
                    <a:lumOff val="25000"/>
                  </a:schemeClr>
                </a:solidFill>
                <a:latin typeface="+mn-ea"/>
              </a:rPr>
              <a:t>Please enter your content here, can be used to paste by copying your text and choose to keep only text. </a:t>
            </a:r>
            <a:endParaRPr lang="zh-CN" altLang="en-US" sz="1200" dirty="0">
              <a:solidFill>
                <a:schemeClr val="tx1">
                  <a:lumMod val="75000"/>
                  <a:lumOff val="25000"/>
                </a:schemeClr>
              </a:solidFill>
              <a:latin typeface="+mn-ea"/>
            </a:endParaRPr>
          </a:p>
        </p:txBody>
      </p:sp>
      <p:sp>
        <p:nvSpPr>
          <p:cNvPr id="49" name="矩形 48"/>
          <p:cNvSpPr/>
          <p:nvPr/>
        </p:nvSpPr>
        <p:spPr>
          <a:xfrm>
            <a:off x="3547946" y="4565081"/>
            <a:ext cx="2368530" cy="978729"/>
          </a:xfrm>
          <a:prstGeom prst="rect">
            <a:avLst/>
          </a:prstGeom>
        </p:spPr>
        <p:txBody>
          <a:bodyPr wrap="square">
            <a:spAutoFit/>
          </a:bodyPr>
          <a:lstStyle/>
          <a:p>
            <a:pPr algn="ctr">
              <a:lnSpc>
                <a:spcPct val="120000"/>
              </a:lnSpc>
            </a:pPr>
            <a:r>
              <a:rPr lang="en-US" altLang="zh-CN" sz="1200" dirty="0">
                <a:solidFill>
                  <a:schemeClr val="tx1">
                    <a:lumMod val="75000"/>
                    <a:lumOff val="25000"/>
                  </a:schemeClr>
                </a:solidFill>
                <a:latin typeface="+mn-ea"/>
              </a:rPr>
              <a:t>Please enter your content here, can be used to paste by copying your text and choose to keep only text. </a:t>
            </a:r>
          </a:p>
        </p:txBody>
      </p:sp>
      <p:sp>
        <p:nvSpPr>
          <p:cNvPr id="50" name="矩形 49"/>
          <p:cNvSpPr/>
          <p:nvPr/>
        </p:nvSpPr>
        <p:spPr>
          <a:xfrm>
            <a:off x="6275344" y="4565081"/>
            <a:ext cx="2368530" cy="978729"/>
          </a:xfrm>
          <a:prstGeom prst="rect">
            <a:avLst/>
          </a:prstGeom>
        </p:spPr>
        <p:txBody>
          <a:bodyPr wrap="square">
            <a:spAutoFit/>
          </a:bodyPr>
          <a:lstStyle/>
          <a:p>
            <a:pPr algn="ctr">
              <a:lnSpc>
                <a:spcPct val="120000"/>
              </a:lnSpc>
            </a:pPr>
            <a:r>
              <a:rPr lang="en-US" altLang="zh-CN" sz="1200" dirty="0">
                <a:solidFill>
                  <a:schemeClr val="tx1">
                    <a:lumMod val="75000"/>
                    <a:lumOff val="25000"/>
                  </a:schemeClr>
                </a:solidFill>
                <a:latin typeface="+mn-ea"/>
              </a:rPr>
              <a:t>Please enter your content here, can be used to paste by copying your text and choose to keep only text. </a:t>
            </a:r>
            <a:endParaRPr lang="zh-CN" altLang="en-US" sz="1200" dirty="0">
              <a:solidFill>
                <a:schemeClr val="tx1">
                  <a:lumMod val="75000"/>
                  <a:lumOff val="25000"/>
                </a:schemeClr>
              </a:solidFill>
              <a:latin typeface="+mn-ea"/>
            </a:endParaRPr>
          </a:p>
        </p:txBody>
      </p:sp>
      <p:sp>
        <p:nvSpPr>
          <p:cNvPr id="51" name="矩形 50"/>
          <p:cNvSpPr/>
          <p:nvPr/>
        </p:nvSpPr>
        <p:spPr>
          <a:xfrm>
            <a:off x="9003522" y="4565081"/>
            <a:ext cx="2368530" cy="978729"/>
          </a:xfrm>
          <a:prstGeom prst="rect">
            <a:avLst/>
          </a:prstGeom>
        </p:spPr>
        <p:txBody>
          <a:bodyPr wrap="square">
            <a:spAutoFit/>
          </a:bodyPr>
          <a:lstStyle/>
          <a:p>
            <a:pPr algn="ctr">
              <a:lnSpc>
                <a:spcPct val="120000"/>
              </a:lnSpc>
            </a:pPr>
            <a:r>
              <a:rPr lang="en-US" altLang="zh-CN" sz="1200" dirty="0">
                <a:solidFill>
                  <a:schemeClr val="tx1">
                    <a:lumMod val="75000"/>
                    <a:lumOff val="25000"/>
                  </a:schemeClr>
                </a:solidFill>
                <a:latin typeface="+mn-ea"/>
              </a:rPr>
              <a:t>Please enter your content here, can be used to paste by copying your text and choose to keep only text. </a:t>
            </a:r>
            <a:endParaRPr lang="zh-CN" altLang="en-US" sz="1200" dirty="0">
              <a:solidFill>
                <a:schemeClr val="tx1">
                  <a:lumMod val="75000"/>
                  <a:lumOff val="25000"/>
                </a:schemeClr>
              </a:solidFill>
              <a:latin typeface="+mn-ea"/>
            </a:endParaRPr>
          </a:p>
        </p:txBody>
      </p:sp>
      <p:sp>
        <p:nvSpPr>
          <p:cNvPr id="115" name="文本框 114"/>
          <p:cNvSpPr txBox="1"/>
          <p:nvPr/>
        </p:nvSpPr>
        <p:spPr>
          <a:xfrm>
            <a:off x="1342723" y="178376"/>
            <a:ext cx="3159917" cy="584775"/>
          </a:xfrm>
          <a:prstGeom prst="rect">
            <a:avLst/>
          </a:prstGeom>
          <a:noFill/>
        </p:spPr>
        <p:txBody>
          <a:bodyPr wrap="square" rtlCol="0">
            <a:spAutoFit/>
          </a:bodyPr>
          <a:lstStyle/>
          <a:p>
            <a:r>
              <a:rPr lang="zh-CN" altLang="en-US" sz="3200" dirty="0">
                <a:solidFill>
                  <a:schemeClr val="tx1">
                    <a:lumMod val="75000"/>
                    <a:lumOff val="25000"/>
                  </a:schemeClr>
                </a:solidFill>
              </a:rPr>
              <a:t>请输入您的标题</a:t>
            </a:r>
          </a:p>
        </p:txBody>
      </p:sp>
      <p:sp>
        <p:nvSpPr>
          <p:cNvPr id="116" name="矩形 115"/>
          <p:cNvSpPr/>
          <p:nvPr/>
        </p:nvSpPr>
        <p:spPr>
          <a:xfrm>
            <a:off x="1342723" y="663471"/>
            <a:ext cx="3964522" cy="265394"/>
          </a:xfrm>
          <a:prstGeom prst="rect">
            <a:avLst/>
          </a:prstGeom>
        </p:spPr>
        <p:txBody>
          <a:bodyPr wrap="square">
            <a:spAutoFit/>
          </a:bodyPr>
          <a:lstStyle/>
          <a:p>
            <a:pPr>
              <a:lnSpc>
                <a:spcPct val="120000"/>
              </a:lnSpc>
            </a:pPr>
            <a:r>
              <a:rPr lang="en-US" altLang="zh-CN" sz="1000" dirty="0">
                <a:solidFill>
                  <a:schemeClr val="tx1">
                    <a:lumMod val="75000"/>
                    <a:lumOff val="25000"/>
                  </a:schemeClr>
                </a:solidFill>
              </a:rPr>
              <a:t>Experience as your reference, prudence as your brother.</a:t>
            </a:r>
            <a:endParaRPr lang="zh-CN" altLang="en-US" sz="1000" dirty="0">
              <a:solidFill>
                <a:schemeClr val="tx1">
                  <a:lumMod val="75000"/>
                  <a:lumOff val="25000"/>
                </a:schemeClr>
              </a:solidFill>
              <a:latin typeface="ITC Avant Garde Std XLt" panose="020B0302020202020204" pitchFamily="34" charset="0"/>
            </a:endParaRPr>
          </a:p>
        </p:txBody>
      </p:sp>
      <p:sp>
        <p:nvSpPr>
          <p:cNvPr id="206" name="矩形 205"/>
          <p:cNvSpPr>
            <a:spLocks noChangeAspect="1"/>
          </p:cNvSpPr>
          <p:nvPr>
            <p:custDataLst>
              <p:tags r:id="rId1"/>
            </p:custDataLst>
          </p:nvPr>
        </p:nvSpPr>
        <p:spPr>
          <a:xfrm>
            <a:off x="-192989" y="-214853"/>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769518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5"/>
                                        </p:tgtEl>
                                        <p:attrNameLst>
                                          <p:attrName>style.visibility</p:attrName>
                                        </p:attrNameLst>
                                      </p:cBhvr>
                                      <p:to>
                                        <p:strVal val="visible"/>
                                      </p:to>
                                    </p:set>
                                    <p:animEffect transition="in" filter="fade">
                                      <p:cBhvr>
                                        <p:cTn id="7" dur="750"/>
                                        <p:tgtEl>
                                          <p:spTgt spid="115"/>
                                        </p:tgtEl>
                                      </p:cBhvr>
                                    </p:animEffect>
                                  </p:childTnLst>
                                </p:cTn>
                              </p:par>
                              <p:par>
                                <p:cTn id="8" presetID="63" presetClass="path" presetSubtype="0" decel="50000" fill="hold" grpId="1" nodeType="withEffect">
                                  <p:stCondLst>
                                    <p:cond delay="0"/>
                                  </p:stCondLst>
                                  <p:childTnLst>
                                    <p:animMotion origin="layout" path="M 0.01524 1.85185E-6 L -0.10885 1.85185E-6 " pathEditMode="relative" rAng="0" ptsTypes="AA">
                                      <p:cBhvr>
                                        <p:cTn id="9" dur="750" spd="-100000" fill="hold"/>
                                        <p:tgtEl>
                                          <p:spTgt spid="115"/>
                                        </p:tgtEl>
                                        <p:attrNameLst>
                                          <p:attrName>ppt_x</p:attrName>
                                          <p:attrName>ppt_y</p:attrName>
                                        </p:attrNameLst>
                                      </p:cBhvr>
                                      <p:rCtr x="-6211" y="0"/>
                                    </p:animMotion>
                                  </p:childTnLst>
                                </p:cTn>
                              </p:par>
                              <p:par>
                                <p:cTn id="10" presetID="35" presetClass="path" presetSubtype="0" accel="50000" decel="50000" fill="hold" grpId="2" nodeType="withEffect">
                                  <p:stCondLst>
                                    <p:cond delay="750"/>
                                  </p:stCondLst>
                                  <p:childTnLst>
                                    <p:animMotion origin="layout" path="M 0.01602 1.85185E-6 L -3.54167E-6 1.85185E-6 " pathEditMode="relative" rAng="0" ptsTypes="AA">
                                      <p:cBhvr>
                                        <p:cTn id="11" dur="750" fill="hold"/>
                                        <p:tgtEl>
                                          <p:spTgt spid="115"/>
                                        </p:tgtEl>
                                        <p:attrNameLst>
                                          <p:attrName>ppt_x</p:attrName>
                                          <p:attrName>ppt_y</p:attrName>
                                        </p:attrNameLst>
                                      </p:cBhvr>
                                      <p:rCtr x="-807" y="0"/>
                                    </p:animMotion>
                                  </p:childTnLst>
                                </p:cTn>
                              </p:par>
                              <p:par>
                                <p:cTn id="12" presetID="10" presetClass="entr" presetSubtype="0" fill="hold" grpId="0" nodeType="withEffect">
                                  <p:stCondLst>
                                    <p:cond delay="750"/>
                                  </p:stCondLst>
                                  <p:childTnLst>
                                    <p:set>
                                      <p:cBhvr>
                                        <p:cTn id="13" dur="1" fill="hold">
                                          <p:stCondLst>
                                            <p:cond delay="0"/>
                                          </p:stCondLst>
                                        </p:cTn>
                                        <p:tgtEl>
                                          <p:spTgt spid="116"/>
                                        </p:tgtEl>
                                        <p:attrNameLst>
                                          <p:attrName>style.visibility</p:attrName>
                                        </p:attrNameLst>
                                      </p:cBhvr>
                                      <p:to>
                                        <p:strVal val="visible"/>
                                      </p:to>
                                    </p:set>
                                    <p:animEffect transition="in" filter="fade">
                                      <p:cBhvr>
                                        <p:cTn id="14" dur="750"/>
                                        <p:tgtEl>
                                          <p:spTgt spid="116"/>
                                        </p:tgtEl>
                                      </p:cBhvr>
                                    </p:animEffect>
                                  </p:childTnLst>
                                </p:cTn>
                              </p:par>
                              <p:par>
                                <p:cTn id="15" presetID="35" presetClass="path" presetSubtype="0" accel="50000" decel="50000" fill="hold" grpId="1" nodeType="withEffect">
                                  <p:stCondLst>
                                    <p:cond delay="750"/>
                                  </p:stCondLst>
                                  <p:childTnLst>
                                    <p:animMotion origin="layout" path="M 0.01601 -3.7037E-6 L 8.33333E-7 -3.7037E-6 " pathEditMode="relative" rAng="0" ptsTypes="AA">
                                      <p:cBhvr>
                                        <p:cTn id="16" dur="750" fill="hold"/>
                                        <p:tgtEl>
                                          <p:spTgt spid="116"/>
                                        </p:tgtEl>
                                        <p:attrNameLst>
                                          <p:attrName>ppt_x</p:attrName>
                                          <p:attrName>ppt_y</p:attrName>
                                        </p:attrNameLst>
                                      </p:cBhvr>
                                      <p:rCtr x="-807" y="0"/>
                                    </p:animMotion>
                                  </p:childTnLst>
                                </p:cTn>
                              </p:par>
                              <p:par>
                                <p:cTn id="17" presetID="10" presetClass="entr" presetSubtype="0" fill="hold" nodeType="withEffect">
                                  <p:stCondLst>
                                    <p:cond delay="1500"/>
                                  </p:stCondLst>
                                  <p:childTnLst>
                                    <p:set>
                                      <p:cBhvr>
                                        <p:cTn id="18" dur="1" fill="hold">
                                          <p:stCondLst>
                                            <p:cond delay="0"/>
                                          </p:stCondLst>
                                        </p:cTn>
                                        <p:tgtEl>
                                          <p:spTgt spid="154"/>
                                        </p:tgtEl>
                                        <p:attrNameLst>
                                          <p:attrName>style.visibility</p:attrName>
                                        </p:attrNameLst>
                                      </p:cBhvr>
                                      <p:to>
                                        <p:strVal val="visible"/>
                                      </p:to>
                                    </p:set>
                                    <p:animEffect transition="in" filter="fade">
                                      <p:cBhvr>
                                        <p:cTn id="19" dur="750"/>
                                        <p:tgtEl>
                                          <p:spTgt spid="154"/>
                                        </p:tgtEl>
                                      </p:cBhvr>
                                    </p:animEffect>
                                  </p:childTnLst>
                                </p:cTn>
                              </p:par>
                              <p:par>
                                <p:cTn id="20" presetID="63" presetClass="path" presetSubtype="0" decel="50000" fill="hold" nodeType="withEffect">
                                  <p:stCondLst>
                                    <p:cond delay="1500"/>
                                  </p:stCondLst>
                                  <p:childTnLst>
                                    <p:animMotion origin="layout" path="M 0.01524 3.7037E-6 L -0.10885 3.7037E-6 " pathEditMode="relative" rAng="0" ptsTypes="AA">
                                      <p:cBhvr>
                                        <p:cTn id="21" dur="750" spd="-100000" fill="hold"/>
                                        <p:tgtEl>
                                          <p:spTgt spid="154"/>
                                        </p:tgtEl>
                                        <p:attrNameLst>
                                          <p:attrName>ppt_x</p:attrName>
                                          <p:attrName>ppt_y</p:attrName>
                                        </p:attrNameLst>
                                      </p:cBhvr>
                                      <p:rCtr x="-6211" y="0"/>
                                    </p:animMotion>
                                  </p:childTnLst>
                                </p:cTn>
                              </p:par>
                              <p:par>
                                <p:cTn id="22" presetID="35" presetClass="path" presetSubtype="0" accel="50000" decel="50000" fill="hold" nodeType="withEffect">
                                  <p:stCondLst>
                                    <p:cond delay="2250"/>
                                  </p:stCondLst>
                                  <p:childTnLst>
                                    <p:animMotion origin="layout" path="M 0.01602 3.7037E-6 L -2.91667E-6 3.7037E-6 " pathEditMode="relative" rAng="0" ptsTypes="AA">
                                      <p:cBhvr>
                                        <p:cTn id="23" dur="750" fill="hold"/>
                                        <p:tgtEl>
                                          <p:spTgt spid="154"/>
                                        </p:tgtEl>
                                        <p:attrNameLst>
                                          <p:attrName>ppt_x</p:attrName>
                                          <p:attrName>ppt_y</p:attrName>
                                        </p:attrNameLst>
                                      </p:cBhvr>
                                      <p:rCtr x="-807" y="0"/>
                                    </p:animMotion>
                                  </p:childTnLst>
                                </p:cTn>
                              </p:par>
                              <p:par>
                                <p:cTn id="24" presetID="10" presetClass="entr" presetSubtype="0" fill="hold" nodeType="withEffect">
                                  <p:stCondLst>
                                    <p:cond delay="1500"/>
                                  </p:stCondLst>
                                  <p:childTnLst>
                                    <p:set>
                                      <p:cBhvr>
                                        <p:cTn id="25" dur="1" fill="hold">
                                          <p:stCondLst>
                                            <p:cond delay="0"/>
                                          </p:stCondLst>
                                        </p:cTn>
                                        <p:tgtEl>
                                          <p:spTgt spid="167"/>
                                        </p:tgtEl>
                                        <p:attrNameLst>
                                          <p:attrName>style.visibility</p:attrName>
                                        </p:attrNameLst>
                                      </p:cBhvr>
                                      <p:to>
                                        <p:strVal val="visible"/>
                                      </p:to>
                                    </p:set>
                                    <p:animEffect transition="in" filter="fade">
                                      <p:cBhvr>
                                        <p:cTn id="26" dur="500"/>
                                        <p:tgtEl>
                                          <p:spTgt spid="167"/>
                                        </p:tgtEl>
                                      </p:cBhvr>
                                    </p:animEffect>
                                  </p:childTnLst>
                                </p:cTn>
                              </p:par>
                              <p:par>
                                <p:cTn id="27" presetID="42" presetClass="path" presetSubtype="0" decel="30000" fill="hold" nodeType="withEffect">
                                  <p:stCondLst>
                                    <p:cond delay="1500"/>
                                  </p:stCondLst>
                                  <p:childTnLst>
                                    <p:animMotion origin="layout" path="M 3.125E-6 -0.03981 L 3.125E-6 0.14815 " pathEditMode="relative" rAng="0" ptsTypes="AA">
                                      <p:cBhvr>
                                        <p:cTn id="28" dur="750" spd="-100000" fill="hold"/>
                                        <p:tgtEl>
                                          <p:spTgt spid="167"/>
                                        </p:tgtEl>
                                        <p:attrNameLst>
                                          <p:attrName>ppt_x</p:attrName>
                                          <p:attrName>ppt_y</p:attrName>
                                        </p:attrNameLst>
                                      </p:cBhvr>
                                      <p:rCtr x="0" y="9398"/>
                                    </p:animMotion>
                                  </p:childTnLst>
                                </p:cTn>
                              </p:par>
                              <p:par>
                                <p:cTn id="29" presetID="42" presetClass="path" presetSubtype="0" accel="30000" decel="30000" fill="hold" nodeType="withEffect">
                                  <p:stCondLst>
                                    <p:cond delay="2250"/>
                                  </p:stCondLst>
                                  <p:childTnLst>
                                    <p:animMotion origin="layout" path="M 3.125E-6 -0.03981 L 3.125E-6 -3.7037E-6 " pathEditMode="relative" rAng="0" ptsTypes="AA">
                                      <p:cBhvr>
                                        <p:cTn id="30" dur="750" fill="hold"/>
                                        <p:tgtEl>
                                          <p:spTgt spid="167"/>
                                        </p:tgtEl>
                                        <p:attrNameLst>
                                          <p:attrName>ppt_x</p:attrName>
                                          <p:attrName>ppt_y</p:attrName>
                                        </p:attrNameLst>
                                      </p:cBhvr>
                                      <p:rCtr x="0" y="1991"/>
                                    </p:animMotion>
                                  </p:childTnLst>
                                </p:cTn>
                              </p:par>
                              <p:par>
                                <p:cTn id="31" presetID="10" presetClass="entr" presetSubtype="0" fill="hold" nodeType="withEffect">
                                  <p:stCondLst>
                                    <p:cond delay="1500"/>
                                  </p:stCondLst>
                                  <p:childTnLst>
                                    <p:set>
                                      <p:cBhvr>
                                        <p:cTn id="32" dur="1" fill="hold">
                                          <p:stCondLst>
                                            <p:cond delay="0"/>
                                          </p:stCondLst>
                                        </p:cTn>
                                        <p:tgtEl>
                                          <p:spTgt spid="180"/>
                                        </p:tgtEl>
                                        <p:attrNameLst>
                                          <p:attrName>style.visibility</p:attrName>
                                        </p:attrNameLst>
                                      </p:cBhvr>
                                      <p:to>
                                        <p:strVal val="visible"/>
                                      </p:to>
                                    </p:set>
                                    <p:animEffect transition="in" filter="fade">
                                      <p:cBhvr>
                                        <p:cTn id="33" dur="500"/>
                                        <p:tgtEl>
                                          <p:spTgt spid="180"/>
                                        </p:tgtEl>
                                      </p:cBhvr>
                                    </p:animEffect>
                                  </p:childTnLst>
                                </p:cTn>
                              </p:par>
                              <p:par>
                                <p:cTn id="34" presetID="64" presetClass="path" presetSubtype="0" decel="30000" fill="hold" nodeType="withEffect">
                                  <p:stCondLst>
                                    <p:cond delay="1500"/>
                                  </p:stCondLst>
                                  <p:childTnLst>
                                    <p:animMotion origin="layout" path="M -4.58333E-6 0.03889 L -4.58333E-6 -0.14814 " pathEditMode="relative" rAng="0" ptsTypes="AA">
                                      <p:cBhvr>
                                        <p:cTn id="35" dur="750" spd="-100000" fill="hold"/>
                                        <p:tgtEl>
                                          <p:spTgt spid="180"/>
                                        </p:tgtEl>
                                        <p:attrNameLst>
                                          <p:attrName>ppt_x</p:attrName>
                                          <p:attrName>ppt_y</p:attrName>
                                        </p:attrNameLst>
                                      </p:cBhvr>
                                      <p:rCtr x="0" y="-9352"/>
                                    </p:animMotion>
                                  </p:childTnLst>
                                </p:cTn>
                              </p:par>
                              <p:par>
                                <p:cTn id="36" presetID="64" presetClass="path" presetSubtype="0" accel="30000" decel="30000" fill="hold" nodeType="withEffect">
                                  <p:stCondLst>
                                    <p:cond delay="2250"/>
                                  </p:stCondLst>
                                  <p:childTnLst>
                                    <p:animMotion origin="layout" path="M -4.58333E-6 0.03843 L -4.58333E-6 -3.7037E-6 " pathEditMode="relative" rAng="0" ptsTypes="AA">
                                      <p:cBhvr>
                                        <p:cTn id="37" dur="750" fill="hold"/>
                                        <p:tgtEl>
                                          <p:spTgt spid="180"/>
                                        </p:tgtEl>
                                        <p:attrNameLst>
                                          <p:attrName>ppt_x</p:attrName>
                                          <p:attrName>ppt_y</p:attrName>
                                        </p:attrNameLst>
                                      </p:cBhvr>
                                      <p:rCtr x="0" y="-1921"/>
                                    </p:animMotion>
                                  </p:childTnLst>
                                </p:cTn>
                              </p:par>
                              <p:par>
                                <p:cTn id="38" presetID="10" presetClass="entr" presetSubtype="0" fill="hold" nodeType="withEffect">
                                  <p:stCondLst>
                                    <p:cond delay="1500"/>
                                  </p:stCondLst>
                                  <p:childTnLst>
                                    <p:set>
                                      <p:cBhvr>
                                        <p:cTn id="39" dur="1" fill="hold">
                                          <p:stCondLst>
                                            <p:cond delay="0"/>
                                          </p:stCondLst>
                                        </p:cTn>
                                        <p:tgtEl>
                                          <p:spTgt spid="193"/>
                                        </p:tgtEl>
                                        <p:attrNameLst>
                                          <p:attrName>style.visibility</p:attrName>
                                        </p:attrNameLst>
                                      </p:cBhvr>
                                      <p:to>
                                        <p:strVal val="visible"/>
                                      </p:to>
                                    </p:set>
                                    <p:animEffect transition="in" filter="fade">
                                      <p:cBhvr>
                                        <p:cTn id="40" dur="750"/>
                                        <p:tgtEl>
                                          <p:spTgt spid="193"/>
                                        </p:tgtEl>
                                      </p:cBhvr>
                                    </p:animEffect>
                                  </p:childTnLst>
                                </p:cTn>
                              </p:par>
                              <p:par>
                                <p:cTn id="41" presetID="63" presetClass="path" presetSubtype="0" decel="50000" fill="hold" nodeType="withEffect">
                                  <p:stCondLst>
                                    <p:cond delay="1500"/>
                                  </p:stCondLst>
                                  <p:childTnLst>
                                    <p:animMotion origin="layout" path="M -0.01562 -3.7037E-6 L 0.11081 -3.7037E-6 " pathEditMode="relative" rAng="0" ptsTypes="AA">
                                      <p:cBhvr>
                                        <p:cTn id="42" dur="750" spd="-100000" fill="hold"/>
                                        <p:tgtEl>
                                          <p:spTgt spid="193"/>
                                        </p:tgtEl>
                                        <p:attrNameLst>
                                          <p:attrName>ppt_x</p:attrName>
                                          <p:attrName>ppt_y</p:attrName>
                                        </p:attrNameLst>
                                      </p:cBhvr>
                                      <p:rCtr x="6315" y="0"/>
                                    </p:animMotion>
                                  </p:childTnLst>
                                </p:cTn>
                              </p:par>
                              <p:par>
                                <p:cTn id="43" presetID="35" presetClass="path" presetSubtype="0" accel="50000" decel="50000" fill="hold" nodeType="withEffect">
                                  <p:stCondLst>
                                    <p:cond delay="2250"/>
                                  </p:stCondLst>
                                  <p:childTnLst>
                                    <p:animMotion origin="layout" path="M -0.01562 -3.7037E-6 L -2.29167E-6 -3.7037E-6 " pathEditMode="relative" rAng="0" ptsTypes="AA">
                                      <p:cBhvr>
                                        <p:cTn id="44" dur="750" fill="hold"/>
                                        <p:tgtEl>
                                          <p:spTgt spid="193"/>
                                        </p:tgtEl>
                                        <p:attrNameLst>
                                          <p:attrName>ppt_x</p:attrName>
                                          <p:attrName>ppt_y</p:attrName>
                                        </p:attrNameLst>
                                      </p:cBhvr>
                                      <p:rCtr x="781" y="0"/>
                                    </p:animMotion>
                                  </p:childTnLst>
                                </p:cTn>
                              </p:par>
                              <p:par>
                                <p:cTn id="45" presetID="53" presetClass="entr" presetSubtype="16" fill="hold" grpId="0" nodeType="withEffect">
                                  <p:stCondLst>
                                    <p:cond delay="2750"/>
                                  </p:stCondLst>
                                  <p:childTnLst>
                                    <p:set>
                                      <p:cBhvr>
                                        <p:cTn id="46" dur="1" fill="hold">
                                          <p:stCondLst>
                                            <p:cond delay="0"/>
                                          </p:stCondLst>
                                        </p:cTn>
                                        <p:tgtEl>
                                          <p:spTgt spid="32"/>
                                        </p:tgtEl>
                                        <p:attrNameLst>
                                          <p:attrName>style.visibility</p:attrName>
                                        </p:attrNameLst>
                                      </p:cBhvr>
                                      <p:to>
                                        <p:strVal val="visible"/>
                                      </p:to>
                                    </p:set>
                                    <p:anim calcmode="lin" valueType="num">
                                      <p:cBhvr>
                                        <p:cTn id="47" dur="750" fill="hold"/>
                                        <p:tgtEl>
                                          <p:spTgt spid="32"/>
                                        </p:tgtEl>
                                        <p:attrNameLst>
                                          <p:attrName>ppt_w</p:attrName>
                                        </p:attrNameLst>
                                      </p:cBhvr>
                                      <p:tavLst>
                                        <p:tav tm="0">
                                          <p:val>
                                            <p:fltVal val="0"/>
                                          </p:val>
                                        </p:tav>
                                        <p:tav tm="100000">
                                          <p:val>
                                            <p:strVal val="#ppt_w"/>
                                          </p:val>
                                        </p:tav>
                                      </p:tavLst>
                                    </p:anim>
                                    <p:anim calcmode="lin" valueType="num">
                                      <p:cBhvr>
                                        <p:cTn id="48" dur="750" fill="hold"/>
                                        <p:tgtEl>
                                          <p:spTgt spid="32"/>
                                        </p:tgtEl>
                                        <p:attrNameLst>
                                          <p:attrName>ppt_h</p:attrName>
                                        </p:attrNameLst>
                                      </p:cBhvr>
                                      <p:tavLst>
                                        <p:tav tm="0">
                                          <p:val>
                                            <p:fltVal val="0"/>
                                          </p:val>
                                        </p:tav>
                                        <p:tav tm="100000">
                                          <p:val>
                                            <p:strVal val="#ppt_h"/>
                                          </p:val>
                                        </p:tav>
                                      </p:tavLst>
                                    </p:anim>
                                    <p:animEffect transition="in" filter="fade">
                                      <p:cBhvr>
                                        <p:cTn id="49" dur="750"/>
                                        <p:tgtEl>
                                          <p:spTgt spid="32"/>
                                        </p:tgtEl>
                                      </p:cBhvr>
                                    </p:animEffect>
                                  </p:childTnLst>
                                </p:cTn>
                              </p:par>
                              <p:par>
                                <p:cTn id="50" presetID="53" presetClass="entr" presetSubtype="16" fill="hold" nodeType="withEffect">
                                  <p:stCondLst>
                                    <p:cond delay="2750"/>
                                  </p:stCondLst>
                                  <p:childTnLst>
                                    <p:set>
                                      <p:cBhvr>
                                        <p:cTn id="51" dur="1" fill="hold">
                                          <p:stCondLst>
                                            <p:cond delay="0"/>
                                          </p:stCondLst>
                                        </p:cTn>
                                        <p:tgtEl>
                                          <p:spTgt spid="37"/>
                                        </p:tgtEl>
                                        <p:attrNameLst>
                                          <p:attrName>style.visibility</p:attrName>
                                        </p:attrNameLst>
                                      </p:cBhvr>
                                      <p:to>
                                        <p:strVal val="visible"/>
                                      </p:to>
                                    </p:set>
                                    <p:anim calcmode="lin" valueType="num">
                                      <p:cBhvr>
                                        <p:cTn id="52" dur="750" fill="hold"/>
                                        <p:tgtEl>
                                          <p:spTgt spid="37"/>
                                        </p:tgtEl>
                                        <p:attrNameLst>
                                          <p:attrName>ppt_w</p:attrName>
                                        </p:attrNameLst>
                                      </p:cBhvr>
                                      <p:tavLst>
                                        <p:tav tm="0">
                                          <p:val>
                                            <p:fltVal val="0"/>
                                          </p:val>
                                        </p:tav>
                                        <p:tav tm="100000">
                                          <p:val>
                                            <p:strVal val="#ppt_w"/>
                                          </p:val>
                                        </p:tav>
                                      </p:tavLst>
                                    </p:anim>
                                    <p:anim calcmode="lin" valueType="num">
                                      <p:cBhvr>
                                        <p:cTn id="53" dur="750" fill="hold"/>
                                        <p:tgtEl>
                                          <p:spTgt spid="37"/>
                                        </p:tgtEl>
                                        <p:attrNameLst>
                                          <p:attrName>ppt_h</p:attrName>
                                        </p:attrNameLst>
                                      </p:cBhvr>
                                      <p:tavLst>
                                        <p:tav tm="0">
                                          <p:val>
                                            <p:fltVal val="0"/>
                                          </p:val>
                                        </p:tav>
                                        <p:tav tm="100000">
                                          <p:val>
                                            <p:strVal val="#ppt_h"/>
                                          </p:val>
                                        </p:tav>
                                      </p:tavLst>
                                    </p:anim>
                                    <p:animEffect transition="in" filter="fade">
                                      <p:cBhvr>
                                        <p:cTn id="54" dur="750"/>
                                        <p:tgtEl>
                                          <p:spTgt spid="37"/>
                                        </p:tgtEl>
                                      </p:cBhvr>
                                    </p:animEffect>
                                  </p:childTnLst>
                                </p:cTn>
                              </p:par>
                              <p:par>
                                <p:cTn id="55" presetID="53" presetClass="entr" presetSubtype="16" fill="hold" nodeType="withEffect">
                                  <p:stCondLst>
                                    <p:cond delay="2750"/>
                                  </p:stCondLst>
                                  <p:childTnLst>
                                    <p:set>
                                      <p:cBhvr>
                                        <p:cTn id="56" dur="1" fill="hold">
                                          <p:stCondLst>
                                            <p:cond delay="0"/>
                                          </p:stCondLst>
                                        </p:cTn>
                                        <p:tgtEl>
                                          <p:spTgt spid="33"/>
                                        </p:tgtEl>
                                        <p:attrNameLst>
                                          <p:attrName>style.visibility</p:attrName>
                                        </p:attrNameLst>
                                      </p:cBhvr>
                                      <p:to>
                                        <p:strVal val="visible"/>
                                      </p:to>
                                    </p:set>
                                    <p:anim calcmode="lin" valueType="num">
                                      <p:cBhvr>
                                        <p:cTn id="57" dur="750" fill="hold"/>
                                        <p:tgtEl>
                                          <p:spTgt spid="33"/>
                                        </p:tgtEl>
                                        <p:attrNameLst>
                                          <p:attrName>ppt_w</p:attrName>
                                        </p:attrNameLst>
                                      </p:cBhvr>
                                      <p:tavLst>
                                        <p:tav tm="0">
                                          <p:val>
                                            <p:fltVal val="0"/>
                                          </p:val>
                                        </p:tav>
                                        <p:tav tm="100000">
                                          <p:val>
                                            <p:strVal val="#ppt_w"/>
                                          </p:val>
                                        </p:tav>
                                      </p:tavLst>
                                    </p:anim>
                                    <p:anim calcmode="lin" valueType="num">
                                      <p:cBhvr>
                                        <p:cTn id="58" dur="750" fill="hold"/>
                                        <p:tgtEl>
                                          <p:spTgt spid="33"/>
                                        </p:tgtEl>
                                        <p:attrNameLst>
                                          <p:attrName>ppt_h</p:attrName>
                                        </p:attrNameLst>
                                      </p:cBhvr>
                                      <p:tavLst>
                                        <p:tav tm="0">
                                          <p:val>
                                            <p:fltVal val="0"/>
                                          </p:val>
                                        </p:tav>
                                        <p:tav tm="100000">
                                          <p:val>
                                            <p:strVal val="#ppt_h"/>
                                          </p:val>
                                        </p:tav>
                                      </p:tavLst>
                                    </p:anim>
                                    <p:animEffect transition="in" filter="fade">
                                      <p:cBhvr>
                                        <p:cTn id="59" dur="750"/>
                                        <p:tgtEl>
                                          <p:spTgt spid="33"/>
                                        </p:tgtEl>
                                      </p:cBhvr>
                                    </p:animEffect>
                                  </p:childTnLst>
                                </p:cTn>
                              </p:par>
                              <p:par>
                                <p:cTn id="60" presetID="53" presetClass="entr" presetSubtype="16" fill="hold" nodeType="withEffect">
                                  <p:stCondLst>
                                    <p:cond delay="2750"/>
                                  </p:stCondLst>
                                  <p:childTnLst>
                                    <p:set>
                                      <p:cBhvr>
                                        <p:cTn id="61" dur="1" fill="hold">
                                          <p:stCondLst>
                                            <p:cond delay="0"/>
                                          </p:stCondLst>
                                        </p:cTn>
                                        <p:tgtEl>
                                          <p:spTgt spid="41"/>
                                        </p:tgtEl>
                                        <p:attrNameLst>
                                          <p:attrName>style.visibility</p:attrName>
                                        </p:attrNameLst>
                                      </p:cBhvr>
                                      <p:to>
                                        <p:strVal val="visible"/>
                                      </p:to>
                                    </p:set>
                                    <p:anim calcmode="lin" valueType="num">
                                      <p:cBhvr>
                                        <p:cTn id="62" dur="750" fill="hold"/>
                                        <p:tgtEl>
                                          <p:spTgt spid="41"/>
                                        </p:tgtEl>
                                        <p:attrNameLst>
                                          <p:attrName>ppt_w</p:attrName>
                                        </p:attrNameLst>
                                      </p:cBhvr>
                                      <p:tavLst>
                                        <p:tav tm="0">
                                          <p:val>
                                            <p:fltVal val="0"/>
                                          </p:val>
                                        </p:tav>
                                        <p:tav tm="100000">
                                          <p:val>
                                            <p:strVal val="#ppt_w"/>
                                          </p:val>
                                        </p:tav>
                                      </p:tavLst>
                                    </p:anim>
                                    <p:anim calcmode="lin" valueType="num">
                                      <p:cBhvr>
                                        <p:cTn id="63" dur="750" fill="hold"/>
                                        <p:tgtEl>
                                          <p:spTgt spid="41"/>
                                        </p:tgtEl>
                                        <p:attrNameLst>
                                          <p:attrName>ppt_h</p:attrName>
                                        </p:attrNameLst>
                                      </p:cBhvr>
                                      <p:tavLst>
                                        <p:tav tm="0">
                                          <p:val>
                                            <p:fltVal val="0"/>
                                          </p:val>
                                        </p:tav>
                                        <p:tav tm="100000">
                                          <p:val>
                                            <p:strVal val="#ppt_h"/>
                                          </p:val>
                                        </p:tav>
                                      </p:tavLst>
                                    </p:anim>
                                    <p:animEffect transition="in" filter="fade">
                                      <p:cBhvr>
                                        <p:cTn id="64" dur="750"/>
                                        <p:tgtEl>
                                          <p:spTgt spid="41"/>
                                        </p:tgtEl>
                                      </p:cBhvr>
                                    </p:animEffect>
                                  </p:childTnLst>
                                </p:cTn>
                              </p:par>
                              <p:par>
                                <p:cTn id="65" presetID="22" presetClass="entr" presetSubtype="8" fill="hold" grpId="0" nodeType="withEffect">
                                  <p:stCondLst>
                                    <p:cond delay="2750"/>
                                  </p:stCondLst>
                                  <p:childTnLst>
                                    <p:set>
                                      <p:cBhvr>
                                        <p:cTn id="66" dur="1" fill="hold">
                                          <p:stCondLst>
                                            <p:cond delay="0"/>
                                          </p:stCondLst>
                                        </p:cTn>
                                        <p:tgtEl>
                                          <p:spTgt spid="44"/>
                                        </p:tgtEl>
                                        <p:attrNameLst>
                                          <p:attrName>style.visibility</p:attrName>
                                        </p:attrNameLst>
                                      </p:cBhvr>
                                      <p:to>
                                        <p:strVal val="visible"/>
                                      </p:to>
                                    </p:set>
                                    <p:animEffect transition="in" filter="wipe(left)">
                                      <p:cBhvr>
                                        <p:cTn id="67" dur="750"/>
                                        <p:tgtEl>
                                          <p:spTgt spid="44"/>
                                        </p:tgtEl>
                                      </p:cBhvr>
                                    </p:animEffect>
                                  </p:childTnLst>
                                </p:cTn>
                              </p:par>
                              <p:par>
                                <p:cTn id="68" presetID="22" presetClass="entr" presetSubtype="8" fill="hold" grpId="0" nodeType="withEffect">
                                  <p:stCondLst>
                                    <p:cond delay="2750"/>
                                  </p:stCondLst>
                                  <p:childTnLst>
                                    <p:set>
                                      <p:cBhvr>
                                        <p:cTn id="69" dur="1" fill="hold">
                                          <p:stCondLst>
                                            <p:cond delay="0"/>
                                          </p:stCondLst>
                                        </p:cTn>
                                        <p:tgtEl>
                                          <p:spTgt spid="45"/>
                                        </p:tgtEl>
                                        <p:attrNameLst>
                                          <p:attrName>style.visibility</p:attrName>
                                        </p:attrNameLst>
                                      </p:cBhvr>
                                      <p:to>
                                        <p:strVal val="visible"/>
                                      </p:to>
                                    </p:set>
                                    <p:animEffect transition="in" filter="wipe(left)">
                                      <p:cBhvr>
                                        <p:cTn id="70" dur="750"/>
                                        <p:tgtEl>
                                          <p:spTgt spid="45"/>
                                        </p:tgtEl>
                                      </p:cBhvr>
                                    </p:animEffect>
                                  </p:childTnLst>
                                </p:cTn>
                              </p:par>
                              <p:par>
                                <p:cTn id="71" presetID="22" presetClass="entr" presetSubtype="8" fill="hold" grpId="0" nodeType="withEffect">
                                  <p:stCondLst>
                                    <p:cond delay="2750"/>
                                  </p:stCondLst>
                                  <p:childTnLst>
                                    <p:set>
                                      <p:cBhvr>
                                        <p:cTn id="72" dur="1" fill="hold">
                                          <p:stCondLst>
                                            <p:cond delay="0"/>
                                          </p:stCondLst>
                                        </p:cTn>
                                        <p:tgtEl>
                                          <p:spTgt spid="46"/>
                                        </p:tgtEl>
                                        <p:attrNameLst>
                                          <p:attrName>style.visibility</p:attrName>
                                        </p:attrNameLst>
                                      </p:cBhvr>
                                      <p:to>
                                        <p:strVal val="visible"/>
                                      </p:to>
                                    </p:set>
                                    <p:animEffect transition="in" filter="wipe(left)">
                                      <p:cBhvr>
                                        <p:cTn id="73" dur="750"/>
                                        <p:tgtEl>
                                          <p:spTgt spid="46"/>
                                        </p:tgtEl>
                                      </p:cBhvr>
                                    </p:animEffect>
                                  </p:childTnLst>
                                </p:cTn>
                              </p:par>
                              <p:par>
                                <p:cTn id="74" presetID="22" presetClass="entr" presetSubtype="8" fill="hold" grpId="0" nodeType="withEffect">
                                  <p:stCondLst>
                                    <p:cond delay="2750"/>
                                  </p:stCondLst>
                                  <p:childTnLst>
                                    <p:set>
                                      <p:cBhvr>
                                        <p:cTn id="75" dur="1" fill="hold">
                                          <p:stCondLst>
                                            <p:cond delay="0"/>
                                          </p:stCondLst>
                                        </p:cTn>
                                        <p:tgtEl>
                                          <p:spTgt spid="47"/>
                                        </p:tgtEl>
                                        <p:attrNameLst>
                                          <p:attrName>style.visibility</p:attrName>
                                        </p:attrNameLst>
                                      </p:cBhvr>
                                      <p:to>
                                        <p:strVal val="visible"/>
                                      </p:to>
                                    </p:set>
                                    <p:animEffect transition="in" filter="wipe(left)">
                                      <p:cBhvr>
                                        <p:cTn id="76" dur="750"/>
                                        <p:tgtEl>
                                          <p:spTgt spid="47"/>
                                        </p:tgtEl>
                                      </p:cBhvr>
                                    </p:animEffect>
                                  </p:childTnLst>
                                </p:cTn>
                              </p:par>
                              <p:par>
                                <p:cTn id="77" presetID="10" presetClass="entr" presetSubtype="0" fill="hold" grpId="0" nodeType="withEffect">
                                  <p:stCondLst>
                                    <p:cond delay="3500"/>
                                  </p:stCondLst>
                                  <p:childTnLst>
                                    <p:set>
                                      <p:cBhvr>
                                        <p:cTn id="78" dur="1" fill="hold">
                                          <p:stCondLst>
                                            <p:cond delay="0"/>
                                          </p:stCondLst>
                                        </p:cTn>
                                        <p:tgtEl>
                                          <p:spTgt spid="48"/>
                                        </p:tgtEl>
                                        <p:attrNameLst>
                                          <p:attrName>style.visibility</p:attrName>
                                        </p:attrNameLst>
                                      </p:cBhvr>
                                      <p:to>
                                        <p:strVal val="visible"/>
                                      </p:to>
                                    </p:set>
                                    <p:animEffect transition="in" filter="fade">
                                      <p:cBhvr>
                                        <p:cTn id="79" dur="750"/>
                                        <p:tgtEl>
                                          <p:spTgt spid="48"/>
                                        </p:tgtEl>
                                      </p:cBhvr>
                                    </p:animEffect>
                                  </p:childTnLst>
                                </p:cTn>
                              </p:par>
                              <p:par>
                                <p:cTn id="80" presetID="10" presetClass="entr" presetSubtype="0" fill="hold" grpId="0" nodeType="withEffect">
                                  <p:stCondLst>
                                    <p:cond delay="3500"/>
                                  </p:stCondLst>
                                  <p:childTnLst>
                                    <p:set>
                                      <p:cBhvr>
                                        <p:cTn id="81" dur="1" fill="hold">
                                          <p:stCondLst>
                                            <p:cond delay="0"/>
                                          </p:stCondLst>
                                        </p:cTn>
                                        <p:tgtEl>
                                          <p:spTgt spid="49"/>
                                        </p:tgtEl>
                                        <p:attrNameLst>
                                          <p:attrName>style.visibility</p:attrName>
                                        </p:attrNameLst>
                                      </p:cBhvr>
                                      <p:to>
                                        <p:strVal val="visible"/>
                                      </p:to>
                                    </p:set>
                                    <p:animEffect transition="in" filter="fade">
                                      <p:cBhvr>
                                        <p:cTn id="82" dur="750"/>
                                        <p:tgtEl>
                                          <p:spTgt spid="49"/>
                                        </p:tgtEl>
                                      </p:cBhvr>
                                    </p:animEffect>
                                  </p:childTnLst>
                                </p:cTn>
                              </p:par>
                              <p:par>
                                <p:cTn id="83" presetID="10" presetClass="entr" presetSubtype="0" fill="hold" grpId="0" nodeType="withEffect">
                                  <p:stCondLst>
                                    <p:cond delay="3500"/>
                                  </p:stCondLst>
                                  <p:childTnLst>
                                    <p:set>
                                      <p:cBhvr>
                                        <p:cTn id="84" dur="1" fill="hold">
                                          <p:stCondLst>
                                            <p:cond delay="0"/>
                                          </p:stCondLst>
                                        </p:cTn>
                                        <p:tgtEl>
                                          <p:spTgt spid="50"/>
                                        </p:tgtEl>
                                        <p:attrNameLst>
                                          <p:attrName>style.visibility</p:attrName>
                                        </p:attrNameLst>
                                      </p:cBhvr>
                                      <p:to>
                                        <p:strVal val="visible"/>
                                      </p:to>
                                    </p:set>
                                    <p:animEffect transition="in" filter="fade">
                                      <p:cBhvr>
                                        <p:cTn id="85" dur="750"/>
                                        <p:tgtEl>
                                          <p:spTgt spid="50"/>
                                        </p:tgtEl>
                                      </p:cBhvr>
                                    </p:animEffect>
                                  </p:childTnLst>
                                </p:cTn>
                              </p:par>
                              <p:par>
                                <p:cTn id="86" presetID="10" presetClass="entr" presetSubtype="0" fill="hold" grpId="0" nodeType="withEffect">
                                  <p:stCondLst>
                                    <p:cond delay="3500"/>
                                  </p:stCondLst>
                                  <p:childTnLst>
                                    <p:set>
                                      <p:cBhvr>
                                        <p:cTn id="87" dur="1" fill="hold">
                                          <p:stCondLst>
                                            <p:cond delay="0"/>
                                          </p:stCondLst>
                                        </p:cTn>
                                        <p:tgtEl>
                                          <p:spTgt spid="51"/>
                                        </p:tgtEl>
                                        <p:attrNameLst>
                                          <p:attrName>style.visibility</p:attrName>
                                        </p:attrNameLst>
                                      </p:cBhvr>
                                      <p:to>
                                        <p:strVal val="visible"/>
                                      </p:to>
                                    </p:set>
                                    <p:animEffect transition="in" filter="fade">
                                      <p:cBhvr>
                                        <p:cTn id="88" dur="750"/>
                                        <p:tgtEl>
                                          <p:spTgt spid="51"/>
                                        </p:tgtEl>
                                      </p:cBhvr>
                                    </p:animEffect>
                                  </p:childTnLst>
                                </p:cTn>
                              </p:par>
                            </p:childTnLst>
                          </p:cTn>
                        </p:par>
                        <p:par>
                          <p:cTn id="89" fill="hold">
                            <p:stCondLst>
                              <p:cond delay="4250"/>
                            </p:stCondLst>
                            <p:childTnLst>
                              <p:par>
                                <p:cTn id="90" presetID="10" presetClass="entr" presetSubtype="0" fill="hold" grpId="0" nodeType="afterEffect">
                                  <p:stCondLst>
                                    <p:cond delay="0"/>
                                  </p:stCondLst>
                                  <p:childTnLst>
                                    <p:set>
                                      <p:cBhvr>
                                        <p:cTn id="91" dur="1" fill="hold">
                                          <p:stCondLst>
                                            <p:cond delay="0"/>
                                          </p:stCondLst>
                                        </p:cTn>
                                        <p:tgtEl>
                                          <p:spTgt spid="206"/>
                                        </p:tgtEl>
                                        <p:attrNameLst>
                                          <p:attrName>style.visibility</p:attrName>
                                        </p:attrNameLst>
                                      </p:cBhvr>
                                      <p:to>
                                        <p:strVal val="visible"/>
                                      </p:to>
                                    </p:set>
                                    <p:animEffect transition="in" filter="fade">
                                      <p:cBhvr>
                                        <p:cTn id="92" dur="750"/>
                                        <p:tgtEl>
                                          <p:spTgt spid="2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44" grpId="0"/>
      <p:bldP spid="45" grpId="0"/>
      <p:bldP spid="46" grpId="0"/>
      <p:bldP spid="47" grpId="0"/>
      <p:bldP spid="48" grpId="0"/>
      <p:bldP spid="49" grpId="0"/>
      <p:bldP spid="50" grpId="0"/>
      <p:bldP spid="51" grpId="0"/>
      <p:bldP spid="115" grpId="0"/>
      <p:bldP spid="115" grpId="1"/>
      <p:bldP spid="115" grpId="2"/>
      <p:bldP spid="116" grpId="0"/>
      <p:bldP spid="116" grpId="1"/>
      <p:bldP spid="20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834235" y="2244896"/>
            <a:ext cx="4851473" cy="1618931"/>
            <a:chOff x="834235" y="2244896"/>
            <a:chExt cx="4851473" cy="1618931"/>
          </a:xfrm>
        </p:grpSpPr>
        <p:sp>
          <p:nvSpPr>
            <p:cNvPr id="43" name="任意多边形 42"/>
            <p:cNvSpPr/>
            <p:nvPr/>
          </p:nvSpPr>
          <p:spPr>
            <a:xfrm>
              <a:off x="834235" y="2355850"/>
              <a:ext cx="4844648" cy="1507977"/>
            </a:xfrm>
            <a:custGeom>
              <a:avLst/>
              <a:gdLst>
                <a:gd name="connsiteX0" fmla="*/ 57155 w 4844648"/>
                <a:gd name="connsiteY0" fmla="*/ 0 h 1507977"/>
                <a:gd name="connsiteX1" fmla="*/ 4787493 w 4844648"/>
                <a:gd name="connsiteY1" fmla="*/ 0 h 1507977"/>
                <a:gd name="connsiteX2" fmla="*/ 4844648 w 4844648"/>
                <a:gd name="connsiteY2" fmla="*/ 57155 h 1507977"/>
                <a:gd name="connsiteX3" fmla="*/ 4844648 w 4844648"/>
                <a:gd name="connsiteY3" fmla="*/ 1314445 h 1507977"/>
                <a:gd name="connsiteX4" fmla="*/ 4787493 w 4844648"/>
                <a:gd name="connsiteY4" fmla="*/ 1371600 h 1507977"/>
                <a:gd name="connsiteX5" fmla="*/ 674412 w 4844648"/>
                <a:gd name="connsiteY5" fmla="*/ 1371600 h 1507977"/>
                <a:gd name="connsiteX6" fmla="*/ 595314 w 4844648"/>
                <a:gd name="connsiteY6" fmla="*/ 1507977 h 1507977"/>
                <a:gd name="connsiteX7" fmla="*/ 516215 w 4844648"/>
                <a:gd name="connsiteY7" fmla="*/ 1371600 h 1507977"/>
                <a:gd name="connsiteX8" fmla="*/ 57155 w 4844648"/>
                <a:gd name="connsiteY8" fmla="*/ 1371600 h 1507977"/>
                <a:gd name="connsiteX9" fmla="*/ 0 w 4844648"/>
                <a:gd name="connsiteY9" fmla="*/ 1314445 h 1507977"/>
                <a:gd name="connsiteX10" fmla="*/ 0 w 4844648"/>
                <a:gd name="connsiteY10" fmla="*/ 57155 h 1507977"/>
                <a:gd name="connsiteX11" fmla="*/ 57155 w 4844648"/>
                <a:gd name="connsiteY11" fmla="*/ 0 h 1507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44648" h="1507977">
                  <a:moveTo>
                    <a:pt x="57155" y="0"/>
                  </a:moveTo>
                  <a:lnTo>
                    <a:pt x="4787493" y="0"/>
                  </a:lnTo>
                  <a:cubicBezTo>
                    <a:pt x="4819059" y="0"/>
                    <a:pt x="4844648" y="25589"/>
                    <a:pt x="4844648" y="57155"/>
                  </a:cubicBezTo>
                  <a:lnTo>
                    <a:pt x="4844648" y="1314445"/>
                  </a:lnTo>
                  <a:cubicBezTo>
                    <a:pt x="4844648" y="1346011"/>
                    <a:pt x="4819059" y="1371600"/>
                    <a:pt x="4787493" y="1371600"/>
                  </a:cubicBezTo>
                  <a:lnTo>
                    <a:pt x="674412" y="1371600"/>
                  </a:lnTo>
                  <a:lnTo>
                    <a:pt x="595314" y="1507977"/>
                  </a:lnTo>
                  <a:lnTo>
                    <a:pt x="516215" y="1371600"/>
                  </a:lnTo>
                  <a:lnTo>
                    <a:pt x="57155" y="1371600"/>
                  </a:lnTo>
                  <a:cubicBezTo>
                    <a:pt x="25589" y="1371600"/>
                    <a:pt x="0" y="1346011"/>
                    <a:pt x="0" y="1314445"/>
                  </a:cubicBezTo>
                  <a:lnTo>
                    <a:pt x="0" y="57155"/>
                  </a:lnTo>
                  <a:cubicBezTo>
                    <a:pt x="0" y="25589"/>
                    <a:pt x="25589" y="0"/>
                    <a:pt x="57155" y="0"/>
                  </a:cubicBezTo>
                  <a:close/>
                </a:path>
              </a:pathLst>
            </a:custGeom>
            <a:gradFill flip="none" rotWithShape="1">
              <a:gsLst>
                <a:gs pos="0">
                  <a:schemeClr val="bg1"/>
                </a:gs>
                <a:gs pos="36000">
                  <a:schemeClr val="bg1"/>
                </a:gs>
                <a:gs pos="100000">
                  <a:srgbClr val="ECECEC"/>
                </a:gs>
              </a:gsLst>
              <a:lin ang="13500000" scaled="1"/>
              <a:tileRect/>
            </a:gradFill>
            <a:ln w="19050">
              <a:gradFill flip="none" rotWithShape="1">
                <a:gsLst>
                  <a:gs pos="40000">
                    <a:schemeClr val="bg1"/>
                  </a:gs>
                  <a:gs pos="0">
                    <a:schemeClr val="bg1"/>
                  </a:gs>
                  <a:gs pos="100000">
                    <a:srgbClr val="FFFFFF"/>
                  </a:gs>
                </a:gsLst>
                <a:lin ang="2700000" scaled="1"/>
                <a:tileRect/>
              </a:gradFill>
            </a:ln>
            <a:effectLst>
              <a:outerShdw blurRad="558800" dist="635000" dir="1200000" sx="94000" sy="94000" algn="tl" rotWithShape="0">
                <a:schemeClr val="tx1">
                  <a:lumMod val="65000"/>
                  <a:lumOff val="35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7" name="任意多边形 76"/>
            <p:cNvSpPr/>
            <p:nvPr/>
          </p:nvSpPr>
          <p:spPr>
            <a:xfrm rot="-2700000">
              <a:off x="5524799" y="2244896"/>
              <a:ext cx="160909" cy="369168"/>
            </a:xfrm>
            <a:custGeom>
              <a:avLst/>
              <a:gdLst>
                <a:gd name="connsiteX0" fmla="*/ 0 w 160909"/>
                <a:gd name="connsiteY0" fmla="*/ 0 h 369168"/>
                <a:gd name="connsiteX1" fmla="*/ 144169 w 160909"/>
                <a:gd name="connsiteY1" fmla="*/ 144169 h 369168"/>
                <a:gd name="connsiteX2" fmla="*/ 144169 w 160909"/>
                <a:gd name="connsiteY2" fmla="*/ 224999 h 369168"/>
                <a:gd name="connsiteX3" fmla="*/ 0 w 160909"/>
                <a:gd name="connsiteY3" fmla="*/ 369168 h 369168"/>
              </a:gdLst>
              <a:ahLst/>
              <a:cxnLst>
                <a:cxn ang="0">
                  <a:pos x="connsiteX0" y="connsiteY0"/>
                </a:cxn>
                <a:cxn ang="0">
                  <a:pos x="connsiteX1" y="connsiteY1"/>
                </a:cxn>
                <a:cxn ang="0">
                  <a:pos x="connsiteX2" y="connsiteY2"/>
                </a:cxn>
                <a:cxn ang="0">
                  <a:pos x="connsiteX3" y="connsiteY3"/>
                </a:cxn>
              </a:cxnLst>
              <a:rect l="l" t="t" r="r" b="b"/>
              <a:pathLst>
                <a:path w="160909" h="369168">
                  <a:moveTo>
                    <a:pt x="0" y="0"/>
                  </a:moveTo>
                  <a:lnTo>
                    <a:pt x="144169" y="144169"/>
                  </a:lnTo>
                  <a:cubicBezTo>
                    <a:pt x="166490" y="166490"/>
                    <a:pt x="166490" y="202678"/>
                    <a:pt x="144169" y="224999"/>
                  </a:cubicBezTo>
                  <a:lnTo>
                    <a:pt x="0" y="369168"/>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组合 21"/>
          <p:cNvGrpSpPr/>
          <p:nvPr/>
        </p:nvGrpSpPr>
        <p:grpSpPr>
          <a:xfrm>
            <a:off x="6516188" y="2244896"/>
            <a:ext cx="4848532" cy="1618931"/>
            <a:chOff x="6516188" y="2244896"/>
            <a:chExt cx="4848532" cy="1618931"/>
          </a:xfrm>
        </p:grpSpPr>
        <p:sp>
          <p:nvSpPr>
            <p:cNvPr id="44" name="任意多边形 43"/>
            <p:cNvSpPr/>
            <p:nvPr/>
          </p:nvSpPr>
          <p:spPr>
            <a:xfrm>
              <a:off x="6516188" y="2355850"/>
              <a:ext cx="4844648" cy="1507977"/>
            </a:xfrm>
            <a:custGeom>
              <a:avLst/>
              <a:gdLst>
                <a:gd name="connsiteX0" fmla="*/ 38103 w 4844648"/>
                <a:gd name="connsiteY0" fmla="*/ 0 h 1507977"/>
                <a:gd name="connsiteX1" fmla="*/ 4806545 w 4844648"/>
                <a:gd name="connsiteY1" fmla="*/ 0 h 1507977"/>
                <a:gd name="connsiteX2" fmla="*/ 4844648 w 4844648"/>
                <a:gd name="connsiteY2" fmla="*/ 38103 h 1507977"/>
                <a:gd name="connsiteX3" fmla="*/ 4844648 w 4844648"/>
                <a:gd name="connsiteY3" fmla="*/ 1333497 h 1507977"/>
                <a:gd name="connsiteX4" fmla="*/ 4806545 w 4844648"/>
                <a:gd name="connsiteY4" fmla="*/ 1371600 h 1507977"/>
                <a:gd name="connsiteX5" fmla="*/ 674412 w 4844648"/>
                <a:gd name="connsiteY5" fmla="*/ 1371600 h 1507977"/>
                <a:gd name="connsiteX6" fmla="*/ 595313 w 4844648"/>
                <a:gd name="connsiteY6" fmla="*/ 1507977 h 1507977"/>
                <a:gd name="connsiteX7" fmla="*/ 516214 w 4844648"/>
                <a:gd name="connsiteY7" fmla="*/ 1371600 h 1507977"/>
                <a:gd name="connsiteX8" fmla="*/ 38103 w 4844648"/>
                <a:gd name="connsiteY8" fmla="*/ 1371600 h 1507977"/>
                <a:gd name="connsiteX9" fmla="*/ 0 w 4844648"/>
                <a:gd name="connsiteY9" fmla="*/ 1333497 h 1507977"/>
                <a:gd name="connsiteX10" fmla="*/ 0 w 4844648"/>
                <a:gd name="connsiteY10" fmla="*/ 38103 h 1507977"/>
                <a:gd name="connsiteX11" fmla="*/ 38103 w 4844648"/>
                <a:gd name="connsiteY11" fmla="*/ 0 h 1507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44648" h="1507977">
                  <a:moveTo>
                    <a:pt x="38103" y="0"/>
                  </a:moveTo>
                  <a:lnTo>
                    <a:pt x="4806545" y="0"/>
                  </a:lnTo>
                  <a:cubicBezTo>
                    <a:pt x="4827589" y="0"/>
                    <a:pt x="4844648" y="17059"/>
                    <a:pt x="4844648" y="38103"/>
                  </a:cubicBezTo>
                  <a:lnTo>
                    <a:pt x="4844648" y="1333497"/>
                  </a:lnTo>
                  <a:cubicBezTo>
                    <a:pt x="4844648" y="1354541"/>
                    <a:pt x="4827589" y="1371600"/>
                    <a:pt x="4806545" y="1371600"/>
                  </a:cubicBezTo>
                  <a:lnTo>
                    <a:pt x="674412" y="1371600"/>
                  </a:lnTo>
                  <a:lnTo>
                    <a:pt x="595313" y="1507977"/>
                  </a:lnTo>
                  <a:lnTo>
                    <a:pt x="516214" y="1371600"/>
                  </a:lnTo>
                  <a:lnTo>
                    <a:pt x="38103" y="1371600"/>
                  </a:lnTo>
                  <a:cubicBezTo>
                    <a:pt x="17059" y="1371600"/>
                    <a:pt x="0" y="1354541"/>
                    <a:pt x="0" y="1333497"/>
                  </a:cubicBezTo>
                  <a:lnTo>
                    <a:pt x="0" y="38103"/>
                  </a:lnTo>
                  <a:cubicBezTo>
                    <a:pt x="0" y="17059"/>
                    <a:pt x="17059" y="0"/>
                    <a:pt x="38103" y="0"/>
                  </a:cubicBezTo>
                  <a:close/>
                </a:path>
              </a:pathLst>
            </a:custGeom>
            <a:gradFill flip="none" rotWithShape="1">
              <a:gsLst>
                <a:gs pos="0">
                  <a:schemeClr val="bg1"/>
                </a:gs>
                <a:gs pos="36000">
                  <a:schemeClr val="bg1"/>
                </a:gs>
                <a:gs pos="100000">
                  <a:srgbClr val="ECECEC"/>
                </a:gs>
              </a:gsLst>
              <a:lin ang="13500000" scaled="1"/>
              <a:tileRect/>
            </a:gradFill>
            <a:ln w="19050">
              <a:gradFill flip="none" rotWithShape="1">
                <a:gsLst>
                  <a:gs pos="40000">
                    <a:schemeClr val="bg1"/>
                  </a:gs>
                  <a:gs pos="0">
                    <a:schemeClr val="bg1"/>
                  </a:gs>
                  <a:gs pos="100000">
                    <a:srgbClr val="FFFFFF"/>
                  </a:gs>
                </a:gsLst>
                <a:lin ang="2700000" scaled="1"/>
                <a:tileRect/>
              </a:gradFill>
            </a:ln>
            <a:effectLst>
              <a:outerShdw blurRad="558800" dist="635000" dir="1200000" sx="94000" sy="94000" algn="tl" rotWithShape="0">
                <a:schemeClr val="tx1">
                  <a:lumMod val="65000"/>
                  <a:lumOff val="35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0" name="任意多边形 79"/>
            <p:cNvSpPr/>
            <p:nvPr/>
          </p:nvSpPr>
          <p:spPr>
            <a:xfrm rot="-2700000">
              <a:off x="11203811" y="2244896"/>
              <a:ext cx="160909" cy="369168"/>
            </a:xfrm>
            <a:custGeom>
              <a:avLst/>
              <a:gdLst>
                <a:gd name="connsiteX0" fmla="*/ 0 w 160909"/>
                <a:gd name="connsiteY0" fmla="*/ 0 h 369168"/>
                <a:gd name="connsiteX1" fmla="*/ 144169 w 160909"/>
                <a:gd name="connsiteY1" fmla="*/ 144169 h 369168"/>
                <a:gd name="connsiteX2" fmla="*/ 144169 w 160909"/>
                <a:gd name="connsiteY2" fmla="*/ 224999 h 369168"/>
                <a:gd name="connsiteX3" fmla="*/ 0 w 160909"/>
                <a:gd name="connsiteY3" fmla="*/ 369168 h 369168"/>
              </a:gdLst>
              <a:ahLst/>
              <a:cxnLst>
                <a:cxn ang="0">
                  <a:pos x="connsiteX0" y="connsiteY0"/>
                </a:cxn>
                <a:cxn ang="0">
                  <a:pos x="connsiteX1" y="connsiteY1"/>
                </a:cxn>
                <a:cxn ang="0">
                  <a:pos x="connsiteX2" y="connsiteY2"/>
                </a:cxn>
                <a:cxn ang="0">
                  <a:pos x="connsiteX3" y="connsiteY3"/>
                </a:cxn>
              </a:cxnLst>
              <a:rect l="l" t="t" r="r" b="b"/>
              <a:pathLst>
                <a:path w="160909" h="369168">
                  <a:moveTo>
                    <a:pt x="0" y="0"/>
                  </a:moveTo>
                  <a:lnTo>
                    <a:pt x="144169" y="144169"/>
                  </a:lnTo>
                  <a:cubicBezTo>
                    <a:pt x="166490" y="166490"/>
                    <a:pt x="166490" y="202678"/>
                    <a:pt x="144169" y="224999"/>
                  </a:cubicBezTo>
                  <a:lnTo>
                    <a:pt x="0" y="3691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7" name="图片 2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29187" y="4304359"/>
            <a:ext cx="1158486" cy="1190624"/>
          </a:xfrm>
          <a:custGeom>
            <a:avLst/>
            <a:gdLst>
              <a:gd name="connsiteX0" fmla="*/ 648116 w 1296232"/>
              <a:gd name="connsiteY0" fmla="*/ 0 h 1296231"/>
              <a:gd name="connsiteX1" fmla="*/ 1296232 w 1296232"/>
              <a:gd name="connsiteY1" fmla="*/ 648116 h 1296231"/>
              <a:gd name="connsiteX2" fmla="*/ 778734 w 1296232"/>
              <a:gd name="connsiteY2" fmla="*/ 1283065 h 1296231"/>
              <a:gd name="connsiteX3" fmla="*/ 648126 w 1296232"/>
              <a:gd name="connsiteY3" fmla="*/ 1296231 h 1296231"/>
              <a:gd name="connsiteX4" fmla="*/ 648106 w 1296232"/>
              <a:gd name="connsiteY4" fmla="*/ 1296231 h 1296231"/>
              <a:gd name="connsiteX5" fmla="*/ 517498 w 1296232"/>
              <a:gd name="connsiteY5" fmla="*/ 1283065 h 1296231"/>
              <a:gd name="connsiteX6" fmla="*/ 0 w 1296232"/>
              <a:gd name="connsiteY6" fmla="*/ 648116 h 1296231"/>
              <a:gd name="connsiteX7" fmla="*/ 648116 w 1296232"/>
              <a:gd name="connsiteY7" fmla="*/ 0 h 1296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96232" h="1296231">
                <a:moveTo>
                  <a:pt x="648116" y="0"/>
                </a:moveTo>
                <a:cubicBezTo>
                  <a:pt x="1006061" y="0"/>
                  <a:pt x="1296232" y="290171"/>
                  <a:pt x="1296232" y="648116"/>
                </a:cubicBezTo>
                <a:cubicBezTo>
                  <a:pt x="1296232" y="961318"/>
                  <a:pt x="1074070" y="1222630"/>
                  <a:pt x="778734" y="1283065"/>
                </a:cubicBezTo>
                <a:lnTo>
                  <a:pt x="648126" y="1296231"/>
                </a:lnTo>
                <a:lnTo>
                  <a:pt x="648106" y="1296231"/>
                </a:lnTo>
                <a:lnTo>
                  <a:pt x="517498" y="1283065"/>
                </a:lnTo>
                <a:cubicBezTo>
                  <a:pt x="222162" y="1222630"/>
                  <a:pt x="0" y="961318"/>
                  <a:pt x="0" y="648116"/>
                </a:cubicBezTo>
                <a:cubicBezTo>
                  <a:pt x="0" y="290171"/>
                  <a:pt x="290171" y="0"/>
                  <a:pt x="648116" y="0"/>
                </a:cubicBezTo>
                <a:close/>
              </a:path>
            </a:pathLst>
          </a:custGeom>
        </p:spPr>
      </p:pic>
      <p:pic>
        <p:nvPicPr>
          <p:cNvPr id="26" name="图片 2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42017" y="4304357"/>
            <a:ext cx="1175063" cy="1190627"/>
          </a:xfrm>
          <a:custGeom>
            <a:avLst/>
            <a:gdLst>
              <a:gd name="connsiteX0" fmla="*/ 648116 w 1296232"/>
              <a:gd name="connsiteY0" fmla="*/ 0 h 1296232"/>
              <a:gd name="connsiteX1" fmla="*/ 1296232 w 1296232"/>
              <a:gd name="connsiteY1" fmla="*/ 648116 h 1296232"/>
              <a:gd name="connsiteX2" fmla="*/ 648116 w 1296232"/>
              <a:gd name="connsiteY2" fmla="*/ 1296232 h 1296232"/>
              <a:gd name="connsiteX3" fmla="*/ 0 w 1296232"/>
              <a:gd name="connsiteY3" fmla="*/ 648116 h 1296232"/>
              <a:gd name="connsiteX4" fmla="*/ 648116 w 1296232"/>
              <a:gd name="connsiteY4" fmla="*/ 0 h 12962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6232" h="1296232">
                <a:moveTo>
                  <a:pt x="648116" y="0"/>
                </a:moveTo>
                <a:cubicBezTo>
                  <a:pt x="1006061" y="0"/>
                  <a:pt x="1296232" y="290171"/>
                  <a:pt x="1296232" y="648116"/>
                </a:cubicBezTo>
                <a:cubicBezTo>
                  <a:pt x="1296232" y="1006061"/>
                  <a:pt x="1006061" y="1296232"/>
                  <a:pt x="648116" y="1296232"/>
                </a:cubicBezTo>
                <a:cubicBezTo>
                  <a:pt x="290171" y="1296232"/>
                  <a:pt x="0" y="1006061"/>
                  <a:pt x="0" y="648116"/>
                </a:cubicBezTo>
                <a:cubicBezTo>
                  <a:pt x="0" y="290171"/>
                  <a:pt x="290171" y="0"/>
                  <a:pt x="648116" y="0"/>
                </a:cubicBezTo>
                <a:close/>
              </a:path>
            </a:pathLst>
          </a:custGeom>
        </p:spPr>
      </p:pic>
      <p:sp>
        <p:nvSpPr>
          <p:cNvPr id="46" name="矩形 45"/>
          <p:cNvSpPr/>
          <p:nvPr/>
        </p:nvSpPr>
        <p:spPr>
          <a:xfrm>
            <a:off x="2166705" y="4581852"/>
            <a:ext cx="1800493" cy="369332"/>
          </a:xfrm>
          <a:prstGeom prst="rect">
            <a:avLst/>
          </a:prstGeom>
        </p:spPr>
        <p:txBody>
          <a:bodyPr wrap="none">
            <a:spAutoFit/>
          </a:bodyPr>
          <a:lstStyle/>
          <a:p>
            <a:r>
              <a:rPr lang="en-US" altLang="zh-CN" dirty="0">
                <a:solidFill>
                  <a:schemeClr val="accent1"/>
                </a:solidFill>
              </a:rPr>
              <a:t> Lebron James</a:t>
            </a:r>
            <a:endParaRPr lang="zh-CN" altLang="en-US" dirty="0">
              <a:solidFill>
                <a:schemeClr val="accent1"/>
              </a:solidFill>
            </a:endParaRPr>
          </a:p>
        </p:txBody>
      </p:sp>
      <p:sp>
        <p:nvSpPr>
          <p:cNvPr id="48" name="矩形 47"/>
          <p:cNvSpPr/>
          <p:nvPr/>
        </p:nvSpPr>
        <p:spPr>
          <a:xfrm>
            <a:off x="2223854" y="4903559"/>
            <a:ext cx="3319695" cy="313932"/>
          </a:xfrm>
          <a:prstGeom prst="rect">
            <a:avLst/>
          </a:prstGeom>
        </p:spPr>
        <p:txBody>
          <a:bodyPr wrap="square">
            <a:spAutoFit/>
          </a:bodyPr>
          <a:lstStyle/>
          <a:p>
            <a:pPr>
              <a:lnSpc>
                <a:spcPct val="120000"/>
              </a:lnSpc>
            </a:pPr>
            <a:r>
              <a:rPr lang="en-US" altLang="zh-CN" sz="1200" dirty="0">
                <a:solidFill>
                  <a:schemeClr val="tx1">
                    <a:lumMod val="75000"/>
                    <a:lumOff val="25000"/>
                  </a:schemeClr>
                </a:solidFill>
                <a:latin typeface="+mn-ea"/>
              </a:rPr>
              <a:t>Experience as your reference, prudence.</a:t>
            </a:r>
            <a:endParaRPr lang="zh-CN" altLang="en-US" sz="1200" dirty="0">
              <a:solidFill>
                <a:schemeClr val="tx1">
                  <a:lumMod val="75000"/>
                  <a:lumOff val="25000"/>
                </a:schemeClr>
              </a:solidFill>
              <a:latin typeface="+mn-ea"/>
            </a:endParaRPr>
          </a:p>
        </p:txBody>
      </p:sp>
      <p:sp>
        <p:nvSpPr>
          <p:cNvPr id="45" name="矩形 44"/>
          <p:cNvSpPr/>
          <p:nvPr/>
        </p:nvSpPr>
        <p:spPr>
          <a:xfrm>
            <a:off x="7902737" y="4591758"/>
            <a:ext cx="1580882" cy="369332"/>
          </a:xfrm>
          <a:prstGeom prst="rect">
            <a:avLst/>
          </a:prstGeom>
        </p:spPr>
        <p:txBody>
          <a:bodyPr wrap="none">
            <a:spAutoFit/>
          </a:bodyPr>
          <a:lstStyle/>
          <a:p>
            <a:r>
              <a:rPr lang="en-US" altLang="zh-CN" dirty="0">
                <a:solidFill>
                  <a:schemeClr val="accent2"/>
                </a:solidFill>
              </a:rPr>
              <a:t>Allen Iverson</a:t>
            </a:r>
            <a:endParaRPr lang="zh-CN" altLang="en-US" dirty="0">
              <a:solidFill>
                <a:schemeClr val="accent2"/>
              </a:solidFill>
            </a:endParaRPr>
          </a:p>
        </p:txBody>
      </p:sp>
      <p:sp>
        <p:nvSpPr>
          <p:cNvPr id="49" name="矩形 48"/>
          <p:cNvSpPr/>
          <p:nvPr/>
        </p:nvSpPr>
        <p:spPr>
          <a:xfrm>
            <a:off x="7902737" y="4913465"/>
            <a:ext cx="3319695" cy="294119"/>
          </a:xfrm>
          <a:prstGeom prst="rect">
            <a:avLst/>
          </a:prstGeom>
        </p:spPr>
        <p:txBody>
          <a:bodyPr wrap="square">
            <a:spAutoFit/>
          </a:bodyPr>
          <a:lstStyle/>
          <a:p>
            <a:pPr>
              <a:lnSpc>
                <a:spcPct val="120000"/>
              </a:lnSpc>
            </a:pPr>
            <a:r>
              <a:rPr lang="en-US" altLang="zh-CN" sz="1200" dirty="0">
                <a:solidFill>
                  <a:schemeClr val="tx1">
                    <a:lumMod val="75000"/>
                    <a:lumOff val="25000"/>
                  </a:schemeClr>
                </a:solidFill>
                <a:latin typeface="+mn-ea"/>
              </a:rPr>
              <a:t>Your and will brother prudence a as. </a:t>
            </a:r>
            <a:endParaRPr lang="zh-CN" altLang="en-US" sz="1200" dirty="0">
              <a:solidFill>
                <a:schemeClr val="tx1">
                  <a:lumMod val="75000"/>
                  <a:lumOff val="25000"/>
                </a:schemeClr>
              </a:solidFill>
              <a:latin typeface="+mn-ea"/>
            </a:endParaRPr>
          </a:p>
        </p:txBody>
      </p:sp>
      <p:sp>
        <p:nvSpPr>
          <p:cNvPr id="67" name="矩形 66"/>
          <p:cNvSpPr/>
          <p:nvPr/>
        </p:nvSpPr>
        <p:spPr>
          <a:xfrm>
            <a:off x="1037994" y="2703552"/>
            <a:ext cx="4437130" cy="736805"/>
          </a:xfrm>
          <a:prstGeom prst="rect">
            <a:avLst/>
          </a:prstGeom>
        </p:spPr>
        <p:txBody>
          <a:bodyPr wrap="square">
            <a:spAutoFit/>
          </a:bodyPr>
          <a:lstStyle/>
          <a:p>
            <a:pPr algn="ctr">
              <a:lnSpc>
                <a:spcPct val="120000"/>
              </a:lnSpc>
            </a:pPr>
            <a:r>
              <a:rPr lang="en-US" altLang="zh-CN" sz="1200" dirty="0">
                <a:solidFill>
                  <a:schemeClr val="tx1">
                    <a:lumMod val="75000"/>
                    <a:lumOff val="25000"/>
                  </a:schemeClr>
                </a:solidFill>
              </a:rPr>
              <a:t>Please enter your content here, can be used to paste by copying your text and choose to keep only text. Please enter your content here</a:t>
            </a:r>
          </a:p>
        </p:txBody>
      </p:sp>
      <p:sp>
        <p:nvSpPr>
          <p:cNvPr id="68" name="矩形 67"/>
          <p:cNvSpPr/>
          <p:nvPr/>
        </p:nvSpPr>
        <p:spPr>
          <a:xfrm>
            <a:off x="6716876" y="2703552"/>
            <a:ext cx="4437130" cy="515206"/>
          </a:xfrm>
          <a:prstGeom prst="rect">
            <a:avLst/>
          </a:prstGeom>
        </p:spPr>
        <p:txBody>
          <a:bodyPr wrap="square">
            <a:spAutoFit/>
          </a:bodyPr>
          <a:lstStyle/>
          <a:p>
            <a:pPr algn="ctr">
              <a:lnSpc>
                <a:spcPct val="120000"/>
              </a:lnSpc>
            </a:pPr>
            <a:r>
              <a:rPr lang="en-US" altLang="zh-CN" sz="1200" dirty="0">
                <a:solidFill>
                  <a:schemeClr val="tx1">
                    <a:lumMod val="75000"/>
                    <a:lumOff val="25000"/>
                  </a:schemeClr>
                </a:solidFill>
              </a:rPr>
              <a:t>Please enter your content here, can be used to paste by copying your text and choose to keep only text. </a:t>
            </a:r>
          </a:p>
        </p:txBody>
      </p:sp>
      <p:grpSp>
        <p:nvGrpSpPr>
          <p:cNvPr id="84" name="组合 83"/>
          <p:cNvGrpSpPr/>
          <p:nvPr/>
        </p:nvGrpSpPr>
        <p:grpSpPr>
          <a:xfrm>
            <a:off x="9677260" y="6257222"/>
            <a:ext cx="2514740" cy="600778"/>
            <a:chOff x="9667929" y="3431331"/>
            <a:chExt cx="1058640" cy="216000"/>
          </a:xfrm>
        </p:grpSpPr>
        <p:sp>
          <p:nvSpPr>
            <p:cNvPr id="85" name="等腰三角形 84"/>
            <p:cNvSpPr/>
            <p:nvPr/>
          </p:nvSpPr>
          <p:spPr>
            <a:xfrm>
              <a:off x="9667929" y="3520750"/>
              <a:ext cx="498226" cy="126581"/>
            </a:xfrm>
            <a:prstGeom prst="triangle">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等腰三角形 85"/>
            <p:cNvSpPr/>
            <p:nvPr/>
          </p:nvSpPr>
          <p:spPr>
            <a:xfrm>
              <a:off x="9868200" y="3431331"/>
              <a:ext cx="498226" cy="216000"/>
            </a:xfrm>
            <a:prstGeom prst="triangl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等腰三角形 86"/>
            <p:cNvSpPr/>
            <p:nvPr/>
          </p:nvSpPr>
          <p:spPr>
            <a:xfrm>
              <a:off x="10228343" y="3585624"/>
              <a:ext cx="498226" cy="61706"/>
            </a:xfrm>
            <a:prstGeom prst="triangl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等腰三角形 87"/>
            <p:cNvSpPr/>
            <p:nvPr/>
          </p:nvSpPr>
          <p:spPr>
            <a:xfrm>
              <a:off x="10017378" y="3542034"/>
              <a:ext cx="498226" cy="105297"/>
            </a:xfrm>
            <a:prstGeom prst="triangl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9" name="组合 88"/>
          <p:cNvGrpSpPr/>
          <p:nvPr/>
        </p:nvGrpSpPr>
        <p:grpSpPr>
          <a:xfrm>
            <a:off x="9201527" y="6611008"/>
            <a:ext cx="1033856" cy="246991"/>
            <a:chOff x="9667929" y="3431331"/>
            <a:chExt cx="1058640" cy="216000"/>
          </a:xfrm>
        </p:grpSpPr>
        <p:sp>
          <p:nvSpPr>
            <p:cNvPr id="90" name="等腰三角形 89"/>
            <p:cNvSpPr/>
            <p:nvPr/>
          </p:nvSpPr>
          <p:spPr>
            <a:xfrm>
              <a:off x="9667929" y="3520750"/>
              <a:ext cx="498226" cy="126581"/>
            </a:xfrm>
            <a:prstGeom prst="triangle">
              <a:avLst/>
            </a:prstGeom>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等腰三角形 90"/>
            <p:cNvSpPr/>
            <p:nvPr/>
          </p:nvSpPr>
          <p:spPr>
            <a:xfrm>
              <a:off x="9868200" y="3431331"/>
              <a:ext cx="498226" cy="216000"/>
            </a:xfrm>
            <a:prstGeom prst="triangl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等腰三角形 91"/>
            <p:cNvSpPr/>
            <p:nvPr/>
          </p:nvSpPr>
          <p:spPr>
            <a:xfrm>
              <a:off x="10228343" y="3585624"/>
              <a:ext cx="498226" cy="61706"/>
            </a:xfrm>
            <a:prstGeom prst="triangl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等腰三角形 92"/>
            <p:cNvSpPr/>
            <p:nvPr/>
          </p:nvSpPr>
          <p:spPr>
            <a:xfrm>
              <a:off x="10017378" y="3542034"/>
              <a:ext cx="498226" cy="105297"/>
            </a:xfrm>
            <a:prstGeom prst="triangl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0" name="文本框 49"/>
          <p:cNvSpPr txBox="1"/>
          <p:nvPr/>
        </p:nvSpPr>
        <p:spPr>
          <a:xfrm>
            <a:off x="1342723" y="178376"/>
            <a:ext cx="3287334" cy="584775"/>
          </a:xfrm>
          <a:prstGeom prst="rect">
            <a:avLst/>
          </a:prstGeom>
          <a:noFill/>
        </p:spPr>
        <p:txBody>
          <a:bodyPr wrap="square" rtlCol="0">
            <a:spAutoFit/>
          </a:bodyPr>
          <a:lstStyle/>
          <a:p>
            <a:r>
              <a:rPr lang="zh-CN" altLang="en-US" sz="3200" dirty="0">
                <a:solidFill>
                  <a:schemeClr val="tx1">
                    <a:lumMod val="75000"/>
                    <a:lumOff val="25000"/>
                  </a:schemeClr>
                </a:solidFill>
              </a:rPr>
              <a:t>请输入您的标题</a:t>
            </a:r>
          </a:p>
        </p:txBody>
      </p:sp>
      <p:sp>
        <p:nvSpPr>
          <p:cNvPr id="51" name="矩形 50"/>
          <p:cNvSpPr/>
          <p:nvPr/>
        </p:nvSpPr>
        <p:spPr>
          <a:xfrm>
            <a:off x="1342723" y="663471"/>
            <a:ext cx="3964522" cy="265394"/>
          </a:xfrm>
          <a:prstGeom prst="rect">
            <a:avLst/>
          </a:prstGeom>
        </p:spPr>
        <p:txBody>
          <a:bodyPr wrap="square">
            <a:spAutoFit/>
          </a:bodyPr>
          <a:lstStyle/>
          <a:p>
            <a:pPr>
              <a:lnSpc>
                <a:spcPct val="120000"/>
              </a:lnSpc>
            </a:pPr>
            <a:r>
              <a:rPr lang="en-US" altLang="zh-CN" sz="1000" dirty="0">
                <a:solidFill>
                  <a:schemeClr val="tx1">
                    <a:lumMod val="75000"/>
                    <a:lumOff val="25000"/>
                  </a:schemeClr>
                </a:solidFill>
              </a:rPr>
              <a:t>Experience as your reference, prudence as your brother.</a:t>
            </a:r>
            <a:endParaRPr lang="zh-CN" altLang="en-US" sz="1000" dirty="0">
              <a:solidFill>
                <a:schemeClr val="tx1">
                  <a:lumMod val="75000"/>
                  <a:lumOff val="25000"/>
                </a:schemeClr>
              </a:solidFill>
              <a:latin typeface="ITC Avant Garde Std XLt" panose="020B0302020202020204" pitchFamily="34" charset="0"/>
            </a:endParaRPr>
          </a:p>
        </p:txBody>
      </p:sp>
      <p:sp>
        <p:nvSpPr>
          <p:cNvPr id="59" name="任意多边形 58"/>
          <p:cNvSpPr/>
          <p:nvPr/>
        </p:nvSpPr>
        <p:spPr>
          <a:xfrm>
            <a:off x="834236" y="4308245"/>
            <a:ext cx="1190627" cy="1190627"/>
          </a:xfrm>
          <a:custGeom>
            <a:avLst/>
            <a:gdLst>
              <a:gd name="connsiteX0" fmla="*/ 595314 w 1190627"/>
              <a:gd name="connsiteY0" fmla="*/ 0 h 1190627"/>
              <a:gd name="connsiteX1" fmla="*/ 1190627 w 1190627"/>
              <a:gd name="connsiteY1" fmla="*/ 595314 h 1190627"/>
              <a:gd name="connsiteX2" fmla="*/ 595314 w 1190627"/>
              <a:gd name="connsiteY2" fmla="*/ 1190627 h 1190627"/>
              <a:gd name="connsiteX3" fmla="*/ 0 w 1190627"/>
              <a:gd name="connsiteY3" fmla="*/ 595314 h 1190627"/>
              <a:gd name="connsiteX4" fmla="*/ 595314 w 1190627"/>
              <a:gd name="connsiteY4" fmla="*/ 0 h 11906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0627" h="1190627">
                <a:moveTo>
                  <a:pt x="595314" y="0"/>
                </a:moveTo>
                <a:cubicBezTo>
                  <a:pt x="924097" y="0"/>
                  <a:pt x="1190627" y="266531"/>
                  <a:pt x="1190627" y="595314"/>
                </a:cubicBezTo>
                <a:cubicBezTo>
                  <a:pt x="1190627" y="924097"/>
                  <a:pt x="924097" y="1190627"/>
                  <a:pt x="595314" y="1190627"/>
                </a:cubicBezTo>
                <a:cubicBezTo>
                  <a:pt x="266531" y="1190627"/>
                  <a:pt x="0" y="924097"/>
                  <a:pt x="0" y="595314"/>
                </a:cubicBezTo>
                <a:cubicBezTo>
                  <a:pt x="0" y="266531"/>
                  <a:pt x="266531" y="0"/>
                  <a:pt x="595314" y="0"/>
                </a:cubicBezTo>
                <a:close/>
              </a:path>
            </a:pathLst>
          </a:custGeom>
          <a:solidFill>
            <a:schemeClr val="accent1">
              <a:alpha val="30000"/>
            </a:schemeClr>
          </a:solid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任意多边形 59"/>
          <p:cNvSpPr/>
          <p:nvPr/>
        </p:nvSpPr>
        <p:spPr>
          <a:xfrm>
            <a:off x="6513118" y="4308245"/>
            <a:ext cx="1190627" cy="1190624"/>
          </a:xfrm>
          <a:custGeom>
            <a:avLst/>
            <a:gdLst>
              <a:gd name="connsiteX0" fmla="*/ 595314 w 1190627"/>
              <a:gd name="connsiteY0" fmla="*/ 0 h 1190624"/>
              <a:gd name="connsiteX1" fmla="*/ 1190627 w 1190627"/>
              <a:gd name="connsiteY1" fmla="*/ 595313 h 1190624"/>
              <a:gd name="connsiteX2" fmla="*/ 715290 w 1190627"/>
              <a:gd name="connsiteY2" fmla="*/ 1178531 h 1190624"/>
              <a:gd name="connsiteX3" fmla="*/ 595323 w 1190627"/>
              <a:gd name="connsiteY3" fmla="*/ 1190624 h 1190624"/>
              <a:gd name="connsiteX4" fmla="*/ 595305 w 1190627"/>
              <a:gd name="connsiteY4" fmla="*/ 1190624 h 1190624"/>
              <a:gd name="connsiteX5" fmla="*/ 475337 w 1190627"/>
              <a:gd name="connsiteY5" fmla="*/ 1178531 h 1190624"/>
              <a:gd name="connsiteX6" fmla="*/ 0 w 1190627"/>
              <a:gd name="connsiteY6" fmla="*/ 595313 h 1190624"/>
              <a:gd name="connsiteX7" fmla="*/ 595314 w 1190627"/>
              <a:gd name="connsiteY7" fmla="*/ 0 h 1190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90627" h="1190624">
                <a:moveTo>
                  <a:pt x="595314" y="0"/>
                </a:moveTo>
                <a:cubicBezTo>
                  <a:pt x="924097" y="0"/>
                  <a:pt x="1190627" y="266530"/>
                  <a:pt x="1190627" y="595313"/>
                </a:cubicBezTo>
                <a:cubicBezTo>
                  <a:pt x="1190627" y="882997"/>
                  <a:pt x="986565" y="1123020"/>
                  <a:pt x="715290" y="1178531"/>
                </a:cubicBezTo>
                <a:lnTo>
                  <a:pt x="595323" y="1190624"/>
                </a:lnTo>
                <a:lnTo>
                  <a:pt x="595305" y="1190624"/>
                </a:lnTo>
                <a:lnTo>
                  <a:pt x="475337" y="1178531"/>
                </a:lnTo>
                <a:cubicBezTo>
                  <a:pt x="204063" y="1123020"/>
                  <a:pt x="0" y="882997"/>
                  <a:pt x="0" y="595313"/>
                </a:cubicBezTo>
                <a:cubicBezTo>
                  <a:pt x="0" y="266530"/>
                  <a:pt x="266531" y="0"/>
                  <a:pt x="595314" y="0"/>
                </a:cubicBezTo>
                <a:close/>
              </a:path>
            </a:pathLst>
          </a:custGeom>
          <a:solidFill>
            <a:schemeClr val="accent2">
              <a:alpha val="30000"/>
            </a:schemeClr>
          </a:solid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1662974" y="5033599"/>
            <a:ext cx="461384" cy="46138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a:off x="7341857" y="5033599"/>
            <a:ext cx="461384" cy="46138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文本框 53"/>
          <p:cNvSpPr txBox="1"/>
          <p:nvPr/>
        </p:nvSpPr>
        <p:spPr>
          <a:xfrm>
            <a:off x="7251886" y="5083316"/>
            <a:ext cx="660376" cy="369332"/>
          </a:xfrm>
          <a:prstGeom prst="rect">
            <a:avLst/>
          </a:prstGeom>
          <a:noFill/>
        </p:spPr>
        <p:txBody>
          <a:bodyPr wrap="square" rtlCol="0">
            <a:spAutoFit/>
          </a:bodyPr>
          <a:lstStyle/>
          <a:p>
            <a:pPr algn="ctr"/>
            <a:r>
              <a:rPr lang="en-US" altLang="zh-CN" dirty="0">
                <a:solidFill>
                  <a:schemeClr val="bg1"/>
                </a:solidFill>
              </a:rPr>
              <a:t>21</a:t>
            </a:r>
            <a:endParaRPr lang="zh-CN" altLang="en-US" dirty="0">
              <a:solidFill>
                <a:schemeClr val="bg1"/>
              </a:solidFill>
            </a:endParaRPr>
          </a:p>
        </p:txBody>
      </p:sp>
      <p:sp>
        <p:nvSpPr>
          <p:cNvPr id="55" name="文本框 54"/>
          <p:cNvSpPr txBox="1"/>
          <p:nvPr/>
        </p:nvSpPr>
        <p:spPr>
          <a:xfrm>
            <a:off x="1563478" y="5083316"/>
            <a:ext cx="660376" cy="369332"/>
          </a:xfrm>
          <a:prstGeom prst="rect">
            <a:avLst/>
          </a:prstGeom>
          <a:noFill/>
        </p:spPr>
        <p:txBody>
          <a:bodyPr wrap="square" rtlCol="0">
            <a:spAutoFit/>
          </a:bodyPr>
          <a:lstStyle/>
          <a:p>
            <a:pPr algn="ctr"/>
            <a:r>
              <a:rPr lang="en-US" altLang="zh-CN" dirty="0">
                <a:solidFill>
                  <a:schemeClr val="bg1"/>
                </a:solidFill>
              </a:rPr>
              <a:t>23</a:t>
            </a:r>
            <a:endParaRPr lang="zh-CN" altLang="en-US" dirty="0">
              <a:solidFill>
                <a:schemeClr val="bg1"/>
              </a:solidFill>
            </a:endParaRPr>
          </a:p>
        </p:txBody>
      </p:sp>
      <p:sp>
        <p:nvSpPr>
          <p:cNvPr id="56" name="矩形 55"/>
          <p:cNvSpPr>
            <a:spLocks noChangeAspect="1"/>
          </p:cNvSpPr>
          <p:nvPr>
            <p:custDataLst>
              <p:tags r:id="rId1"/>
            </p:custDataLst>
          </p:nvPr>
        </p:nvSpPr>
        <p:spPr>
          <a:xfrm>
            <a:off x="-192989" y="-214853"/>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8272670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750"/>
                                        <p:tgtEl>
                                          <p:spTgt spid="50"/>
                                        </p:tgtEl>
                                      </p:cBhvr>
                                    </p:animEffect>
                                  </p:childTnLst>
                                </p:cTn>
                              </p:par>
                              <p:par>
                                <p:cTn id="8" presetID="63" presetClass="path" presetSubtype="0" decel="50000" fill="hold" grpId="1" nodeType="withEffect">
                                  <p:stCondLst>
                                    <p:cond delay="0"/>
                                  </p:stCondLst>
                                  <p:childTnLst>
                                    <p:animMotion origin="layout" path="M 0.01524 1.85185E-6 L -0.10885 1.85185E-6 " pathEditMode="relative" rAng="0" ptsTypes="AA">
                                      <p:cBhvr>
                                        <p:cTn id="9" dur="750" spd="-100000" fill="hold"/>
                                        <p:tgtEl>
                                          <p:spTgt spid="50"/>
                                        </p:tgtEl>
                                        <p:attrNameLst>
                                          <p:attrName>ppt_x</p:attrName>
                                          <p:attrName>ppt_y</p:attrName>
                                        </p:attrNameLst>
                                      </p:cBhvr>
                                      <p:rCtr x="-6211" y="0"/>
                                    </p:animMotion>
                                  </p:childTnLst>
                                </p:cTn>
                              </p:par>
                              <p:par>
                                <p:cTn id="10" presetID="35" presetClass="path" presetSubtype="0" accel="50000" decel="50000" fill="hold" grpId="2" nodeType="withEffect">
                                  <p:stCondLst>
                                    <p:cond delay="750"/>
                                  </p:stCondLst>
                                  <p:childTnLst>
                                    <p:animMotion origin="layout" path="M 0.01602 1.85185E-6 L -1.875E-6 1.85185E-6 " pathEditMode="relative" rAng="0" ptsTypes="AA">
                                      <p:cBhvr>
                                        <p:cTn id="11" dur="750" fill="hold"/>
                                        <p:tgtEl>
                                          <p:spTgt spid="50"/>
                                        </p:tgtEl>
                                        <p:attrNameLst>
                                          <p:attrName>ppt_x</p:attrName>
                                          <p:attrName>ppt_y</p:attrName>
                                        </p:attrNameLst>
                                      </p:cBhvr>
                                      <p:rCtr x="-807" y="0"/>
                                    </p:animMotion>
                                  </p:childTnLst>
                                </p:cTn>
                              </p:par>
                              <p:par>
                                <p:cTn id="12" presetID="10" presetClass="entr" presetSubtype="0" fill="hold" grpId="0" nodeType="withEffect">
                                  <p:stCondLst>
                                    <p:cond delay="750"/>
                                  </p:stCondLst>
                                  <p:childTnLst>
                                    <p:set>
                                      <p:cBhvr>
                                        <p:cTn id="13" dur="1" fill="hold">
                                          <p:stCondLst>
                                            <p:cond delay="0"/>
                                          </p:stCondLst>
                                        </p:cTn>
                                        <p:tgtEl>
                                          <p:spTgt spid="51"/>
                                        </p:tgtEl>
                                        <p:attrNameLst>
                                          <p:attrName>style.visibility</p:attrName>
                                        </p:attrNameLst>
                                      </p:cBhvr>
                                      <p:to>
                                        <p:strVal val="visible"/>
                                      </p:to>
                                    </p:set>
                                    <p:animEffect transition="in" filter="fade">
                                      <p:cBhvr>
                                        <p:cTn id="14" dur="750"/>
                                        <p:tgtEl>
                                          <p:spTgt spid="51"/>
                                        </p:tgtEl>
                                      </p:cBhvr>
                                    </p:animEffect>
                                  </p:childTnLst>
                                </p:cTn>
                              </p:par>
                              <p:par>
                                <p:cTn id="15" presetID="35" presetClass="path" presetSubtype="0" accel="50000" decel="50000" fill="hold" grpId="1" nodeType="withEffect">
                                  <p:stCondLst>
                                    <p:cond delay="750"/>
                                  </p:stCondLst>
                                  <p:childTnLst>
                                    <p:animMotion origin="layout" path="M 0.01601 -3.7037E-6 L 8.33333E-7 -3.7037E-6 " pathEditMode="relative" rAng="0" ptsTypes="AA">
                                      <p:cBhvr>
                                        <p:cTn id="16" dur="750" fill="hold"/>
                                        <p:tgtEl>
                                          <p:spTgt spid="51"/>
                                        </p:tgtEl>
                                        <p:attrNameLst>
                                          <p:attrName>ppt_x</p:attrName>
                                          <p:attrName>ppt_y</p:attrName>
                                        </p:attrNameLst>
                                      </p:cBhvr>
                                      <p:rCtr x="-807" y="0"/>
                                    </p:animMotion>
                                  </p:childTnLst>
                                </p:cTn>
                              </p:par>
                              <p:par>
                                <p:cTn id="17" presetID="10" presetClass="entr" presetSubtype="0" fill="hold" nodeType="with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500"/>
                                        <p:tgtEl>
                                          <p:spTgt spid="26"/>
                                        </p:tgtEl>
                                      </p:cBhvr>
                                    </p:animEffect>
                                  </p:childTnLst>
                                </p:cTn>
                              </p:par>
                              <p:par>
                                <p:cTn id="20" presetID="42" presetClass="path" presetSubtype="0" decel="30000" fill="hold" nodeType="withEffect">
                                  <p:stCondLst>
                                    <p:cond delay="0"/>
                                  </p:stCondLst>
                                  <p:childTnLst>
                                    <p:animMotion origin="layout" path="M 2.5E-6 -0.03981 L 2.5E-6 0.14815 " pathEditMode="relative" rAng="0" ptsTypes="AA">
                                      <p:cBhvr>
                                        <p:cTn id="21" dur="750" spd="-100000" fill="hold"/>
                                        <p:tgtEl>
                                          <p:spTgt spid="26"/>
                                        </p:tgtEl>
                                        <p:attrNameLst>
                                          <p:attrName>ppt_x</p:attrName>
                                          <p:attrName>ppt_y</p:attrName>
                                        </p:attrNameLst>
                                      </p:cBhvr>
                                      <p:rCtr x="0" y="9398"/>
                                    </p:animMotion>
                                  </p:childTnLst>
                                </p:cTn>
                              </p:par>
                              <p:par>
                                <p:cTn id="22" presetID="42" presetClass="path" presetSubtype="0" accel="30000" decel="30000" fill="hold" nodeType="withEffect">
                                  <p:stCondLst>
                                    <p:cond delay="750"/>
                                  </p:stCondLst>
                                  <p:childTnLst>
                                    <p:animMotion origin="layout" path="M 2.5E-6 -0.03981 L 2.5E-6 -1.85185E-6 " pathEditMode="relative" rAng="0" ptsTypes="AA">
                                      <p:cBhvr>
                                        <p:cTn id="23" dur="750" fill="hold"/>
                                        <p:tgtEl>
                                          <p:spTgt spid="26"/>
                                        </p:tgtEl>
                                        <p:attrNameLst>
                                          <p:attrName>ppt_x</p:attrName>
                                          <p:attrName>ppt_y</p:attrName>
                                        </p:attrNameLst>
                                      </p:cBhvr>
                                      <p:rCtr x="0" y="1991"/>
                                    </p:animMotion>
                                  </p:childTnLst>
                                </p:cTn>
                              </p:par>
                              <p:par>
                                <p:cTn id="24" presetID="10" presetClass="entr" presetSubtype="0" fill="hold" grpId="0" nodeType="withEffect">
                                  <p:stCondLst>
                                    <p:cond delay="0"/>
                                  </p:stCondLst>
                                  <p:childTnLst>
                                    <p:set>
                                      <p:cBhvr>
                                        <p:cTn id="25" dur="1" fill="hold">
                                          <p:stCondLst>
                                            <p:cond delay="0"/>
                                          </p:stCondLst>
                                        </p:cTn>
                                        <p:tgtEl>
                                          <p:spTgt spid="59"/>
                                        </p:tgtEl>
                                        <p:attrNameLst>
                                          <p:attrName>style.visibility</p:attrName>
                                        </p:attrNameLst>
                                      </p:cBhvr>
                                      <p:to>
                                        <p:strVal val="visible"/>
                                      </p:to>
                                    </p:set>
                                    <p:animEffect transition="in" filter="fade">
                                      <p:cBhvr>
                                        <p:cTn id="26" dur="500"/>
                                        <p:tgtEl>
                                          <p:spTgt spid="59"/>
                                        </p:tgtEl>
                                      </p:cBhvr>
                                    </p:animEffect>
                                  </p:childTnLst>
                                </p:cTn>
                              </p:par>
                              <p:par>
                                <p:cTn id="27" presetID="42" presetClass="path" presetSubtype="0" decel="30000" fill="hold" grpId="1" nodeType="withEffect">
                                  <p:stCondLst>
                                    <p:cond delay="0"/>
                                  </p:stCondLst>
                                  <p:childTnLst>
                                    <p:animMotion origin="layout" path="M 2.29167E-6 -0.03982 L 2.29167E-6 0.14814 " pathEditMode="relative" rAng="0" ptsTypes="AA">
                                      <p:cBhvr>
                                        <p:cTn id="28" dur="750" spd="-100000" fill="hold"/>
                                        <p:tgtEl>
                                          <p:spTgt spid="59"/>
                                        </p:tgtEl>
                                        <p:attrNameLst>
                                          <p:attrName>ppt_x</p:attrName>
                                          <p:attrName>ppt_y</p:attrName>
                                        </p:attrNameLst>
                                      </p:cBhvr>
                                      <p:rCtr x="0" y="9398"/>
                                    </p:animMotion>
                                  </p:childTnLst>
                                </p:cTn>
                              </p:par>
                              <p:par>
                                <p:cTn id="29" presetID="42" presetClass="path" presetSubtype="0" accel="30000" decel="30000" fill="hold" grpId="2" nodeType="withEffect">
                                  <p:stCondLst>
                                    <p:cond delay="750"/>
                                  </p:stCondLst>
                                  <p:childTnLst>
                                    <p:animMotion origin="layout" path="M 2.29167E-6 -0.03982 L 2.29167E-6 3.7037E-6 " pathEditMode="relative" rAng="0" ptsTypes="AA">
                                      <p:cBhvr>
                                        <p:cTn id="30" dur="750" fill="hold"/>
                                        <p:tgtEl>
                                          <p:spTgt spid="59"/>
                                        </p:tgtEl>
                                        <p:attrNameLst>
                                          <p:attrName>ppt_x</p:attrName>
                                          <p:attrName>ppt_y</p:attrName>
                                        </p:attrNameLst>
                                      </p:cBhvr>
                                      <p:rCtr x="0" y="1991"/>
                                    </p:animMotion>
                                  </p:childTnLst>
                                </p:cTn>
                              </p:par>
                              <p:par>
                                <p:cTn id="31" presetID="10" presetClass="entr" presetSubtype="0" fill="hold" nodeType="with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fade">
                                      <p:cBhvr>
                                        <p:cTn id="33" dur="500"/>
                                        <p:tgtEl>
                                          <p:spTgt spid="27"/>
                                        </p:tgtEl>
                                      </p:cBhvr>
                                    </p:animEffect>
                                  </p:childTnLst>
                                </p:cTn>
                              </p:par>
                              <p:par>
                                <p:cTn id="34" presetID="64" presetClass="path" presetSubtype="0" decel="30000" fill="hold" nodeType="withEffect">
                                  <p:stCondLst>
                                    <p:cond delay="0"/>
                                  </p:stCondLst>
                                  <p:childTnLst>
                                    <p:animMotion origin="layout" path="M -2.91667E-6 0.03889 L -2.91667E-6 -0.14815 " pathEditMode="relative" rAng="0" ptsTypes="AA">
                                      <p:cBhvr>
                                        <p:cTn id="35" dur="750" spd="-100000" fill="hold"/>
                                        <p:tgtEl>
                                          <p:spTgt spid="27"/>
                                        </p:tgtEl>
                                        <p:attrNameLst>
                                          <p:attrName>ppt_x</p:attrName>
                                          <p:attrName>ppt_y</p:attrName>
                                        </p:attrNameLst>
                                      </p:cBhvr>
                                      <p:rCtr x="0" y="-9352"/>
                                    </p:animMotion>
                                  </p:childTnLst>
                                </p:cTn>
                              </p:par>
                              <p:par>
                                <p:cTn id="36" presetID="64" presetClass="path" presetSubtype="0" accel="30000" decel="30000" fill="hold" nodeType="withEffect">
                                  <p:stCondLst>
                                    <p:cond delay="750"/>
                                  </p:stCondLst>
                                  <p:childTnLst>
                                    <p:animMotion origin="layout" path="M -2.91667E-6 0.03843 L -2.91667E-6 -1.85185E-6 " pathEditMode="relative" rAng="0" ptsTypes="AA">
                                      <p:cBhvr>
                                        <p:cTn id="37" dur="750" fill="hold"/>
                                        <p:tgtEl>
                                          <p:spTgt spid="27"/>
                                        </p:tgtEl>
                                        <p:attrNameLst>
                                          <p:attrName>ppt_x</p:attrName>
                                          <p:attrName>ppt_y</p:attrName>
                                        </p:attrNameLst>
                                      </p:cBhvr>
                                      <p:rCtr x="0" y="-1921"/>
                                    </p:animMotion>
                                  </p:childTnLst>
                                </p:cTn>
                              </p:par>
                              <p:par>
                                <p:cTn id="38" presetID="10" presetClass="entr" presetSubtype="0" fill="hold" grpId="0" nodeType="withEffect">
                                  <p:stCondLst>
                                    <p:cond delay="0"/>
                                  </p:stCondLst>
                                  <p:childTnLst>
                                    <p:set>
                                      <p:cBhvr>
                                        <p:cTn id="39" dur="1" fill="hold">
                                          <p:stCondLst>
                                            <p:cond delay="0"/>
                                          </p:stCondLst>
                                        </p:cTn>
                                        <p:tgtEl>
                                          <p:spTgt spid="60"/>
                                        </p:tgtEl>
                                        <p:attrNameLst>
                                          <p:attrName>style.visibility</p:attrName>
                                        </p:attrNameLst>
                                      </p:cBhvr>
                                      <p:to>
                                        <p:strVal val="visible"/>
                                      </p:to>
                                    </p:set>
                                    <p:animEffect transition="in" filter="fade">
                                      <p:cBhvr>
                                        <p:cTn id="40" dur="500"/>
                                        <p:tgtEl>
                                          <p:spTgt spid="60"/>
                                        </p:tgtEl>
                                      </p:cBhvr>
                                    </p:animEffect>
                                  </p:childTnLst>
                                </p:cTn>
                              </p:par>
                              <p:par>
                                <p:cTn id="41" presetID="64" presetClass="path" presetSubtype="0" decel="30000" fill="hold" grpId="1" nodeType="withEffect">
                                  <p:stCondLst>
                                    <p:cond delay="0"/>
                                  </p:stCondLst>
                                  <p:childTnLst>
                                    <p:animMotion origin="layout" path="M -2.91667E-6 0.03889 L -2.91667E-6 -0.14815 " pathEditMode="relative" rAng="0" ptsTypes="AA">
                                      <p:cBhvr>
                                        <p:cTn id="42" dur="750" spd="-100000" fill="hold"/>
                                        <p:tgtEl>
                                          <p:spTgt spid="60"/>
                                        </p:tgtEl>
                                        <p:attrNameLst>
                                          <p:attrName>ppt_x</p:attrName>
                                          <p:attrName>ppt_y</p:attrName>
                                        </p:attrNameLst>
                                      </p:cBhvr>
                                      <p:rCtr x="0" y="-9352"/>
                                    </p:animMotion>
                                  </p:childTnLst>
                                </p:cTn>
                              </p:par>
                              <p:par>
                                <p:cTn id="43" presetID="64" presetClass="path" presetSubtype="0" accel="30000" decel="30000" fill="hold" grpId="2" nodeType="withEffect">
                                  <p:stCondLst>
                                    <p:cond delay="750"/>
                                  </p:stCondLst>
                                  <p:childTnLst>
                                    <p:animMotion origin="layout" path="M -2.91667E-6 0.03842 L -2.91667E-6 3.7037E-6 " pathEditMode="relative" rAng="0" ptsTypes="AA">
                                      <p:cBhvr>
                                        <p:cTn id="44" dur="750" fill="hold"/>
                                        <p:tgtEl>
                                          <p:spTgt spid="60"/>
                                        </p:tgtEl>
                                        <p:attrNameLst>
                                          <p:attrName>ppt_x</p:attrName>
                                          <p:attrName>ppt_y</p:attrName>
                                        </p:attrNameLst>
                                      </p:cBhvr>
                                      <p:rCtr x="0" y="-1921"/>
                                    </p:animMotion>
                                  </p:childTnLst>
                                </p:cTn>
                              </p:par>
                              <p:par>
                                <p:cTn id="45" presetID="22" presetClass="entr" presetSubtype="8" fill="hold" grpId="0" nodeType="withEffect">
                                  <p:stCondLst>
                                    <p:cond delay="750"/>
                                  </p:stCondLst>
                                  <p:childTnLst>
                                    <p:set>
                                      <p:cBhvr>
                                        <p:cTn id="46" dur="1" fill="hold">
                                          <p:stCondLst>
                                            <p:cond delay="0"/>
                                          </p:stCondLst>
                                        </p:cTn>
                                        <p:tgtEl>
                                          <p:spTgt spid="46"/>
                                        </p:tgtEl>
                                        <p:attrNameLst>
                                          <p:attrName>style.visibility</p:attrName>
                                        </p:attrNameLst>
                                      </p:cBhvr>
                                      <p:to>
                                        <p:strVal val="visible"/>
                                      </p:to>
                                    </p:set>
                                    <p:animEffect transition="in" filter="wipe(left)">
                                      <p:cBhvr>
                                        <p:cTn id="47" dur="750"/>
                                        <p:tgtEl>
                                          <p:spTgt spid="46"/>
                                        </p:tgtEl>
                                      </p:cBhvr>
                                    </p:animEffect>
                                  </p:childTnLst>
                                </p:cTn>
                              </p:par>
                              <p:par>
                                <p:cTn id="48" presetID="22" presetClass="entr" presetSubtype="8" fill="hold" grpId="0" nodeType="withEffect">
                                  <p:stCondLst>
                                    <p:cond delay="750"/>
                                  </p:stCondLst>
                                  <p:childTnLst>
                                    <p:set>
                                      <p:cBhvr>
                                        <p:cTn id="49" dur="1" fill="hold">
                                          <p:stCondLst>
                                            <p:cond delay="0"/>
                                          </p:stCondLst>
                                        </p:cTn>
                                        <p:tgtEl>
                                          <p:spTgt spid="45"/>
                                        </p:tgtEl>
                                        <p:attrNameLst>
                                          <p:attrName>style.visibility</p:attrName>
                                        </p:attrNameLst>
                                      </p:cBhvr>
                                      <p:to>
                                        <p:strVal val="visible"/>
                                      </p:to>
                                    </p:set>
                                    <p:animEffect transition="in" filter="wipe(left)">
                                      <p:cBhvr>
                                        <p:cTn id="50" dur="750"/>
                                        <p:tgtEl>
                                          <p:spTgt spid="45"/>
                                        </p:tgtEl>
                                      </p:cBhvr>
                                    </p:animEffect>
                                  </p:childTnLst>
                                </p:cTn>
                              </p:par>
                              <p:par>
                                <p:cTn id="51" presetID="10" presetClass="entr" presetSubtype="0" fill="hold" grpId="0" nodeType="withEffect">
                                  <p:stCondLst>
                                    <p:cond delay="750"/>
                                  </p:stCondLst>
                                  <p:childTnLst>
                                    <p:set>
                                      <p:cBhvr>
                                        <p:cTn id="52" dur="1" fill="hold">
                                          <p:stCondLst>
                                            <p:cond delay="0"/>
                                          </p:stCondLst>
                                        </p:cTn>
                                        <p:tgtEl>
                                          <p:spTgt spid="48"/>
                                        </p:tgtEl>
                                        <p:attrNameLst>
                                          <p:attrName>style.visibility</p:attrName>
                                        </p:attrNameLst>
                                      </p:cBhvr>
                                      <p:to>
                                        <p:strVal val="visible"/>
                                      </p:to>
                                    </p:set>
                                    <p:animEffect transition="in" filter="fade">
                                      <p:cBhvr>
                                        <p:cTn id="53" dur="750"/>
                                        <p:tgtEl>
                                          <p:spTgt spid="48"/>
                                        </p:tgtEl>
                                      </p:cBhvr>
                                    </p:animEffect>
                                  </p:childTnLst>
                                </p:cTn>
                              </p:par>
                              <p:par>
                                <p:cTn id="54" presetID="10" presetClass="entr" presetSubtype="0" fill="hold" grpId="0" nodeType="withEffect">
                                  <p:stCondLst>
                                    <p:cond delay="750"/>
                                  </p:stCondLst>
                                  <p:childTnLst>
                                    <p:set>
                                      <p:cBhvr>
                                        <p:cTn id="55" dur="1" fill="hold">
                                          <p:stCondLst>
                                            <p:cond delay="0"/>
                                          </p:stCondLst>
                                        </p:cTn>
                                        <p:tgtEl>
                                          <p:spTgt spid="49"/>
                                        </p:tgtEl>
                                        <p:attrNameLst>
                                          <p:attrName>style.visibility</p:attrName>
                                        </p:attrNameLst>
                                      </p:cBhvr>
                                      <p:to>
                                        <p:strVal val="visible"/>
                                      </p:to>
                                    </p:set>
                                    <p:animEffect transition="in" filter="fade">
                                      <p:cBhvr>
                                        <p:cTn id="56" dur="750"/>
                                        <p:tgtEl>
                                          <p:spTgt spid="49"/>
                                        </p:tgtEl>
                                      </p:cBhvr>
                                    </p:animEffect>
                                  </p:childTnLst>
                                </p:cTn>
                              </p:par>
                              <p:par>
                                <p:cTn id="57" presetID="10" presetClass="exit" presetSubtype="0" fill="hold" grpId="3" nodeType="withEffect">
                                  <p:stCondLst>
                                    <p:cond delay="1500"/>
                                  </p:stCondLst>
                                  <p:childTnLst>
                                    <p:animEffect transition="out" filter="fade">
                                      <p:cBhvr>
                                        <p:cTn id="58" dur="750"/>
                                        <p:tgtEl>
                                          <p:spTgt spid="59"/>
                                        </p:tgtEl>
                                      </p:cBhvr>
                                    </p:animEffect>
                                    <p:set>
                                      <p:cBhvr>
                                        <p:cTn id="59" dur="1" fill="hold">
                                          <p:stCondLst>
                                            <p:cond delay="749"/>
                                          </p:stCondLst>
                                        </p:cTn>
                                        <p:tgtEl>
                                          <p:spTgt spid="59"/>
                                        </p:tgtEl>
                                        <p:attrNameLst>
                                          <p:attrName>style.visibility</p:attrName>
                                        </p:attrNameLst>
                                      </p:cBhvr>
                                      <p:to>
                                        <p:strVal val="hidden"/>
                                      </p:to>
                                    </p:set>
                                  </p:childTnLst>
                                </p:cTn>
                              </p:par>
                              <p:par>
                                <p:cTn id="60" presetID="10" presetClass="entr" presetSubtype="0" fill="hold" grpId="0" nodeType="withEffect">
                                  <p:stCondLst>
                                    <p:cond delay="1500"/>
                                  </p:stCondLst>
                                  <p:childTnLst>
                                    <p:set>
                                      <p:cBhvr>
                                        <p:cTn id="61" dur="1" fill="hold">
                                          <p:stCondLst>
                                            <p:cond delay="0"/>
                                          </p:stCondLst>
                                        </p:cTn>
                                        <p:tgtEl>
                                          <p:spTgt spid="52"/>
                                        </p:tgtEl>
                                        <p:attrNameLst>
                                          <p:attrName>style.visibility</p:attrName>
                                        </p:attrNameLst>
                                      </p:cBhvr>
                                      <p:to>
                                        <p:strVal val="visible"/>
                                      </p:to>
                                    </p:set>
                                    <p:animEffect transition="in" filter="fade">
                                      <p:cBhvr>
                                        <p:cTn id="62" dur="750"/>
                                        <p:tgtEl>
                                          <p:spTgt spid="52"/>
                                        </p:tgtEl>
                                      </p:cBhvr>
                                    </p:animEffect>
                                  </p:childTnLst>
                                </p:cTn>
                              </p:par>
                              <p:par>
                                <p:cTn id="63" presetID="63" presetClass="path" presetSubtype="0" accel="45333" decel="44000" fill="hold" grpId="4" nodeType="withEffect">
                                  <p:stCondLst>
                                    <p:cond delay="1500"/>
                                  </p:stCondLst>
                                  <p:childTnLst>
                                    <p:animMotion origin="layout" path="M 2.29167E-6 3.7037E-6 L 0.03802 0.05324 " pathEditMode="relative" rAng="0" ptsTypes="AA">
                                      <p:cBhvr>
                                        <p:cTn id="64" dur="750" fill="hold"/>
                                        <p:tgtEl>
                                          <p:spTgt spid="59"/>
                                        </p:tgtEl>
                                        <p:attrNameLst>
                                          <p:attrName>ppt_x</p:attrName>
                                          <p:attrName>ppt_y</p:attrName>
                                        </p:attrNameLst>
                                      </p:cBhvr>
                                      <p:rCtr x="1901" y="2662"/>
                                    </p:animMotion>
                                  </p:childTnLst>
                                </p:cTn>
                              </p:par>
                              <p:par>
                                <p:cTn id="65" presetID="6" presetClass="emph" presetSubtype="0" accel="50000" decel="50000" fill="hold" grpId="5" nodeType="withEffect">
                                  <p:stCondLst>
                                    <p:cond delay="1500"/>
                                  </p:stCondLst>
                                  <p:childTnLst>
                                    <p:animScale>
                                      <p:cBhvr>
                                        <p:cTn id="66" dur="750" fill="hold"/>
                                        <p:tgtEl>
                                          <p:spTgt spid="59"/>
                                        </p:tgtEl>
                                      </p:cBhvr>
                                      <p:by x="150000" y="150000"/>
                                      <p:to x="38751" y="38751"/>
                                    </p:animScale>
                                  </p:childTnLst>
                                </p:cTn>
                              </p:par>
                              <p:par>
                                <p:cTn id="67" presetID="8" presetClass="emph" presetSubtype="0" accel="50000" decel="50000" fill="hold" grpId="6" nodeType="withEffect">
                                  <p:stCondLst>
                                    <p:cond delay="1500"/>
                                  </p:stCondLst>
                                  <p:childTnLst>
                                    <p:animRot by="21600000" from="0" to="0">
                                      <p:cBhvr>
                                        <p:cTn id="68" dur="750" fill="hold"/>
                                        <p:tgtEl>
                                          <p:spTgt spid="59"/>
                                        </p:tgtEl>
                                        <p:attrNameLst>
                                          <p:attrName>r</p:attrName>
                                        </p:attrNameLst>
                                      </p:cBhvr>
                                    </p:animRot>
                                  </p:childTnLst>
                                </p:cTn>
                              </p:par>
                              <p:par>
                                <p:cTn id="69" presetID="63" presetClass="path" presetSubtype="0" accel="45333" decel="44000" fill="hold" grpId="1" nodeType="withEffect">
                                  <p:stCondLst>
                                    <p:cond delay="1500"/>
                                  </p:stCondLst>
                                  <p:childTnLst>
                                    <p:animMotion origin="layout" path="M -0.038067 -0.053167 L 0 0 E" pathEditMode="relative" ptsTypes="">
                                      <p:cBhvr>
                                        <p:cTn id="70" dur="750" fill="hold"/>
                                        <p:tgtEl>
                                          <p:spTgt spid="52"/>
                                        </p:tgtEl>
                                        <p:attrNameLst>
                                          <p:attrName>ppt_x</p:attrName>
                                          <p:attrName>ppt_y</p:attrName>
                                        </p:attrNameLst>
                                      </p:cBhvr>
                                    </p:animMotion>
                                  </p:childTnLst>
                                </p:cTn>
                              </p:par>
                              <p:par>
                                <p:cTn id="71" presetID="6" presetClass="emph" presetSubtype="0" accel="50000" decel="50000" fill="hold" grpId="2" nodeType="withEffect">
                                  <p:stCondLst>
                                    <p:cond delay="1500"/>
                                  </p:stCondLst>
                                  <p:childTnLst>
                                    <p:animScale>
                                      <p:cBhvr>
                                        <p:cTn id="72" dur="750" fill="hold"/>
                                        <p:tgtEl>
                                          <p:spTgt spid="52"/>
                                        </p:tgtEl>
                                      </p:cBhvr>
                                      <p:by x="150000" y="150000"/>
                                      <p:from x="258056" y="258056"/>
                                      <p:to x="100000" y="100000"/>
                                    </p:animScale>
                                  </p:childTnLst>
                                </p:cTn>
                              </p:par>
                              <p:par>
                                <p:cTn id="73" presetID="8" presetClass="emph" presetSubtype="0" accel="50000" decel="50000" fill="hold" grpId="3" nodeType="withEffect">
                                  <p:stCondLst>
                                    <p:cond delay="1500"/>
                                  </p:stCondLst>
                                  <p:childTnLst>
                                    <p:animRot by="21600000" from="0" to="0">
                                      <p:cBhvr>
                                        <p:cTn id="74" dur="750" fill="hold"/>
                                        <p:tgtEl>
                                          <p:spTgt spid="52"/>
                                        </p:tgtEl>
                                        <p:attrNameLst>
                                          <p:attrName>r</p:attrName>
                                        </p:attrNameLst>
                                      </p:cBhvr>
                                    </p:animRot>
                                  </p:childTnLst>
                                </p:cTn>
                              </p:par>
                              <p:par>
                                <p:cTn id="75" presetID="10" presetClass="exit" presetSubtype="0" fill="hold" grpId="3" nodeType="withEffect">
                                  <p:stCondLst>
                                    <p:cond delay="1500"/>
                                  </p:stCondLst>
                                  <p:childTnLst>
                                    <p:animEffect transition="out" filter="fade">
                                      <p:cBhvr>
                                        <p:cTn id="76" dur="750"/>
                                        <p:tgtEl>
                                          <p:spTgt spid="60"/>
                                        </p:tgtEl>
                                      </p:cBhvr>
                                    </p:animEffect>
                                    <p:set>
                                      <p:cBhvr>
                                        <p:cTn id="77" dur="1" fill="hold">
                                          <p:stCondLst>
                                            <p:cond delay="749"/>
                                          </p:stCondLst>
                                        </p:cTn>
                                        <p:tgtEl>
                                          <p:spTgt spid="60"/>
                                        </p:tgtEl>
                                        <p:attrNameLst>
                                          <p:attrName>style.visibility</p:attrName>
                                        </p:attrNameLst>
                                      </p:cBhvr>
                                      <p:to>
                                        <p:strVal val="hidden"/>
                                      </p:to>
                                    </p:set>
                                  </p:childTnLst>
                                </p:cTn>
                              </p:par>
                              <p:par>
                                <p:cTn id="78" presetID="10" presetClass="entr" presetSubtype="0" fill="hold" grpId="0" nodeType="withEffect">
                                  <p:stCondLst>
                                    <p:cond delay="1500"/>
                                  </p:stCondLst>
                                  <p:childTnLst>
                                    <p:set>
                                      <p:cBhvr>
                                        <p:cTn id="79" dur="1" fill="hold">
                                          <p:stCondLst>
                                            <p:cond delay="0"/>
                                          </p:stCondLst>
                                        </p:cTn>
                                        <p:tgtEl>
                                          <p:spTgt spid="53"/>
                                        </p:tgtEl>
                                        <p:attrNameLst>
                                          <p:attrName>style.visibility</p:attrName>
                                        </p:attrNameLst>
                                      </p:cBhvr>
                                      <p:to>
                                        <p:strVal val="visible"/>
                                      </p:to>
                                    </p:set>
                                    <p:animEffect transition="in" filter="fade">
                                      <p:cBhvr>
                                        <p:cTn id="80" dur="750"/>
                                        <p:tgtEl>
                                          <p:spTgt spid="53"/>
                                        </p:tgtEl>
                                      </p:cBhvr>
                                    </p:animEffect>
                                  </p:childTnLst>
                                </p:cTn>
                              </p:par>
                              <p:par>
                                <p:cTn id="81" presetID="63" presetClass="path" presetSubtype="0" accel="45333" decel="44000" fill="hold" grpId="4" nodeType="withEffect">
                                  <p:stCondLst>
                                    <p:cond delay="1500"/>
                                  </p:stCondLst>
                                  <p:childTnLst>
                                    <p:animMotion origin="layout" path="M -2.91667E-6 3.7037E-6 L 0.03802 0.05324 " pathEditMode="relative" rAng="0" ptsTypes="AA">
                                      <p:cBhvr>
                                        <p:cTn id="82" dur="750" fill="hold"/>
                                        <p:tgtEl>
                                          <p:spTgt spid="60"/>
                                        </p:tgtEl>
                                        <p:attrNameLst>
                                          <p:attrName>ppt_x</p:attrName>
                                          <p:attrName>ppt_y</p:attrName>
                                        </p:attrNameLst>
                                      </p:cBhvr>
                                      <p:rCtr x="1901" y="2662"/>
                                    </p:animMotion>
                                  </p:childTnLst>
                                </p:cTn>
                              </p:par>
                              <p:par>
                                <p:cTn id="83" presetID="6" presetClass="emph" presetSubtype="0" accel="50000" decel="50000" fill="hold" grpId="5" nodeType="withEffect">
                                  <p:stCondLst>
                                    <p:cond delay="1500"/>
                                  </p:stCondLst>
                                  <p:childTnLst>
                                    <p:animScale>
                                      <p:cBhvr>
                                        <p:cTn id="84" dur="750" fill="hold"/>
                                        <p:tgtEl>
                                          <p:spTgt spid="60"/>
                                        </p:tgtEl>
                                      </p:cBhvr>
                                      <p:by x="150000" y="150000"/>
                                      <p:to x="38751" y="38751"/>
                                    </p:animScale>
                                  </p:childTnLst>
                                </p:cTn>
                              </p:par>
                              <p:par>
                                <p:cTn id="85" presetID="8" presetClass="emph" presetSubtype="0" accel="50000" decel="50000" fill="hold" grpId="6" nodeType="withEffect">
                                  <p:stCondLst>
                                    <p:cond delay="1500"/>
                                  </p:stCondLst>
                                  <p:childTnLst>
                                    <p:animRot by="21600000" from="0" to="0">
                                      <p:cBhvr>
                                        <p:cTn id="86" dur="750" fill="hold"/>
                                        <p:tgtEl>
                                          <p:spTgt spid="60"/>
                                        </p:tgtEl>
                                        <p:attrNameLst>
                                          <p:attrName>r</p:attrName>
                                        </p:attrNameLst>
                                      </p:cBhvr>
                                    </p:animRot>
                                  </p:childTnLst>
                                </p:cTn>
                              </p:par>
                              <p:par>
                                <p:cTn id="87" presetID="63" presetClass="path" presetSubtype="0" accel="45333" decel="44000" fill="hold" grpId="1" nodeType="withEffect">
                                  <p:stCondLst>
                                    <p:cond delay="1500"/>
                                  </p:stCondLst>
                                  <p:childTnLst>
                                    <p:animMotion origin="layout" path="M -0.038067 -0.053167 L 0 0 E" pathEditMode="relative" ptsTypes="">
                                      <p:cBhvr>
                                        <p:cTn id="88" dur="750" fill="hold"/>
                                        <p:tgtEl>
                                          <p:spTgt spid="53"/>
                                        </p:tgtEl>
                                        <p:attrNameLst>
                                          <p:attrName>ppt_x</p:attrName>
                                          <p:attrName>ppt_y</p:attrName>
                                        </p:attrNameLst>
                                      </p:cBhvr>
                                    </p:animMotion>
                                  </p:childTnLst>
                                </p:cTn>
                              </p:par>
                              <p:par>
                                <p:cTn id="89" presetID="6" presetClass="emph" presetSubtype="0" accel="50000" decel="50000" fill="hold" grpId="2" nodeType="withEffect">
                                  <p:stCondLst>
                                    <p:cond delay="1500"/>
                                  </p:stCondLst>
                                  <p:childTnLst>
                                    <p:animScale>
                                      <p:cBhvr>
                                        <p:cTn id="90" dur="750" fill="hold"/>
                                        <p:tgtEl>
                                          <p:spTgt spid="53"/>
                                        </p:tgtEl>
                                      </p:cBhvr>
                                      <p:by x="150000" y="150000"/>
                                      <p:from x="258056" y="258055"/>
                                      <p:to x="100000" y="100000"/>
                                    </p:animScale>
                                  </p:childTnLst>
                                </p:cTn>
                              </p:par>
                              <p:par>
                                <p:cTn id="91" presetID="8" presetClass="emph" presetSubtype="0" accel="50000" decel="50000" fill="hold" grpId="3" nodeType="withEffect">
                                  <p:stCondLst>
                                    <p:cond delay="1500"/>
                                  </p:stCondLst>
                                  <p:childTnLst>
                                    <p:animRot by="21600000" from="0" to="0">
                                      <p:cBhvr>
                                        <p:cTn id="92" dur="750" fill="hold"/>
                                        <p:tgtEl>
                                          <p:spTgt spid="53"/>
                                        </p:tgtEl>
                                        <p:attrNameLst>
                                          <p:attrName>r</p:attrName>
                                        </p:attrNameLst>
                                      </p:cBhvr>
                                    </p:animRot>
                                  </p:childTnLst>
                                </p:cTn>
                              </p:par>
                              <p:par>
                                <p:cTn id="93" presetID="10" presetClass="entr" presetSubtype="0" fill="hold" grpId="0" nodeType="withEffect">
                                  <p:stCondLst>
                                    <p:cond delay="1500"/>
                                  </p:stCondLst>
                                  <p:childTnLst>
                                    <p:set>
                                      <p:cBhvr>
                                        <p:cTn id="94" dur="1" fill="hold">
                                          <p:stCondLst>
                                            <p:cond delay="0"/>
                                          </p:stCondLst>
                                        </p:cTn>
                                        <p:tgtEl>
                                          <p:spTgt spid="55"/>
                                        </p:tgtEl>
                                        <p:attrNameLst>
                                          <p:attrName>style.visibility</p:attrName>
                                        </p:attrNameLst>
                                      </p:cBhvr>
                                      <p:to>
                                        <p:strVal val="visible"/>
                                      </p:to>
                                    </p:set>
                                    <p:animEffect transition="in" filter="fade">
                                      <p:cBhvr>
                                        <p:cTn id="95" dur="750"/>
                                        <p:tgtEl>
                                          <p:spTgt spid="55"/>
                                        </p:tgtEl>
                                      </p:cBhvr>
                                    </p:animEffect>
                                  </p:childTnLst>
                                </p:cTn>
                              </p:par>
                              <p:par>
                                <p:cTn id="96" presetID="10" presetClass="entr" presetSubtype="0" fill="hold" grpId="0" nodeType="withEffect">
                                  <p:stCondLst>
                                    <p:cond delay="1500"/>
                                  </p:stCondLst>
                                  <p:childTnLst>
                                    <p:set>
                                      <p:cBhvr>
                                        <p:cTn id="97" dur="1" fill="hold">
                                          <p:stCondLst>
                                            <p:cond delay="0"/>
                                          </p:stCondLst>
                                        </p:cTn>
                                        <p:tgtEl>
                                          <p:spTgt spid="54"/>
                                        </p:tgtEl>
                                        <p:attrNameLst>
                                          <p:attrName>style.visibility</p:attrName>
                                        </p:attrNameLst>
                                      </p:cBhvr>
                                      <p:to>
                                        <p:strVal val="visible"/>
                                      </p:to>
                                    </p:set>
                                    <p:animEffect transition="in" filter="fade">
                                      <p:cBhvr>
                                        <p:cTn id="98" dur="750"/>
                                        <p:tgtEl>
                                          <p:spTgt spid="54"/>
                                        </p:tgtEl>
                                      </p:cBhvr>
                                    </p:animEffect>
                                  </p:childTnLst>
                                </p:cTn>
                              </p:par>
                              <p:par>
                                <p:cTn id="99" presetID="17" presetClass="entr" presetSubtype="4" fill="hold" nodeType="withEffect">
                                  <p:stCondLst>
                                    <p:cond delay="1500"/>
                                  </p:stCondLst>
                                  <p:childTnLst>
                                    <p:set>
                                      <p:cBhvr>
                                        <p:cTn id="100" dur="1" fill="hold">
                                          <p:stCondLst>
                                            <p:cond delay="0"/>
                                          </p:stCondLst>
                                        </p:cTn>
                                        <p:tgtEl>
                                          <p:spTgt spid="89"/>
                                        </p:tgtEl>
                                        <p:attrNameLst>
                                          <p:attrName>style.visibility</p:attrName>
                                        </p:attrNameLst>
                                      </p:cBhvr>
                                      <p:to>
                                        <p:strVal val="visible"/>
                                      </p:to>
                                    </p:set>
                                    <p:anim calcmode="lin" valueType="num">
                                      <p:cBhvr>
                                        <p:cTn id="101" dur="750" fill="hold"/>
                                        <p:tgtEl>
                                          <p:spTgt spid="89"/>
                                        </p:tgtEl>
                                        <p:attrNameLst>
                                          <p:attrName>ppt_x</p:attrName>
                                        </p:attrNameLst>
                                      </p:cBhvr>
                                      <p:tavLst>
                                        <p:tav tm="0">
                                          <p:val>
                                            <p:strVal val="#ppt_x"/>
                                          </p:val>
                                        </p:tav>
                                        <p:tav tm="100000">
                                          <p:val>
                                            <p:strVal val="#ppt_x"/>
                                          </p:val>
                                        </p:tav>
                                      </p:tavLst>
                                    </p:anim>
                                    <p:anim calcmode="lin" valueType="num">
                                      <p:cBhvr>
                                        <p:cTn id="102" dur="750" fill="hold"/>
                                        <p:tgtEl>
                                          <p:spTgt spid="89"/>
                                        </p:tgtEl>
                                        <p:attrNameLst>
                                          <p:attrName>ppt_y</p:attrName>
                                        </p:attrNameLst>
                                      </p:cBhvr>
                                      <p:tavLst>
                                        <p:tav tm="0">
                                          <p:val>
                                            <p:strVal val="#ppt_y+#ppt_h/2"/>
                                          </p:val>
                                        </p:tav>
                                        <p:tav tm="100000">
                                          <p:val>
                                            <p:strVal val="#ppt_y"/>
                                          </p:val>
                                        </p:tav>
                                      </p:tavLst>
                                    </p:anim>
                                    <p:anim calcmode="lin" valueType="num">
                                      <p:cBhvr>
                                        <p:cTn id="103" dur="750" fill="hold"/>
                                        <p:tgtEl>
                                          <p:spTgt spid="89"/>
                                        </p:tgtEl>
                                        <p:attrNameLst>
                                          <p:attrName>ppt_w</p:attrName>
                                        </p:attrNameLst>
                                      </p:cBhvr>
                                      <p:tavLst>
                                        <p:tav tm="0">
                                          <p:val>
                                            <p:strVal val="#ppt_w"/>
                                          </p:val>
                                        </p:tav>
                                        <p:tav tm="100000">
                                          <p:val>
                                            <p:strVal val="#ppt_w"/>
                                          </p:val>
                                        </p:tav>
                                      </p:tavLst>
                                    </p:anim>
                                    <p:anim calcmode="lin" valueType="num">
                                      <p:cBhvr>
                                        <p:cTn id="104" dur="750" fill="hold"/>
                                        <p:tgtEl>
                                          <p:spTgt spid="89"/>
                                        </p:tgtEl>
                                        <p:attrNameLst>
                                          <p:attrName>ppt_h</p:attrName>
                                        </p:attrNameLst>
                                      </p:cBhvr>
                                      <p:tavLst>
                                        <p:tav tm="0">
                                          <p:val>
                                            <p:fltVal val="0"/>
                                          </p:val>
                                        </p:tav>
                                        <p:tav tm="100000">
                                          <p:val>
                                            <p:strVal val="#ppt_h"/>
                                          </p:val>
                                        </p:tav>
                                      </p:tavLst>
                                    </p:anim>
                                  </p:childTnLst>
                                </p:cTn>
                              </p:par>
                              <p:par>
                                <p:cTn id="105" presetID="17" presetClass="entr" presetSubtype="4" fill="hold" nodeType="withEffect">
                                  <p:stCondLst>
                                    <p:cond delay="1500"/>
                                  </p:stCondLst>
                                  <p:childTnLst>
                                    <p:set>
                                      <p:cBhvr>
                                        <p:cTn id="106" dur="1" fill="hold">
                                          <p:stCondLst>
                                            <p:cond delay="0"/>
                                          </p:stCondLst>
                                        </p:cTn>
                                        <p:tgtEl>
                                          <p:spTgt spid="84"/>
                                        </p:tgtEl>
                                        <p:attrNameLst>
                                          <p:attrName>style.visibility</p:attrName>
                                        </p:attrNameLst>
                                      </p:cBhvr>
                                      <p:to>
                                        <p:strVal val="visible"/>
                                      </p:to>
                                    </p:set>
                                    <p:anim calcmode="lin" valueType="num">
                                      <p:cBhvr>
                                        <p:cTn id="107" dur="750" fill="hold"/>
                                        <p:tgtEl>
                                          <p:spTgt spid="84"/>
                                        </p:tgtEl>
                                        <p:attrNameLst>
                                          <p:attrName>ppt_x</p:attrName>
                                        </p:attrNameLst>
                                      </p:cBhvr>
                                      <p:tavLst>
                                        <p:tav tm="0">
                                          <p:val>
                                            <p:strVal val="#ppt_x"/>
                                          </p:val>
                                        </p:tav>
                                        <p:tav tm="100000">
                                          <p:val>
                                            <p:strVal val="#ppt_x"/>
                                          </p:val>
                                        </p:tav>
                                      </p:tavLst>
                                    </p:anim>
                                    <p:anim calcmode="lin" valueType="num">
                                      <p:cBhvr>
                                        <p:cTn id="108" dur="750" fill="hold"/>
                                        <p:tgtEl>
                                          <p:spTgt spid="84"/>
                                        </p:tgtEl>
                                        <p:attrNameLst>
                                          <p:attrName>ppt_y</p:attrName>
                                        </p:attrNameLst>
                                      </p:cBhvr>
                                      <p:tavLst>
                                        <p:tav tm="0">
                                          <p:val>
                                            <p:strVal val="#ppt_y+#ppt_h/2"/>
                                          </p:val>
                                        </p:tav>
                                        <p:tav tm="100000">
                                          <p:val>
                                            <p:strVal val="#ppt_y"/>
                                          </p:val>
                                        </p:tav>
                                      </p:tavLst>
                                    </p:anim>
                                    <p:anim calcmode="lin" valueType="num">
                                      <p:cBhvr>
                                        <p:cTn id="109" dur="750" fill="hold"/>
                                        <p:tgtEl>
                                          <p:spTgt spid="84"/>
                                        </p:tgtEl>
                                        <p:attrNameLst>
                                          <p:attrName>ppt_w</p:attrName>
                                        </p:attrNameLst>
                                      </p:cBhvr>
                                      <p:tavLst>
                                        <p:tav tm="0">
                                          <p:val>
                                            <p:strVal val="#ppt_w"/>
                                          </p:val>
                                        </p:tav>
                                        <p:tav tm="100000">
                                          <p:val>
                                            <p:strVal val="#ppt_w"/>
                                          </p:val>
                                        </p:tav>
                                      </p:tavLst>
                                    </p:anim>
                                    <p:anim calcmode="lin" valueType="num">
                                      <p:cBhvr>
                                        <p:cTn id="110" dur="750" fill="hold"/>
                                        <p:tgtEl>
                                          <p:spTgt spid="84"/>
                                        </p:tgtEl>
                                        <p:attrNameLst>
                                          <p:attrName>ppt_h</p:attrName>
                                        </p:attrNameLst>
                                      </p:cBhvr>
                                      <p:tavLst>
                                        <p:tav tm="0">
                                          <p:val>
                                            <p:fltVal val="0"/>
                                          </p:val>
                                        </p:tav>
                                        <p:tav tm="100000">
                                          <p:val>
                                            <p:strVal val="#ppt_h"/>
                                          </p:val>
                                        </p:tav>
                                      </p:tavLst>
                                    </p:anim>
                                  </p:childTnLst>
                                </p:cTn>
                              </p:par>
                              <p:par>
                                <p:cTn id="111" presetID="10" presetClass="entr" presetSubtype="0" fill="hold" nodeType="withEffect">
                                  <p:stCondLst>
                                    <p:cond delay="2000"/>
                                  </p:stCondLst>
                                  <p:childTnLst>
                                    <p:set>
                                      <p:cBhvr>
                                        <p:cTn id="112" dur="1" fill="hold">
                                          <p:stCondLst>
                                            <p:cond delay="0"/>
                                          </p:stCondLst>
                                        </p:cTn>
                                        <p:tgtEl>
                                          <p:spTgt spid="21"/>
                                        </p:tgtEl>
                                        <p:attrNameLst>
                                          <p:attrName>style.visibility</p:attrName>
                                        </p:attrNameLst>
                                      </p:cBhvr>
                                      <p:to>
                                        <p:strVal val="visible"/>
                                      </p:to>
                                    </p:set>
                                    <p:animEffect transition="in" filter="fade">
                                      <p:cBhvr>
                                        <p:cTn id="113" dur="750"/>
                                        <p:tgtEl>
                                          <p:spTgt spid="21"/>
                                        </p:tgtEl>
                                      </p:cBhvr>
                                    </p:animEffect>
                                  </p:childTnLst>
                                </p:cTn>
                              </p:par>
                              <p:par>
                                <p:cTn id="114" presetID="42" presetClass="path" presetSubtype="0" accel="50000" decel="50000" fill="hold" nodeType="withEffect">
                                  <p:stCondLst>
                                    <p:cond delay="2000"/>
                                  </p:stCondLst>
                                  <p:childTnLst>
                                    <p:animMotion origin="layout" path="M 2.08333E-6 -3.7037E-7 L 2.08333E-6 0.03542 " pathEditMode="relative" rAng="0" ptsTypes="AA">
                                      <p:cBhvr>
                                        <p:cTn id="115" dur="750" spd="-100000" fill="hold"/>
                                        <p:tgtEl>
                                          <p:spTgt spid="21"/>
                                        </p:tgtEl>
                                        <p:attrNameLst>
                                          <p:attrName>ppt_x</p:attrName>
                                          <p:attrName>ppt_y</p:attrName>
                                        </p:attrNameLst>
                                      </p:cBhvr>
                                      <p:rCtr x="0" y="1759"/>
                                    </p:animMotion>
                                  </p:childTnLst>
                                </p:cTn>
                              </p:par>
                              <p:par>
                                <p:cTn id="116" presetID="10" presetClass="entr" presetSubtype="0" fill="hold" nodeType="withEffect">
                                  <p:stCondLst>
                                    <p:cond delay="2000"/>
                                  </p:stCondLst>
                                  <p:childTnLst>
                                    <p:set>
                                      <p:cBhvr>
                                        <p:cTn id="117" dur="1" fill="hold">
                                          <p:stCondLst>
                                            <p:cond delay="0"/>
                                          </p:stCondLst>
                                        </p:cTn>
                                        <p:tgtEl>
                                          <p:spTgt spid="22"/>
                                        </p:tgtEl>
                                        <p:attrNameLst>
                                          <p:attrName>style.visibility</p:attrName>
                                        </p:attrNameLst>
                                      </p:cBhvr>
                                      <p:to>
                                        <p:strVal val="visible"/>
                                      </p:to>
                                    </p:set>
                                    <p:animEffect transition="in" filter="fade">
                                      <p:cBhvr>
                                        <p:cTn id="118" dur="750"/>
                                        <p:tgtEl>
                                          <p:spTgt spid="22"/>
                                        </p:tgtEl>
                                      </p:cBhvr>
                                    </p:animEffect>
                                  </p:childTnLst>
                                </p:cTn>
                              </p:par>
                              <p:par>
                                <p:cTn id="119" presetID="42" presetClass="path" presetSubtype="0" accel="50000" decel="50000" fill="hold" nodeType="withEffect">
                                  <p:stCondLst>
                                    <p:cond delay="2000"/>
                                  </p:stCondLst>
                                  <p:childTnLst>
                                    <p:animMotion origin="layout" path="M 2.08333E-6 -3.7037E-7 L 2.08333E-6 0.03542 " pathEditMode="relative" rAng="0" ptsTypes="AA">
                                      <p:cBhvr>
                                        <p:cTn id="120" dur="750" spd="-100000" fill="hold"/>
                                        <p:tgtEl>
                                          <p:spTgt spid="22"/>
                                        </p:tgtEl>
                                        <p:attrNameLst>
                                          <p:attrName>ppt_x</p:attrName>
                                          <p:attrName>ppt_y</p:attrName>
                                        </p:attrNameLst>
                                      </p:cBhvr>
                                      <p:rCtr x="0" y="1759"/>
                                    </p:animMotion>
                                  </p:childTnLst>
                                </p:cTn>
                              </p:par>
                              <p:par>
                                <p:cTn id="121" presetID="10" presetClass="entr" presetSubtype="0" fill="hold" grpId="0" nodeType="withEffect">
                                  <p:stCondLst>
                                    <p:cond delay="2500"/>
                                  </p:stCondLst>
                                  <p:childTnLst>
                                    <p:set>
                                      <p:cBhvr>
                                        <p:cTn id="122" dur="1" fill="hold">
                                          <p:stCondLst>
                                            <p:cond delay="0"/>
                                          </p:stCondLst>
                                        </p:cTn>
                                        <p:tgtEl>
                                          <p:spTgt spid="67"/>
                                        </p:tgtEl>
                                        <p:attrNameLst>
                                          <p:attrName>style.visibility</p:attrName>
                                        </p:attrNameLst>
                                      </p:cBhvr>
                                      <p:to>
                                        <p:strVal val="visible"/>
                                      </p:to>
                                    </p:set>
                                    <p:animEffect transition="in" filter="fade">
                                      <p:cBhvr>
                                        <p:cTn id="123" dur="750"/>
                                        <p:tgtEl>
                                          <p:spTgt spid="67"/>
                                        </p:tgtEl>
                                      </p:cBhvr>
                                    </p:animEffect>
                                  </p:childTnLst>
                                </p:cTn>
                              </p:par>
                              <p:par>
                                <p:cTn id="124" presetID="10" presetClass="entr" presetSubtype="0" fill="hold" grpId="0" nodeType="withEffect">
                                  <p:stCondLst>
                                    <p:cond delay="2500"/>
                                  </p:stCondLst>
                                  <p:childTnLst>
                                    <p:set>
                                      <p:cBhvr>
                                        <p:cTn id="125" dur="1" fill="hold">
                                          <p:stCondLst>
                                            <p:cond delay="0"/>
                                          </p:stCondLst>
                                        </p:cTn>
                                        <p:tgtEl>
                                          <p:spTgt spid="68"/>
                                        </p:tgtEl>
                                        <p:attrNameLst>
                                          <p:attrName>style.visibility</p:attrName>
                                        </p:attrNameLst>
                                      </p:cBhvr>
                                      <p:to>
                                        <p:strVal val="visible"/>
                                      </p:to>
                                    </p:set>
                                    <p:animEffect transition="in" filter="fade">
                                      <p:cBhvr>
                                        <p:cTn id="126" dur="750"/>
                                        <p:tgtEl>
                                          <p:spTgt spid="68"/>
                                        </p:tgtEl>
                                      </p:cBhvr>
                                    </p:animEffect>
                                  </p:childTnLst>
                                </p:cTn>
                              </p:par>
                            </p:childTnLst>
                          </p:cTn>
                        </p:par>
                        <p:par>
                          <p:cTn id="127" fill="hold">
                            <p:stCondLst>
                              <p:cond delay="3250"/>
                            </p:stCondLst>
                            <p:childTnLst>
                              <p:par>
                                <p:cTn id="128" presetID="10" presetClass="entr" presetSubtype="0" fill="hold" grpId="0" nodeType="afterEffect">
                                  <p:stCondLst>
                                    <p:cond delay="0"/>
                                  </p:stCondLst>
                                  <p:childTnLst>
                                    <p:set>
                                      <p:cBhvr>
                                        <p:cTn id="129" dur="1" fill="hold">
                                          <p:stCondLst>
                                            <p:cond delay="0"/>
                                          </p:stCondLst>
                                        </p:cTn>
                                        <p:tgtEl>
                                          <p:spTgt spid="56"/>
                                        </p:tgtEl>
                                        <p:attrNameLst>
                                          <p:attrName>style.visibility</p:attrName>
                                        </p:attrNameLst>
                                      </p:cBhvr>
                                      <p:to>
                                        <p:strVal val="visible"/>
                                      </p:to>
                                    </p:set>
                                    <p:animEffect transition="in" filter="fade">
                                      <p:cBhvr>
                                        <p:cTn id="130" dur="75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8" grpId="0"/>
      <p:bldP spid="45" grpId="0"/>
      <p:bldP spid="49" grpId="0"/>
      <p:bldP spid="67" grpId="0"/>
      <p:bldP spid="68" grpId="0"/>
      <p:bldP spid="50" grpId="0"/>
      <p:bldP spid="50" grpId="1"/>
      <p:bldP spid="50" grpId="2"/>
      <p:bldP spid="51" grpId="0"/>
      <p:bldP spid="51" grpId="1"/>
      <p:bldP spid="59" grpId="0" animBg="1"/>
      <p:bldP spid="59" grpId="1" animBg="1"/>
      <p:bldP spid="59" grpId="2" animBg="1"/>
      <p:bldP spid="59" grpId="3" animBg="1"/>
      <p:bldP spid="59" grpId="4" animBg="1"/>
      <p:bldP spid="59" grpId="5" animBg="1"/>
      <p:bldP spid="59" grpId="6" animBg="1"/>
      <p:bldP spid="60" grpId="0" animBg="1"/>
      <p:bldP spid="60" grpId="1" animBg="1"/>
      <p:bldP spid="60" grpId="2" animBg="1"/>
      <p:bldP spid="60" grpId="3" animBg="1"/>
      <p:bldP spid="60" grpId="4" animBg="1"/>
      <p:bldP spid="60" grpId="5" animBg="1"/>
      <p:bldP spid="60" grpId="6" animBg="1"/>
      <p:bldP spid="52" grpId="0" animBg="1"/>
      <p:bldP spid="52" grpId="1" animBg="1"/>
      <p:bldP spid="52" grpId="2" animBg="1"/>
      <p:bldP spid="52" grpId="3" animBg="1"/>
      <p:bldP spid="53" grpId="0" animBg="1"/>
      <p:bldP spid="53" grpId="1" animBg="1"/>
      <p:bldP spid="53" grpId="2" animBg="1"/>
      <p:bldP spid="53" grpId="3" animBg="1"/>
      <p:bldP spid="54" grpId="0"/>
      <p:bldP spid="55" grpId="0"/>
      <p:bldP spid="5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4" name="组合 153"/>
          <p:cNvGrpSpPr/>
          <p:nvPr/>
        </p:nvGrpSpPr>
        <p:grpSpPr>
          <a:xfrm>
            <a:off x="9311326" y="2006672"/>
            <a:ext cx="1510606" cy="2075855"/>
            <a:chOff x="3384388" y="-1243695"/>
            <a:chExt cx="2448000" cy="3364010"/>
          </a:xfrm>
        </p:grpSpPr>
        <p:sp>
          <p:nvSpPr>
            <p:cNvPr id="155" name="圆角矩形 154"/>
            <p:cNvSpPr>
              <a:spLocks noChangeAspect="1"/>
            </p:cNvSpPr>
            <p:nvPr/>
          </p:nvSpPr>
          <p:spPr>
            <a:xfrm rot="2700000">
              <a:off x="3384388" y="-791390"/>
              <a:ext cx="2448000" cy="2448000"/>
            </a:xfrm>
            <a:prstGeom prst="roundRect">
              <a:avLst/>
            </a:prstGeom>
            <a:gradFill>
              <a:gsLst>
                <a:gs pos="0">
                  <a:schemeClr val="bg1"/>
                </a:gs>
                <a:gs pos="36000">
                  <a:schemeClr val="bg1"/>
                </a:gs>
                <a:gs pos="100000">
                  <a:srgbClr val="ECECEC"/>
                </a:gs>
              </a:gsLst>
              <a:lin ang="13500000" scaled="1"/>
            </a:gradFill>
            <a:ln w="19050">
              <a:solidFill>
                <a:schemeClr val="bg1"/>
              </a:solidFill>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6" name="圆角矩形 155"/>
            <p:cNvSpPr>
              <a:spLocks noChangeAspect="1"/>
            </p:cNvSpPr>
            <p:nvPr/>
          </p:nvSpPr>
          <p:spPr>
            <a:xfrm rot="2700000">
              <a:off x="3438388" y="-731690"/>
              <a:ext cx="2340000" cy="2340000"/>
            </a:xfrm>
            <a:prstGeom prst="roundRect">
              <a:avLst/>
            </a:prstGeom>
            <a:noFill/>
            <a:ln w="12700">
              <a:solidFill>
                <a:schemeClr val="bg1">
                  <a:lumMod val="75000"/>
                </a:schemeClr>
              </a:solidFill>
              <a:prstDash val="dash"/>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7" name="组合 156"/>
            <p:cNvGrpSpPr/>
            <p:nvPr/>
          </p:nvGrpSpPr>
          <p:grpSpPr>
            <a:xfrm>
              <a:off x="4156571" y="1413779"/>
              <a:ext cx="721176" cy="706536"/>
              <a:chOff x="3161408" y="4408176"/>
              <a:chExt cx="721176" cy="706536"/>
            </a:xfrm>
          </p:grpSpPr>
          <p:sp>
            <p:nvSpPr>
              <p:cNvPr id="163" name="任意多边形 162"/>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4" name="任意多边形 163"/>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5" name="任意多边形 164"/>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6" name="任意多边形 165"/>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8" name="组合 157"/>
            <p:cNvGrpSpPr/>
            <p:nvPr/>
          </p:nvGrpSpPr>
          <p:grpSpPr>
            <a:xfrm flipH="1" flipV="1">
              <a:off x="4336829" y="-1243695"/>
              <a:ext cx="721176" cy="706536"/>
              <a:chOff x="3161408" y="4408176"/>
              <a:chExt cx="721176" cy="706536"/>
            </a:xfrm>
          </p:grpSpPr>
          <p:sp>
            <p:nvSpPr>
              <p:cNvPr id="159" name="任意多边形 158"/>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0" name="任意多边形 159"/>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1" name="任意多边形 160"/>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2" name="任意多边形 161"/>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1" name="组合 140"/>
          <p:cNvGrpSpPr/>
          <p:nvPr/>
        </p:nvGrpSpPr>
        <p:grpSpPr>
          <a:xfrm>
            <a:off x="6754864" y="3439639"/>
            <a:ext cx="1262923" cy="1735492"/>
            <a:chOff x="3384388" y="-1243695"/>
            <a:chExt cx="2448000" cy="3364010"/>
          </a:xfrm>
        </p:grpSpPr>
        <p:sp>
          <p:nvSpPr>
            <p:cNvPr id="142" name="圆角矩形 141"/>
            <p:cNvSpPr>
              <a:spLocks noChangeAspect="1"/>
            </p:cNvSpPr>
            <p:nvPr/>
          </p:nvSpPr>
          <p:spPr>
            <a:xfrm rot="2700000">
              <a:off x="3384388" y="-791390"/>
              <a:ext cx="2448000" cy="2448000"/>
            </a:xfrm>
            <a:prstGeom prst="roundRect">
              <a:avLst/>
            </a:prstGeom>
            <a:gradFill>
              <a:gsLst>
                <a:gs pos="0">
                  <a:schemeClr val="bg1"/>
                </a:gs>
                <a:gs pos="36000">
                  <a:schemeClr val="bg1"/>
                </a:gs>
                <a:gs pos="100000">
                  <a:srgbClr val="ECECEC"/>
                </a:gs>
              </a:gsLst>
              <a:lin ang="13500000" scaled="1"/>
            </a:gradFill>
            <a:ln w="19050">
              <a:solidFill>
                <a:schemeClr val="bg1"/>
              </a:solidFill>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3" name="圆角矩形 142"/>
            <p:cNvSpPr>
              <a:spLocks noChangeAspect="1"/>
            </p:cNvSpPr>
            <p:nvPr/>
          </p:nvSpPr>
          <p:spPr>
            <a:xfrm rot="2700000">
              <a:off x="3438388" y="-731690"/>
              <a:ext cx="2340000" cy="2340000"/>
            </a:xfrm>
            <a:prstGeom prst="roundRect">
              <a:avLst/>
            </a:prstGeom>
            <a:noFill/>
            <a:ln w="12700">
              <a:solidFill>
                <a:schemeClr val="bg1">
                  <a:lumMod val="75000"/>
                </a:schemeClr>
              </a:solidFill>
              <a:prstDash val="dash"/>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4" name="组合 143"/>
            <p:cNvGrpSpPr/>
            <p:nvPr/>
          </p:nvGrpSpPr>
          <p:grpSpPr>
            <a:xfrm>
              <a:off x="4156571" y="1413779"/>
              <a:ext cx="721176" cy="706536"/>
              <a:chOff x="3161408" y="4408176"/>
              <a:chExt cx="721176" cy="706536"/>
            </a:xfrm>
          </p:grpSpPr>
          <p:sp>
            <p:nvSpPr>
              <p:cNvPr id="150" name="任意多边形 149"/>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1" name="任意多边形 150"/>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2" name="任意多边形 151"/>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3" name="任意多边形 152"/>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5" name="组合 144"/>
            <p:cNvGrpSpPr/>
            <p:nvPr/>
          </p:nvGrpSpPr>
          <p:grpSpPr>
            <a:xfrm flipH="1" flipV="1">
              <a:off x="4336829" y="-1243695"/>
              <a:ext cx="721176" cy="706536"/>
              <a:chOff x="3161408" y="4408176"/>
              <a:chExt cx="721176" cy="706536"/>
            </a:xfrm>
          </p:grpSpPr>
          <p:sp>
            <p:nvSpPr>
              <p:cNvPr id="146" name="任意多边形 145"/>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7" name="任意多边形 146"/>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8" name="任意多边形 147"/>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9" name="任意多边形 148"/>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28" name="组合 127"/>
          <p:cNvGrpSpPr/>
          <p:nvPr/>
        </p:nvGrpSpPr>
        <p:grpSpPr>
          <a:xfrm>
            <a:off x="4137234" y="4307861"/>
            <a:ext cx="1054351" cy="1448875"/>
            <a:chOff x="3384388" y="-1243695"/>
            <a:chExt cx="2448000" cy="3364010"/>
          </a:xfrm>
        </p:grpSpPr>
        <p:sp>
          <p:nvSpPr>
            <p:cNvPr id="129" name="圆角矩形 128"/>
            <p:cNvSpPr>
              <a:spLocks noChangeAspect="1"/>
            </p:cNvSpPr>
            <p:nvPr/>
          </p:nvSpPr>
          <p:spPr>
            <a:xfrm rot="2700000">
              <a:off x="3384388" y="-791390"/>
              <a:ext cx="2448000" cy="2448000"/>
            </a:xfrm>
            <a:prstGeom prst="roundRect">
              <a:avLst/>
            </a:prstGeom>
            <a:gradFill>
              <a:gsLst>
                <a:gs pos="0">
                  <a:schemeClr val="bg1"/>
                </a:gs>
                <a:gs pos="36000">
                  <a:schemeClr val="bg1"/>
                </a:gs>
                <a:gs pos="100000">
                  <a:srgbClr val="ECECEC"/>
                </a:gs>
              </a:gsLst>
              <a:lin ang="13500000" scaled="1"/>
            </a:gradFill>
            <a:ln w="19050">
              <a:solidFill>
                <a:schemeClr val="bg1"/>
              </a:solidFill>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0" name="圆角矩形 129"/>
            <p:cNvSpPr>
              <a:spLocks noChangeAspect="1"/>
            </p:cNvSpPr>
            <p:nvPr/>
          </p:nvSpPr>
          <p:spPr>
            <a:xfrm rot="2700000">
              <a:off x="3438388" y="-731690"/>
              <a:ext cx="2340000" cy="2340000"/>
            </a:xfrm>
            <a:prstGeom prst="roundRect">
              <a:avLst/>
            </a:prstGeom>
            <a:noFill/>
            <a:ln w="12700">
              <a:solidFill>
                <a:schemeClr val="bg1">
                  <a:lumMod val="75000"/>
                </a:schemeClr>
              </a:solidFill>
              <a:prstDash val="dash"/>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1" name="组合 130"/>
            <p:cNvGrpSpPr/>
            <p:nvPr/>
          </p:nvGrpSpPr>
          <p:grpSpPr>
            <a:xfrm>
              <a:off x="4156571" y="1413779"/>
              <a:ext cx="721176" cy="706536"/>
              <a:chOff x="3161408" y="4408176"/>
              <a:chExt cx="721176" cy="706536"/>
            </a:xfrm>
          </p:grpSpPr>
          <p:sp>
            <p:nvSpPr>
              <p:cNvPr id="137" name="任意多边形 136"/>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8" name="任意多边形 137"/>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9" name="任意多边形 138"/>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0" name="任意多边形 139"/>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2" name="组合 131"/>
            <p:cNvGrpSpPr/>
            <p:nvPr/>
          </p:nvGrpSpPr>
          <p:grpSpPr>
            <a:xfrm flipH="1" flipV="1">
              <a:off x="4336829" y="-1243695"/>
              <a:ext cx="721176" cy="706536"/>
              <a:chOff x="3161408" y="4408176"/>
              <a:chExt cx="721176" cy="706536"/>
            </a:xfrm>
          </p:grpSpPr>
          <p:sp>
            <p:nvSpPr>
              <p:cNvPr id="133" name="任意多边形 132"/>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4" name="任意多边形 133"/>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5" name="任意多边形 134"/>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6" name="任意多边形 135"/>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15" name="组合 114"/>
          <p:cNvGrpSpPr/>
          <p:nvPr/>
        </p:nvGrpSpPr>
        <p:grpSpPr>
          <a:xfrm>
            <a:off x="1597330" y="4895836"/>
            <a:ext cx="856771" cy="1177363"/>
            <a:chOff x="3384388" y="-1243695"/>
            <a:chExt cx="2448000" cy="3364010"/>
          </a:xfrm>
        </p:grpSpPr>
        <p:sp>
          <p:nvSpPr>
            <p:cNvPr id="116" name="圆角矩形 115"/>
            <p:cNvSpPr>
              <a:spLocks noChangeAspect="1"/>
            </p:cNvSpPr>
            <p:nvPr/>
          </p:nvSpPr>
          <p:spPr>
            <a:xfrm rot="2700000">
              <a:off x="3384388" y="-791390"/>
              <a:ext cx="2448000" cy="2448000"/>
            </a:xfrm>
            <a:prstGeom prst="roundRect">
              <a:avLst/>
            </a:prstGeom>
            <a:gradFill>
              <a:gsLst>
                <a:gs pos="0">
                  <a:schemeClr val="bg1"/>
                </a:gs>
                <a:gs pos="36000">
                  <a:schemeClr val="bg1"/>
                </a:gs>
                <a:gs pos="100000">
                  <a:srgbClr val="ECECEC"/>
                </a:gs>
              </a:gsLst>
              <a:lin ang="13500000" scaled="1"/>
            </a:gradFill>
            <a:ln w="19050">
              <a:solidFill>
                <a:schemeClr val="bg1"/>
              </a:solidFill>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圆角矩形 116"/>
            <p:cNvSpPr>
              <a:spLocks noChangeAspect="1"/>
            </p:cNvSpPr>
            <p:nvPr/>
          </p:nvSpPr>
          <p:spPr>
            <a:xfrm rot="2700000">
              <a:off x="3438388" y="-731690"/>
              <a:ext cx="2340000" cy="2340000"/>
            </a:xfrm>
            <a:prstGeom prst="roundRect">
              <a:avLst/>
            </a:prstGeom>
            <a:noFill/>
            <a:ln w="12700">
              <a:solidFill>
                <a:schemeClr val="bg1">
                  <a:lumMod val="75000"/>
                </a:schemeClr>
              </a:solidFill>
              <a:prstDash val="dash"/>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8" name="组合 117"/>
            <p:cNvGrpSpPr/>
            <p:nvPr/>
          </p:nvGrpSpPr>
          <p:grpSpPr>
            <a:xfrm>
              <a:off x="4156571" y="1413779"/>
              <a:ext cx="721176" cy="706536"/>
              <a:chOff x="3161408" y="4408176"/>
              <a:chExt cx="721176" cy="706536"/>
            </a:xfrm>
          </p:grpSpPr>
          <p:sp>
            <p:nvSpPr>
              <p:cNvPr id="124" name="任意多边形 123"/>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5" name="任意多边形 124"/>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任意多边形 125"/>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7" name="任意多边形 126"/>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9" name="组合 118"/>
            <p:cNvGrpSpPr/>
            <p:nvPr/>
          </p:nvGrpSpPr>
          <p:grpSpPr>
            <a:xfrm flipH="1" flipV="1">
              <a:off x="4336829" y="-1243695"/>
              <a:ext cx="721176" cy="706536"/>
              <a:chOff x="3161408" y="4408176"/>
              <a:chExt cx="721176" cy="706536"/>
            </a:xfrm>
          </p:grpSpPr>
          <p:sp>
            <p:nvSpPr>
              <p:cNvPr id="120" name="任意多边形 119"/>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任意多边形 120"/>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2" name="任意多边形 121"/>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任意多边形 122"/>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4" name="组合 23"/>
          <p:cNvGrpSpPr/>
          <p:nvPr/>
        </p:nvGrpSpPr>
        <p:grpSpPr>
          <a:xfrm>
            <a:off x="3152255" y="5146552"/>
            <a:ext cx="270584" cy="270582"/>
            <a:chOff x="3152255" y="5318002"/>
            <a:chExt cx="270584" cy="270582"/>
          </a:xfrm>
        </p:grpSpPr>
        <p:sp>
          <p:nvSpPr>
            <p:cNvPr id="81" name="KSO_Shape"/>
            <p:cNvSpPr/>
            <p:nvPr/>
          </p:nvSpPr>
          <p:spPr>
            <a:xfrm rot="4585858">
              <a:off x="3239603" y="5395763"/>
              <a:ext cx="125498" cy="108138"/>
            </a:xfrm>
            <a:custGeom>
              <a:avLst/>
              <a:gdLst/>
              <a:ahLst/>
              <a:cxnLst/>
              <a:rect l="l" t="t" r="r" b="b"/>
              <a:pathLst>
                <a:path w="351454" h="302978">
                  <a:moveTo>
                    <a:pt x="175727" y="0"/>
                  </a:moveTo>
                  <a:lnTo>
                    <a:pt x="351454" y="302978"/>
                  </a:lnTo>
                  <a:cubicBezTo>
                    <a:pt x="296917" y="281626"/>
                    <a:pt x="237534" y="271243"/>
                    <a:pt x="175726" y="271243"/>
                  </a:cubicBezTo>
                  <a:cubicBezTo>
                    <a:pt x="113918" y="271243"/>
                    <a:pt x="54536" y="281626"/>
                    <a:pt x="0" y="30297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84" name="椭圆 83"/>
            <p:cNvSpPr/>
            <p:nvPr/>
          </p:nvSpPr>
          <p:spPr>
            <a:xfrm>
              <a:off x="3152255" y="5318002"/>
              <a:ext cx="270584" cy="270582"/>
            </a:xfrm>
            <a:prstGeom prst="ellipse">
              <a:avLst/>
            </a:prstGeom>
            <a:noFill/>
            <a:ln w="63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5814355" y="4484012"/>
            <a:ext cx="384677" cy="384674"/>
            <a:chOff x="5814355" y="4655462"/>
            <a:chExt cx="384677" cy="384674"/>
          </a:xfrm>
        </p:grpSpPr>
        <p:sp>
          <p:nvSpPr>
            <p:cNvPr id="82" name="KSO_Shape"/>
            <p:cNvSpPr/>
            <p:nvPr/>
          </p:nvSpPr>
          <p:spPr>
            <a:xfrm rot="4135629">
              <a:off x="5935072" y="4745532"/>
              <a:ext cx="193723" cy="166925"/>
            </a:xfrm>
            <a:custGeom>
              <a:avLst/>
              <a:gdLst/>
              <a:ahLst/>
              <a:cxnLst/>
              <a:rect l="l" t="t" r="r" b="b"/>
              <a:pathLst>
                <a:path w="351454" h="302978">
                  <a:moveTo>
                    <a:pt x="175727" y="0"/>
                  </a:moveTo>
                  <a:lnTo>
                    <a:pt x="351454" y="302978"/>
                  </a:lnTo>
                  <a:cubicBezTo>
                    <a:pt x="296917" y="281626"/>
                    <a:pt x="237534" y="271243"/>
                    <a:pt x="175726" y="271243"/>
                  </a:cubicBezTo>
                  <a:cubicBezTo>
                    <a:pt x="113918" y="271243"/>
                    <a:pt x="54536" y="281626"/>
                    <a:pt x="0" y="30297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85" name="椭圆 84"/>
            <p:cNvSpPr/>
            <p:nvPr/>
          </p:nvSpPr>
          <p:spPr>
            <a:xfrm>
              <a:off x="5814355" y="4655462"/>
              <a:ext cx="384677" cy="384674"/>
            </a:xfrm>
            <a:prstGeom prst="ellipse">
              <a:avLst/>
            </a:prstGeom>
            <a:noFill/>
            <a:ln w="63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8446693" y="3440266"/>
            <a:ext cx="498770" cy="498767"/>
            <a:chOff x="8446693" y="3611716"/>
            <a:chExt cx="498770" cy="498767"/>
          </a:xfrm>
        </p:grpSpPr>
        <p:sp>
          <p:nvSpPr>
            <p:cNvPr id="83" name="KSO_Shape"/>
            <p:cNvSpPr/>
            <p:nvPr/>
          </p:nvSpPr>
          <p:spPr>
            <a:xfrm rot="3600000">
              <a:off x="8587928" y="3738913"/>
              <a:ext cx="261948" cy="225712"/>
            </a:xfrm>
            <a:custGeom>
              <a:avLst/>
              <a:gdLst/>
              <a:ahLst/>
              <a:cxnLst/>
              <a:rect l="l" t="t" r="r" b="b"/>
              <a:pathLst>
                <a:path w="351454" h="302978">
                  <a:moveTo>
                    <a:pt x="175727" y="0"/>
                  </a:moveTo>
                  <a:lnTo>
                    <a:pt x="351454" y="302978"/>
                  </a:lnTo>
                  <a:cubicBezTo>
                    <a:pt x="296917" y="281626"/>
                    <a:pt x="237534" y="271243"/>
                    <a:pt x="175726" y="271243"/>
                  </a:cubicBezTo>
                  <a:cubicBezTo>
                    <a:pt x="113918" y="271243"/>
                    <a:pt x="54536" y="281626"/>
                    <a:pt x="0" y="30297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86" name="椭圆 85"/>
            <p:cNvSpPr/>
            <p:nvPr/>
          </p:nvSpPr>
          <p:spPr>
            <a:xfrm>
              <a:off x="8446693" y="3611716"/>
              <a:ext cx="498770" cy="498767"/>
            </a:xfrm>
            <a:prstGeom prst="ellipse">
              <a:avLst/>
            </a:prstGeom>
            <a:noFill/>
            <a:ln w="63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7" name="文本框 86"/>
          <p:cNvSpPr txBox="1"/>
          <p:nvPr/>
        </p:nvSpPr>
        <p:spPr>
          <a:xfrm>
            <a:off x="1747718" y="5297198"/>
            <a:ext cx="555994" cy="369332"/>
          </a:xfrm>
          <a:prstGeom prst="rect">
            <a:avLst/>
          </a:prstGeom>
          <a:noFill/>
        </p:spPr>
        <p:txBody>
          <a:bodyPr wrap="square" rtlCol="0">
            <a:spAutoFit/>
          </a:bodyPr>
          <a:lstStyle/>
          <a:p>
            <a:pPr algn="ctr"/>
            <a:r>
              <a:rPr lang="en-US" altLang="zh-CN" dirty="0">
                <a:solidFill>
                  <a:schemeClr val="tx1">
                    <a:lumMod val="75000"/>
                    <a:lumOff val="25000"/>
                  </a:schemeClr>
                </a:solidFill>
              </a:rPr>
              <a:t>01</a:t>
            </a:r>
            <a:endParaRPr lang="zh-CN" altLang="en-US" dirty="0">
              <a:solidFill>
                <a:schemeClr val="tx1">
                  <a:lumMod val="75000"/>
                  <a:lumOff val="25000"/>
                </a:schemeClr>
              </a:solidFill>
            </a:endParaRPr>
          </a:p>
        </p:txBody>
      </p:sp>
      <p:sp>
        <p:nvSpPr>
          <p:cNvPr id="88" name="文本框 87"/>
          <p:cNvSpPr txBox="1"/>
          <p:nvPr/>
        </p:nvSpPr>
        <p:spPr>
          <a:xfrm>
            <a:off x="4386412" y="4832243"/>
            <a:ext cx="555994" cy="400110"/>
          </a:xfrm>
          <a:prstGeom prst="rect">
            <a:avLst/>
          </a:prstGeom>
          <a:noFill/>
        </p:spPr>
        <p:txBody>
          <a:bodyPr wrap="square" rtlCol="0">
            <a:spAutoFit/>
          </a:bodyPr>
          <a:lstStyle/>
          <a:p>
            <a:pPr algn="ctr"/>
            <a:r>
              <a:rPr lang="en-US" altLang="zh-CN" sz="2000" dirty="0">
                <a:solidFill>
                  <a:schemeClr val="tx1">
                    <a:lumMod val="75000"/>
                    <a:lumOff val="25000"/>
                  </a:schemeClr>
                </a:solidFill>
              </a:rPr>
              <a:t>02</a:t>
            </a:r>
            <a:endParaRPr lang="zh-CN" altLang="en-US" sz="2000" dirty="0">
              <a:solidFill>
                <a:schemeClr val="tx1">
                  <a:lumMod val="75000"/>
                  <a:lumOff val="25000"/>
                </a:schemeClr>
              </a:solidFill>
            </a:endParaRPr>
          </a:p>
        </p:txBody>
      </p:sp>
      <p:sp>
        <p:nvSpPr>
          <p:cNvPr id="89" name="文本框 88"/>
          <p:cNvSpPr txBox="1"/>
          <p:nvPr/>
        </p:nvSpPr>
        <p:spPr>
          <a:xfrm>
            <a:off x="7108327" y="4076131"/>
            <a:ext cx="555994" cy="461665"/>
          </a:xfrm>
          <a:prstGeom prst="rect">
            <a:avLst/>
          </a:prstGeom>
          <a:noFill/>
        </p:spPr>
        <p:txBody>
          <a:bodyPr wrap="square" rtlCol="0">
            <a:spAutoFit/>
          </a:bodyPr>
          <a:lstStyle/>
          <a:p>
            <a:pPr algn="ctr"/>
            <a:r>
              <a:rPr lang="en-US" altLang="zh-CN" sz="2400" dirty="0">
                <a:solidFill>
                  <a:schemeClr val="tx1">
                    <a:lumMod val="75000"/>
                    <a:lumOff val="25000"/>
                  </a:schemeClr>
                </a:solidFill>
              </a:rPr>
              <a:t>03</a:t>
            </a:r>
            <a:endParaRPr lang="zh-CN" altLang="en-US" sz="2400" dirty="0">
              <a:solidFill>
                <a:schemeClr val="tx1">
                  <a:lumMod val="75000"/>
                  <a:lumOff val="25000"/>
                </a:schemeClr>
              </a:solidFill>
            </a:endParaRPr>
          </a:p>
        </p:txBody>
      </p:sp>
      <p:sp>
        <p:nvSpPr>
          <p:cNvPr id="90" name="文本框 89"/>
          <p:cNvSpPr txBox="1"/>
          <p:nvPr/>
        </p:nvSpPr>
        <p:spPr>
          <a:xfrm>
            <a:off x="9598997" y="2782990"/>
            <a:ext cx="935264" cy="523220"/>
          </a:xfrm>
          <a:prstGeom prst="rect">
            <a:avLst/>
          </a:prstGeom>
          <a:noFill/>
        </p:spPr>
        <p:txBody>
          <a:bodyPr wrap="square" rtlCol="0">
            <a:spAutoFit/>
          </a:bodyPr>
          <a:lstStyle/>
          <a:p>
            <a:pPr algn="ctr"/>
            <a:r>
              <a:rPr lang="en-US" altLang="zh-CN" sz="2800" dirty="0">
                <a:solidFill>
                  <a:schemeClr val="tx1">
                    <a:lumMod val="75000"/>
                    <a:lumOff val="25000"/>
                  </a:schemeClr>
                </a:solidFill>
              </a:rPr>
              <a:t>04</a:t>
            </a:r>
            <a:endParaRPr lang="zh-CN" altLang="en-US" sz="2800" dirty="0">
              <a:solidFill>
                <a:schemeClr val="tx1">
                  <a:lumMod val="75000"/>
                  <a:lumOff val="25000"/>
                </a:schemeClr>
              </a:solidFill>
            </a:endParaRPr>
          </a:p>
        </p:txBody>
      </p:sp>
      <p:sp>
        <p:nvSpPr>
          <p:cNvPr id="91" name="文本框 90"/>
          <p:cNvSpPr txBox="1"/>
          <p:nvPr/>
        </p:nvSpPr>
        <p:spPr>
          <a:xfrm>
            <a:off x="268397" y="4304867"/>
            <a:ext cx="3518635" cy="535531"/>
          </a:xfrm>
          <a:prstGeom prst="rect">
            <a:avLst/>
          </a:prstGeom>
          <a:noFill/>
        </p:spPr>
        <p:txBody>
          <a:bodyPr wrap="square" rtlCol="0">
            <a:spAutoFit/>
          </a:bodyPr>
          <a:lstStyle/>
          <a:p>
            <a:pPr algn="ctr">
              <a:lnSpc>
                <a:spcPct val="120000"/>
              </a:lnSpc>
            </a:pPr>
            <a:r>
              <a:rPr lang="en-US" altLang="zh-CN" sz="1200" dirty="0">
                <a:solidFill>
                  <a:schemeClr val="tx1">
                    <a:lumMod val="75000"/>
                    <a:lumOff val="25000"/>
                  </a:schemeClr>
                </a:solidFill>
                <a:latin typeface="+mn-ea"/>
              </a:rPr>
              <a:t>Please enter your content here, can be used to paste by copying your text</a:t>
            </a:r>
          </a:p>
        </p:txBody>
      </p:sp>
      <p:sp>
        <p:nvSpPr>
          <p:cNvPr id="92" name="文本框 91"/>
          <p:cNvSpPr txBox="1"/>
          <p:nvPr/>
        </p:nvSpPr>
        <p:spPr>
          <a:xfrm>
            <a:off x="930480" y="4013225"/>
            <a:ext cx="2194469" cy="338554"/>
          </a:xfrm>
          <a:prstGeom prst="rect">
            <a:avLst/>
          </a:prstGeom>
          <a:noFill/>
        </p:spPr>
        <p:txBody>
          <a:bodyPr wrap="square" rtlCol="0">
            <a:spAutoFit/>
          </a:bodyPr>
          <a:lstStyle/>
          <a:p>
            <a:pPr algn="ctr"/>
            <a:r>
              <a:rPr lang="zh-CN" altLang="en-US" sz="1600" dirty="0">
                <a:solidFill>
                  <a:schemeClr val="tx1">
                    <a:lumMod val="75000"/>
                    <a:lumOff val="25000"/>
                  </a:schemeClr>
                </a:solidFill>
              </a:rPr>
              <a:t>请输入标题</a:t>
            </a:r>
          </a:p>
        </p:txBody>
      </p:sp>
      <p:sp>
        <p:nvSpPr>
          <p:cNvPr id="95" name="文本框 94"/>
          <p:cNvSpPr txBox="1"/>
          <p:nvPr/>
        </p:nvSpPr>
        <p:spPr>
          <a:xfrm>
            <a:off x="2890878" y="3374970"/>
            <a:ext cx="3518635" cy="535531"/>
          </a:xfrm>
          <a:prstGeom prst="rect">
            <a:avLst/>
          </a:prstGeom>
          <a:noFill/>
        </p:spPr>
        <p:txBody>
          <a:bodyPr wrap="square" rtlCol="0">
            <a:spAutoFit/>
          </a:bodyPr>
          <a:lstStyle/>
          <a:p>
            <a:pPr algn="ctr">
              <a:lnSpc>
                <a:spcPct val="120000"/>
              </a:lnSpc>
            </a:pPr>
            <a:r>
              <a:rPr lang="en-US" altLang="zh-CN" sz="1200" dirty="0">
                <a:solidFill>
                  <a:schemeClr val="tx1">
                    <a:lumMod val="75000"/>
                    <a:lumOff val="25000"/>
                  </a:schemeClr>
                </a:solidFill>
                <a:latin typeface="+mn-ea"/>
              </a:rPr>
              <a:t>Please enter your content here, can be used to paste by copying your text</a:t>
            </a:r>
          </a:p>
        </p:txBody>
      </p:sp>
      <p:sp>
        <p:nvSpPr>
          <p:cNvPr id="96" name="文本框 95"/>
          <p:cNvSpPr txBox="1"/>
          <p:nvPr/>
        </p:nvSpPr>
        <p:spPr>
          <a:xfrm>
            <a:off x="3552961" y="3083328"/>
            <a:ext cx="2194469" cy="338554"/>
          </a:xfrm>
          <a:prstGeom prst="rect">
            <a:avLst/>
          </a:prstGeom>
          <a:noFill/>
        </p:spPr>
        <p:txBody>
          <a:bodyPr wrap="square" rtlCol="0">
            <a:spAutoFit/>
          </a:bodyPr>
          <a:lstStyle/>
          <a:p>
            <a:pPr algn="ctr"/>
            <a:r>
              <a:rPr lang="zh-CN" altLang="en-US" sz="1600" dirty="0">
                <a:solidFill>
                  <a:schemeClr val="tx1">
                    <a:lumMod val="75000"/>
                    <a:lumOff val="25000"/>
                  </a:schemeClr>
                </a:solidFill>
              </a:rPr>
              <a:t>请输入标题</a:t>
            </a:r>
          </a:p>
        </p:txBody>
      </p:sp>
      <p:sp>
        <p:nvSpPr>
          <p:cNvPr id="98" name="文本框 97"/>
          <p:cNvSpPr txBox="1"/>
          <p:nvPr/>
        </p:nvSpPr>
        <p:spPr>
          <a:xfrm>
            <a:off x="5627006" y="2445072"/>
            <a:ext cx="3518635" cy="535531"/>
          </a:xfrm>
          <a:prstGeom prst="rect">
            <a:avLst/>
          </a:prstGeom>
          <a:noFill/>
        </p:spPr>
        <p:txBody>
          <a:bodyPr wrap="square" rtlCol="0">
            <a:spAutoFit/>
          </a:bodyPr>
          <a:lstStyle/>
          <a:p>
            <a:pPr algn="ctr">
              <a:lnSpc>
                <a:spcPct val="120000"/>
              </a:lnSpc>
            </a:pPr>
            <a:r>
              <a:rPr lang="en-US" altLang="zh-CN" sz="1200" dirty="0">
                <a:solidFill>
                  <a:schemeClr val="tx1">
                    <a:lumMod val="75000"/>
                    <a:lumOff val="25000"/>
                  </a:schemeClr>
                </a:solidFill>
                <a:latin typeface="+mn-ea"/>
              </a:rPr>
              <a:t>Please enter your content here, can be used to paste by copying your text</a:t>
            </a:r>
          </a:p>
        </p:txBody>
      </p:sp>
      <p:sp>
        <p:nvSpPr>
          <p:cNvPr id="99" name="文本框 98"/>
          <p:cNvSpPr txBox="1"/>
          <p:nvPr/>
        </p:nvSpPr>
        <p:spPr>
          <a:xfrm>
            <a:off x="6289089" y="2153430"/>
            <a:ext cx="2194469" cy="338554"/>
          </a:xfrm>
          <a:prstGeom prst="rect">
            <a:avLst/>
          </a:prstGeom>
          <a:noFill/>
        </p:spPr>
        <p:txBody>
          <a:bodyPr wrap="square" rtlCol="0">
            <a:spAutoFit/>
          </a:bodyPr>
          <a:lstStyle/>
          <a:p>
            <a:pPr algn="ctr"/>
            <a:r>
              <a:rPr lang="zh-CN" altLang="en-US" sz="1600" dirty="0">
                <a:solidFill>
                  <a:schemeClr val="tx1">
                    <a:lumMod val="75000"/>
                    <a:lumOff val="25000"/>
                  </a:schemeClr>
                </a:solidFill>
              </a:rPr>
              <a:t>请输入标题</a:t>
            </a:r>
          </a:p>
        </p:txBody>
      </p:sp>
      <p:sp>
        <p:nvSpPr>
          <p:cNvPr id="101" name="文本框 100"/>
          <p:cNvSpPr txBox="1"/>
          <p:nvPr/>
        </p:nvSpPr>
        <p:spPr>
          <a:xfrm>
            <a:off x="8287975" y="1515174"/>
            <a:ext cx="3518635" cy="535531"/>
          </a:xfrm>
          <a:prstGeom prst="rect">
            <a:avLst/>
          </a:prstGeom>
          <a:noFill/>
        </p:spPr>
        <p:txBody>
          <a:bodyPr wrap="square" rtlCol="0">
            <a:spAutoFit/>
          </a:bodyPr>
          <a:lstStyle/>
          <a:p>
            <a:pPr algn="ctr">
              <a:lnSpc>
                <a:spcPct val="120000"/>
              </a:lnSpc>
            </a:pPr>
            <a:r>
              <a:rPr lang="en-US" altLang="zh-CN" sz="1200" dirty="0">
                <a:solidFill>
                  <a:schemeClr val="tx1">
                    <a:lumMod val="75000"/>
                    <a:lumOff val="25000"/>
                  </a:schemeClr>
                </a:solidFill>
                <a:latin typeface="+mn-ea"/>
              </a:rPr>
              <a:t>Please enter your content here, can be used to paste by copying your text</a:t>
            </a:r>
          </a:p>
        </p:txBody>
      </p:sp>
      <p:sp>
        <p:nvSpPr>
          <p:cNvPr id="102" name="文本框 101"/>
          <p:cNvSpPr txBox="1"/>
          <p:nvPr/>
        </p:nvSpPr>
        <p:spPr>
          <a:xfrm>
            <a:off x="8950058" y="1223532"/>
            <a:ext cx="2194469" cy="338554"/>
          </a:xfrm>
          <a:prstGeom prst="rect">
            <a:avLst/>
          </a:prstGeom>
          <a:noFill/>
        </p:spPr>
        <p:txBody>
          <a:bodyPr wrap="square" rtlCol="0">
            <a:spAutoFit/>
          </a:bodyPr>
          <a:lstStyle/>
          <a:p>
            <a:pPr algn="ctr"/>
            <a:r>
              <a:rPr lang="zh-CN" altLang="en-US" sz="1600" dirty="0">
                <a:solidFill>
                  <a:schemeClr val="tx1">
                    <a:lumMod val="75000"/>
                    <a:lumOff val="25000"/>
                  </a:schemeClr>
                </a:solidFill>
              </a:rPr>
              <a:t>请输入标题</a:t>
            </a:r>
          </a:p>
        </p:txBody>
      </p:sp>
      <p:sp>
        <p:nvSpPr>
          <p:cNvPr id="94" name="文本框 93"/>
          <p:cNvSpPr txBox="1"/>
          <p:nvPr/>
        </p:nvSpPr>
        <p:spPr>
          <a:xfrm>
            <a:off x="1342723" y="178376"/>
            <a:ext cx="3301009" cy="584775"/>
          </a:xfrm>
          <a:prstGeom prst="rect">
            <a:avLst/>
          </a:prstGeom>
          <a:noFill/>
        </p:spPr>
        <p:txBody>
          <a:bodyPr wrap="square" rtlCol="0">
            <a:spAutoFit/>
          </a:bodyPr>
          <a:lstStyle/>
          <a:p>
            <a:r>
              <a:rPr lang="zh-CN" altLang="en-US" sz="3200" dirty="0">
                <a:solidFill>
                  <a:schemeClr val="tx1">
                    <a:lumMod val="75000"/>
                    <a:lumOff val="25000"/>
                  </a:schemeClr>
                </a:solidFill>
              </a:rPr>
              <a:t>请输入您的标题</a:t>
            </a:r>
          </a:p>
        </p:txBody>
      </p:sp>
      <p:sp>
        <p:nvSpPr>
          <p:cNvPr id="97" name="矩形 96"/>
          <p:cNvSpPr/>
          <p:nvPr/>
        </p:nvSpPr>
        <p:spPr>
          <a:xfrm>
            <a:off x="1342723" y="663471"/>
            <a:ext cx="3964522" cy="265394"/>
          </a:xfrm>
          <a:prstGeom prst="rect">
            <a:avLst/>
          </a:prstGeom>
        </p:spPr>
        <p:txBody>
          <a:bodyPr wrap="square">
            <a:spAutoFit/>
          </a:bodyPr>
          <a:lstStyle/>
          <a:p>
            <a:pPr>
              <a:lnSpc>
                <a:spcPct val="120000"/>
              </a:lnSpc>
            </a:pPr>
            <a:r>
              <a:rPr lang="en-US" altLang="zh-CN" sz="1000" dirty="0">
                <a:solidFill>
                  <a:schemeClr val="tx1">
                    <a:lumMod val="75000"/>
                    <a:lumOff val="25000"/>
                  </a:schemeClr>
                </a:solidFill>
              </a:rPr>
              <a:t>Experience as your reference, prudence as your brother.</a:t>
            </a:r>
            <a:endParaRPr lang="zh-CN" altLang="en-US" sz="1000" dirty="0">
              <a:solidFill>
                <a:schemeClr val="tx1">
                  <a:lumMod val="75000"/>
                  <a:lumOff val="25000"/>
                </a:schemeClr>
              </a:solidFill>
              <a:latin typeface="ITC Avant Garde Std XLt" panose="020B0302020202020204" pitchFamily="34" charset="0"/>
            </a:endParaRPr>
          </a:p>
        </p:txBody>
      </p:sp>
      <p:sp>
        <p:nvSpPr>
          <p:cNvPr id="167" name="矩形 166"/>
          <p:cNvSpPr>
            <a:spLocks noChangeAspect="1"/>
          </p:cNvSpPr>
          <p:nvPr>
            <p:custDataLst>
              <p:tags r:id="rId1"/>
            </p:custDataLst>
          </p:nvPr>
        </p:nvSpPr>
        <p:spPr>
          <a:xfrm>
            <a:off x="-192989" y="-214853"/>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0260486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4"/>
                                        </p:tgtEl>
                                        <p:attrNameLst>
                                          <p:attrName>style.visibility</p:attrName>
                                        </p:attrNameLst>
                                      </p:cBhvr>
                                      <p:to>
                                        <p:strVal val="visible"/>
                                      </p:to>
                                    </p:set>
                                    <p:animEffect transition="in" filter="fade">
                                      <p:cBhvr>
                                        <p:cTn id="7" dur="750"/>
                                        <p:tgtEl>
                                          <p:spTgt spid="94"/>
                                        </p:tgtEl>
                                      </p:cBhvr>
                                    </p:animEffect>
                                  </p:childTnLst>
                                </p:cTn>
                              </p:par>
                              <p:par>
                                <p:cTn id="8" presetID="63" presetClass="path" presetSubtype="0" decel="50000" fill="hold" grpId="1" nodeType="withEffect">
                                  <p:stCondLst>
                                    <p:cond delay="0"/>
                                  </p:stCondLst>
                                  <p:childTnLst>
                                    <p:animMotion origin="layout" path="M 0.01524 1.85185E-6 L -0.10885 1.85185E-6 " pathEditMode="relative" rAng="0" ptsTypes="AA">
                                      <p:cBhvr>
                                        <p:cTn id="9" dur="750" spd="-100000" fill="hold"/>
                                        <p:tgtEl>
                                          <p:spTgt spid="94"/>
                                        </p:tgtEl>
                                        <p:attrNameLst>
                                          <p:attrName>ppt_x</p:attrName>
                                          <p:attrName>ppt_y</p:attrName>
                                        </p:attrNameLst>
                                      </p:cBhvr>
                                      <p:rCtr x="-6211" y="0"/>
                                    </p:animMotion>
                                  </p:childTnLst>
                                </p:cTn>
                              </p:par>
                              <p:par>
                                <p:cTn id="10" presetID="35" presetClass="path" presetSubtype="0" accel="50000" decel="50000" fill="hold" grpId="2" nodeType="withEffect">
                                  <p:stCondLst>
                                    <p:cond delay="750"/>
                                  </p:stCondLst>
                                  <p:childTnLst>
                                    <p:animMotion origin="layout" path="M 0.01602 1.85185E-6 L -2.70833E-6 1.85185E-6 " pathEditMode="relative" rAng="0" ptsTypes="AA">
                                      <p:cBhvr>
                                        <p:cTn id="11" dur="750" fill="hold"/>
                                        <p:tgtEl>
                                          <p:spTgt spid="94"/>
                                        </p:tgtEl>
                                        <p:attrNameLst>
                                          <p:attrName>ppt_x</p:attrName>
                                          <p:attrName>ppt_y</p:attrName>
                                        </p:attrNameLst>
                                      </p:cBhvr>
                                      <p:rCtr x="-807" y="0"/>
                                    </p:animMotion>
                                  </p:childTnLst>
                                </p:cTn>
                              </p:par>
                              <p:par>
                                <p:cTn id="12" presetID="10" presetClass="entr" presetSubtype="0" fill="hold" grpId="0" nodeType="withEffect">
                                  <p:stCondLst>
                                    <p:cond delay="750"/>
                                  </p:stCondLst>
                                  <p:childTnLst>
                                    <p:set>
                                      <p:cBhvr>
                                        <p:cTn id="13" dur="1" fill="hold">
                                          <p:stCondLst>
                                            <p:cond delay="0"/>
                                          </p:stCondLst>
                                        </p:cTn>
                                        <p:tgtEl>
                                          <p:spTgt spid="97"/>
                                        </p:tgtEl>
                                        <p:attrNameLst>
                                          <p:attrName>style.visibility</p:attrName>
                                        </p:attrNameLst>
                                      </p:cBhvr>
                                      <p:to>
                                        <p:strVal val="visible"/>
                                      </p:to>
                                    </p:set>
                                    <p:animEffect transition="in" filter="fade">
                                      <p:cBhvr>
                                        <p:cTn id="14" dur="750"/>
                                        <p:tgtEl>
                                          <p:spTgt spid="97"/>
                                        </p:tgtEl>
                                      </p:cBhvr>
                                    </p:animEffect>
                                  </p:childTnLst>
                                </p:cTn>
                              </p:par>
                              <p:par>
                                <p:cTn id="15" presetID="35" presetClass="path" presetSubtype="0" accel="50000" decel="50000" fill="hold" grpId="1" nodeType="withEffect">
                                  <p:stCondLst>
                                    <p:cond delay="750"/>
                                  </p:stCondLst>
                                  <p:childTnLst>
                                    <p:animMotion origin="layout" path="M 0.01601 -3.7037E-6 L 8.33333E-7 -3.7037E-6 " pathEditMode="relative" rAng="0" ptsTypes="AA">
                                      <p:cBhvr>
                                        <p:cTn id="16" dur="750" fill="hold"/>
                                        <p:tgtEl>
                                          <p:spTgt spid="97"/>
                                        </p:tgtEl>
                                        <p:attrNameLst>
                                          <p:attrName>ppt_x</p:attrName>
                                          <p:attrName>ppt_y</p:attrName>
                                        </p:attrNameLst>
                                      </p:cBhvr>
                                      <p:rCtr x="-807" y="0"/>
                                    </p:animMotion>
                                  </p:childTnLst>
                                </p:cTn>
                              </p:par>
                              <p:par>
                                <p:cTn id="17" presetID="10" presetClass="entr" presetSubtype="0" fill="hold" nodeType="withEffect">
                                  <p:stCondLst>
                                    <p:cond delay="1500"/>
                                  </p:stCondLst>
                                  <p:childTnLst>
                                    <p:set>
                                      <p:cBhvr>
                                        <p:cTn id="18" dur="1" fill="hold">
                                          <p:stCondLst>
                                            <p:cond delay="0"/>
                                          </p:stCondLst>
                                        </p:cTn>
                                        <p:tgtEl>
                                          <p:spTgt spid="115"/>
                                        </p:tgtEl>
                                        <p:attrNameLst>
                                          <p:attrName>style.visibility</p:attrName>
                                        </p:attrNameLst>
                                      </p:cBhvr>
                                      <p:to>
                                        <p:strVal val="visible"/>
                                      </p:to>
                                    </p:set>
                                    <p:animEffect transition="in" filter="fade">
                                      <p:cBhvr>
                                        <p:cTn id="19" dur="750"/>
                                        <p:tgtEl>
                                          <p:spTgt spid="115"/>
                                        </p:tgtEl>
                                      </p:cBhvr>
                                    </p:animEffect>
                                  </p:childTnLst>
                                </p:cTn>
                              </p:par>
                              <p:par>
                                <p:cTn id="20" presetID="63" presetClass="path" presetSubtype="0" decel="50000" fill="hold" nodeType="withEffect">
                                  <p:stCondLst>
                                    <p:cond delay="1500"/>
                                  </p:stCondLst>
                                  <p:childTnLst>
                                    <p:animMotion origin="layout" path="M 0.01523 1.48148E-6 L -0.10886 1.48148E-6 " pathEditMode="relative" rAng="0" ptsTypes="AA">
                                      <p:cBhvr>
                                        <p:cTn id="21" dur="750" spd="-100000" fill="hold"/>
                                        <p:tgtEl>
                                          <p:spTgt spid="115"/>
                                        </p:tgtEl>
                                        <p:attrNameLst>
                                          <p:attrName>ppt_x</p:attrName>
                                          <p:attrName>ppt_y</p:attrName>
                                        </p:attrNameLst>
                                      </p:cBhvr>
                                      <p:rCtr x="-6211" y="0"/>
                                    </p:animMotion>
                                  </p:childTnLst>
                                </p:cTn>
                              </p:par>
                              <p:par>
                                <p:cTn id="22" presetID="35" presetClass="path" presetSubtype="0" accel="50000" decel="50000" fill="hold" nodeType="withEffect">
                                  <p:stCondLst>
                                    <p:cond delay="2250"/>
                                  </p:stCondLst>
                                  <p:childTnLst>
                                    <p:animMotion origin="layout" path="M 0.01601 1.48148E-6 L 4.16667E-6 1.48148E-6 " pathEditMode="relative" rAng="0" ptsTypes="AA">
                                      <p:cBhvr>
                                        <p:cTn id="23" dur="750" fill="hold"/>
                                        <p:tgtEl>
                                          <p:spTgt spid="115"/>
                                        </p:tgtEl>
                                        <p:attrNameLst>
                                          <p:attrName>ppt_x</p:attrName>
                                          <p:attrName>ppt_y</p:attrName>
                                        </p:attrNameLst>
                                      </p:cBhvr>
                                      <p:rCtr x="-807" y="0"/>
                                    </p:animMotion>
                                  </p:childTnLst>
                                </p:cTn>
                              </p:par>
                              <p:par>
                                <p:cTn id="24" presetID="10" presetClass="entr" presetSubtype="0" fill="hold" nodeType="withEffect">
                                  <p:stCondLst>
                                    <p:cond delay="1500"/>
                                  </p:stCondLst>
                                  <p:childTnLst>
                                    <p:set>
                                      <p:cBhvr>
                                        <p:cTn id="25" dur="1" fill="hold">
                                          <p:stCondLst>
                                            <p:cond delay="0"/>
                                          </p:stCondLst>
                                        </p:cTn>
                                        <p:tgtEl>
                                          <p:spTgt spid="128"/>
                                        </p:tgtEl>
                                        <p:attrNameLst>
                                          <p:attrName>style.visibility</p:attrName>
                                        </p:attrNameLst>
                                      </p:cBhvr>
                                      <p:to>
                                        <p:strVal val="visible"/>
                                      </p:to>
                                    </p:set>
                                    <p:animEffect transition="in" filter="fade">
                                      <p:cBhvr>
                                        <p:cTn id="26" dur="500"/>
                                        <p:tgtEl>
                                          <p:spTgt spid="128"/>
                                        </p:tgtEl>
                                      </p:cBhvr>
                                    </p:animEffect>
                                  </p:childTnLst>
                                </p:cTn>
                              </p:par>
                              <p:par>
                                <p:cTn id="27" presetID="42" presetClass="path" presetSubtype="0" decel="30000" fill="hold" nodeType="withEffect">
                                  <p:stCondLst>
                                    <p:cond delay="1500"/>
                                  </p:stCondLst>
                                  <p:childTnLst>
                                    <p:animMotion origin="layout" path="M -2.08333E-6 -0.03982 L -2.08333E-6 0.14814 " pathEditMode="relative" rAng="0" ptsTypes="AA">
                                      <p:cBhvr>
                                        <p:cTn id="28" dur="750" spd="-100000" fill="hold"/>
                                        <p:tgtEl>
                                          <p:spTgt spid="128"/>
                                        </p:tgtEl>
                                        <p:attrNameLst>
                                          <p:attrName>ppt_x</p:attrName>
                                          <p:attrName>ppt_y</p:attrName>
                                        </p:attrNameLst>
                                      </p:cBhvr>
                                      <p:rCtr x="0" y="9398"/>
                                    </p:animMotion>
                                  </p:childTnLst>
                                </p:cTn>
                              </p:par>
                              <p:par>
                                <p:cTn id="29" presetID="42" presetClass="path" presetSubtype="0" accel="30000" decel="30000" fill="hold" nodeType="withEffect">
                                  <p:stCondLst>
                                    <p:cond delay="2250"/>
                                  </p:stCondLst>
                                  <p:childTnLst>
                                    <p:animMotion origin="layout" path="M -2.08333E-6 -0.03982 L -2.08333E-6 3.7037E-6 " pathEditMode="relative" rAng="0" ptsTypes="AA">
                                      <p:cBhvr>
                                        <p:cTn id="30" dur="750" fill="hold"/>
                                        <p:tgtEl>
                                          <p:spTgt spid="128"/>
                                        </p:tgtEl>
                                        <p:attrNameLst>
                                          <p:attrName>ppt_x</p:attrName>
                                          <p:attrName>ppt_y</p:attrName>
                                        </p:attrNameLst>
                                      </p:cBhvr>
                                      <p:rCtr x="0" y="1991"/>
                                    </p:animMotion>
                                  </p:childTnLst>
                                </p:cTn>
                              </p:par>
                              <p:par>
                                <p:cTn id="31" presetID="10" presetClass="entr" presetSubtype="0" fill="hold" nodeType="withEffect">
                                  <p:stCondLst>
                                    <p:cond delay="1500"/>
                                  </p:stCondLst>
                                  <p:childTnLst>
                                    <p:set>
                                      <p:cBhvr>
                                        <p:cTn id="32" dur="1" fill="hold">
                                          <p:stCondLst>
                                            <p:cond delay="0"/>
                                          </p:stCondLst>
                                        </p:cTn>
                                        <p:tgtEl>
                                          <p:spTgt spid="141"/>
                                        </p:tgtEl>
                                        <p:attrNameLst>
                                          <p:attrName>style.visibility</p:attrName>
                                        </p:attrNameLst>
                                      </p:cBhvr>
                                      <p:to>
                                        <p:strVal val="visible"/>
                                      </p:to>
                                    </p:set>
                                    <p:animEffect transition="in" filter="fade">
                                      <p:cBhvr>
                                        <p:cTn id="33" dur="500"/>
                                        <p:tgtEl>
                                          <p:spTgt spid="141"/>
                                        </p:tgtEl>
                                      </p:cBhvr>
                                    </p:animEffect>
                                  </p:childTnLst>
                                </p:cTn>
                              </p:par>
                              <p:par>
                                <p:cTn id="34" presetID="64" presetClass="path" presetSubtype="0" decel="30000" fill="hold" nodeType="withEffect">
                                  <p:stCondLst>
                                    <p:cond delay="1500"/>
                                  </p:stCondLst>
                                  <p:childTnLst>
                                    <p:animMotion origin="layout" path="M 6.25E-7 0.03889 L 6.25E-7 -0.14815 " pathEditMode="relative" rAng="0" ptsTypes="AA">
                                      <p:cBhvr>
                                        <p:cTn id="35" dur="750" spd="-100000" fill="hold"/>
                                        <p:tgtEl>
                                          <p:spTgt spid="141"/>
                                        </p:tgtEl>
                                        <p:attrNameLst>
                                          <p:attrName>ppt_x</p:attrName>
                                          <p:attrName>ppt_y</p:attrName>
                                        </p:attrNameLst>
                                      </p:cBhvr>
                                      <p:rCtr x="0" y="-9352"/>
                                    </p:animMotion>
                                  </p:childTnLst>
                                </p:cTn>
                              </p:par>
                              <p:par>
                                <p:cTn id="36" presetID="64" presetClass="path" presetSubtype="0" accel="30000" decel="30000" fill="hold" nodeType="withEffect">
                                  <p:stCondLst>
                                    <p:cond delay="2250"/>
                                  </p:stCondLst>
                                  <p:childTnLst>
                                    <p:animMotion origin="layout" path="M 6.25E-7 0.03843 L 6.25E-7 7.40741E-7 " pathEditMode="relative" rAng="0" ptsTypes="AA">
                                      <p:cBhvr>
                                        <p:cTn id="37" dur="750" fill="hold"/>
                                        <p:tgtEl>
                                          <p:spTgt spid="141"/>
                                        </p:tgtEl>
                                        <p:attrNameLst>
                                          <p:attrName>ppt_x</p:attrName>
                                          <p:attrName>ppt_y</p:attrName>
                                        </p:attrNameLst>
                                      </p:cBhvr>
                                      <p:rCtr x="0" y="-1921"/>
                                    </p:animMotion>
                                  </p:childTnLst>
                                </p:cTn>
                              </p:par>
                              <p:par>
                                <p:cTn id="38" presetID="10" presetClass="entr" presetSubtype="0" fill="hold" nodeType="withEffect">
                                  <p:stCondLst>
                                    <p:cond delay="1500"/>
                                  </p:stCondLst>
                                  <p:childTnLst>
                                    <p:set>
                                      <p:cBhvr>
                                        <p:cTn id="39" dur="1" fill="hold">
                                          <p:stCondLst>
                                            <p:cond delay="0"/>
                                          </p:stCondLst>
                                        </p:cTn>
                                        <p:tgtEl>
                                          <p:spTgt spid="154"/>
                                        </p:tgtEl>
                                        <p:attrNameLst>
                                          <p:attrName>style.visibility</p:attrName>
                                        </p:attrNameLst>
                                      </p:cBhvr>
                                      <p:to>
                                        <p:strVal val="visible"/>
                                      </p:to>
                                    </p:set>
                                    <p:animEffect transition="in" filter="fade">
                                      <p:cBhvr>
                                        <p:cTn id="40" dur="750"/>
                                        <p:tgtEl>
                                          <p:spTgt spid="154"/>
                                        </p:tgtEl>
                                      </p:cBhvr>
                                    </p:animEffect>
                                  </p:childTnLst>
                                </p:cTn>
                              </p:par>
                              <p:par>
                                <p:cTn id="41" presetID="63" presetClass="path" presetSubtype="0" decel="50000" fill="hold" nodeType="withEffect">
                                  <p:stCondLst>
                                    <p:cond delay="1500"/>
                                  </p:stCondLst>
                                  <p:childTnLst>
                                    <p:animMotion origin="layout" path="M -0.01562 -1.48148E-6 L 0.11081 -1.48148E-6 " pathEditMode="relative" rAng="0" ptsTypes="AA">
                                      <p:cBhvr>
                                        <p:cTn id="42" dur="750" spd="-100000" fill="hold"/>
                                        <p:tgtEl>
                                          <p:spTgt spid="154"/>
                                        </p:tgtEl>
                                        <p:attrNameLst>
                                          <p:attrName>ppt_x</p:attrName>
                                          <p:attrName>ppt_y</p:attrName>
                                        </p:attrNameLst>
                                      </p:cBhvr>
                                      <p:rCtr x="6315" y="0"/>
                                    </p:animMotion>
                                  </p:childTnLst>
                                </p:cTn>
                              </p:par>
                              <p:par>
                                <p:cTn id="43" presetID="35" presetClass="path" presetSubtype="0" accel="50000" decel="50000" fill="hold" nodeType="withEffect">
                                  <p:stCondLst>
                                    <p:cond delay="2250"/>
                                  </p:stCondLst>
                                  <p:childTnLst>
                                    <p:animMotion origin="layout" path="M -0.01562 -1.48148E-6 L -1.04167E-6 -1.48148E-6 " pathEditMode="relative" rAng="0" ptsTypes="AA">
                                      <p:cBhvr>
                                        <p:cTn id="44" dur="750" fill="hold"/>
                                        <p:tgtEl>
                                          <p:spTgt spid="154"/>
                                        </p:tgtEl>
                                        <p:attrNameLst>
                                          <p:attrName>ppt_x</p:attrName>
                                          <p:attrName>ppt_y</p:attrName>
                                        </p:attrNameLst>
                                      </p:cBhvr>
                                      <p:rCtr x="781" y="0"/>
                                    </p:animMotion>
                                  </p:childTnLst>
                                </p:cTn>
                              </p:par>
                              <p:par>
                                <p:cTn id="45" presetID="53" presetClass="entr" presetSubtype="16" fill="hold" grpId="0" nodeType="withEffect">
                                  <p:stCondLst>
                                    <p:cond delay="2750"/>
                                  </p:stCondLst>
                                  <p:childTnLst>
                                    <p:set>
                                      <p:cBhvr>
                                        <p:cTn id="46" dur="1" fill="hold">
                                          <p:stCondLst>
                                            <p:cond delay="0"/>
                                          </p:stCondLst>
                                        </p:cTn>
                                        <p:tgtEl>
                                          <p:spTgt spid="87"/>
                                        </p:tgtEl>
                                        <p:attrNameLst>
                                          <p:attrName>style.visibility</p:attrName>
                                        </p:attrNameLst>
                                      </p:cBhvr>
                                      <p:to>
                                        <p:strVal val="visible"/>
                                      </p:to>
                                    </p:set>
                                    <p:anim calcmode="lin" valueType="num">
                                      <p:cBhvr>
                                        <p:cTn id="47" dur="750" fill="hold"/>
                                        <p:tgtEl>
                                          <p:spTgt spid="87"/>
                                        </p:tgtEl>
                                        <p:attrNameLst>
                                          <p:attrName>ppt_w</p:attrName>
                                        </p:attrNameLst>
                                      </p:cBhvr>
                                      <p:tavLst>
                                        <p:tav tm="0">
                                          <p:val>
                                            <p:fltVal val="0"/>
                                          </p:val>
                                        </p:tav>
                                        <p:tav tm="100000">
                                          <p:val>
                                            <p:strVal val="#ppt_w"/>
                                          </p:val>
                                        </p:tav>
                                      </p:tavLst>
                                    </p:anim>
                                    <p:anim calcmode="lin" valueType="num">
                                      <p:cBhvr>
                                        <p:cTn id="48" dur="750" fill="hold"/>
                                        <p:tgtEl>
                                          <p:spTgt spid="87"/>
                                        </p:tgtEl>
                                        <p:attrNameLst>
                                          <p:attrName>ppt_h</p:attrName>
                                        </p:attrNameLst>
                                      </p:cBhvr>
                                      <p:tavLst>
                                        <p:tav tm="0">
                                          <p:val>
                                            <p:fltVal val="0"/>
                                          </p:val>
                                        </p:tav>
                                        <p:tav tm="100000">
                                          <p:val>
                                            <p:strVal val="#ppt_h"/>
                                          </p:val>
                                        </p:tav>
                                      </p:tavLst>
                                    </p:anim>
                                    <p:animEffect transition="in" filter="fade">
                                      <p:cBhvr>
                                        <p:cTn id="49" dur="750"/>
                                        <p:tgtEl>
                                          <p:spTgt spid="87"/>
                                        </p:tgtEl>
                                      </p:cBhvr>
                                    </p:animEffect>
                                  </p:childTnLst>
                                </p:cTn>
                              </p:par>
                              <p:par>
                                <p:cTn id="50" presetID="53" presetClass="entr" presetSubtype="16" fill="hold" grpId="0" nodeType="withEffect">
                                  <p:stCondLst>
                                    <p:cond delay="2750"/>
                                  </p:stCondLst>
                                  <p:childTnLst>
                                    <p:set>
                                      <p:cBhvr>
                                        <p:cTn id="51" dur="1" fill="hold">
                                          <p:stCondLst>
                                            <p:cond delay="0"/>
                                          </p:stCondLst>
                                        </p:cTn>
                                        <p:tgtEl>
                                          <p:spTgt spid="88"/>
                                        </p:tgtEl>
                                        <p:attrNameLst>
                                          <p:attrName>style.visibility</p:attrName>
                                        </p:attrNameLst>
                                      </p:cBhvr>
                                      <p:to>
                                        <p:strVal val="visible"/>
                                      </p:to>
                                    </p:set>
                                    <p:anim calcmode="lin" valueType="num">
                                      <p:cBhvr>
                                        <p:cTn id="52" dur="750" fill="hold"/>
                                        <p:tgtEl>
                                          <p:spTgt spid="88"/>
                                        </p:tgtEl>
                                        <p:attrNameLst>
                                          <p:attrName>ppt_w</p:attrName>
                                        </p:attrNameLst>
                                      </p:cBhvr>
                                      <p:tavLst>
                                        <p:tav tm="0">
                                          <p:val>
                                            <p:fltVal val="0"/>
                                          </p:val>
                                        </p:tav>
                                        <p:tav tm="100000">
                                          <p:val>
                                            <p:strVal val="#ppt_w"/>
                                          </p:val>
                                        </p:tav>
                                      </p:tavLst>
                                    </p:anim>
                                    <p:anim calcmode="lin" valueType="num">
                                      <p:cBhvr>
                                        <p:cTn id="53" dur="750" fill="hold"/>
                                        <p:tgtEl>
                                          <p:spTgt spid="88"/>
                                        </p:tgtEl>
                                        <p:attrNameLst>
                                          <p:attrName>ppt_h</p:attrName>
                                        </p:attrNameLst>
                                      </p:cBhvr>
                                      <p:tavLst>
                                        <p:tav tm="0">
                                          <p:val>
                                            <p:fltVal val="0"/>
                                          </p:val>
                                        </p:tav>
                                        <p:tav tm="100000">
                                          <p:val>
                                            <p:strVal val="#ppt_h"/>
                                          </p:val>
                                        </p:tav>
                                      </p:tavLst>
                                    </p:anim>
                                    <p:animEffect transition="in" filter="fade">
                                      <p:cBhvr>
                                        <p:cTn id="54" dur="750"/>
                                        <p:tgtEl>
                                          <p:spTgt spid="88"/>
                                        </p:tgtEl>
                                      </p:cBhvr>
                                    </p:animEffect>
                                  </p:childTnLst>
                                </p:cTn>
                              </p:par>
                              <p:par>
                                <p:cTn id="55" presetID="53" presetClass="entr" presetSubtype="16" fill="hold" grpId="0" nodeType="withEffect">
                                  <p:stCondLst>
                                    <p:cond delay="2750"/>
                                  </p:stCondLst>
                                  <p:childTnLst>
                                    <p:set>
                                      <p:cBhvr>
                                        <p:cTn id="56" dur="1" fill="hold">
                                          <p:stCondLst>
                                            <p:cond delay="0"/>
                                          </p:stCondLst>
                                        </p:cTn>
                                        <p:tgtEl>
                                          <p:spTgt spid="89"/>
                                        </p:tgtEl>
                                        <p:attrNameLst>
                                          <p:attrName>style.visibility</p:attrName>
                                        </p:attrNameLst>
                                      </p:cBhvr>
                                      <p:to>
                                        <p:strVal val="visible"/>
                                      </p:to>
                                    </p:set>
                                    <p:anim calcmode="lin" valueType="num">
                                      <p:cBhvr>
                                        <p:cTn id="57" dur="750" fill="hold"/>
                                        <p:tgtEl>
                                          <p:spTgt spid="89"/>
                                        </p:tgtEl>
                                        <p:attrNameLst>
                                          <p:attrName>ppt_w</p:attrName>
                                        </p:attrNameLst>
                                      </p:cBhvr>
                                      <p:tavLst>
                                        <p:tav tm="0">
                                          <p:val>
                                            <p:fltVal val="0"/>
                                          </p:val>
                                        </p:tav>
                                        <p:tav tm="100000">
                                          <p:val>
                                            <p:strVal val="#ppt_w"/>
                                          </p:val>
                                        </p:tav>
                                      </p:tavLst>
                                    </p:anim>
                                    <p:anim calcmode="lin" valueType="num">
                                      <p:cBhvr>
                                        <p:cTn id="58" dur="750" fill="hold"/>
                                        <p:tgtEl>
                                          <p:spTgt spid="89"/>
                                        </p:tgtEl>
                                        <p:attrNameLst>
                                          <p:attrName>ppt_h</p:attrName>
                                        </p:attrNameLst>
                                      </p:cBhvr>
                                      <p:tavLst>
                                        <p:tav tm="0">
                                          <p:val>
                                            <p:fltVal val="0"/>
                                          </p:val>
                                        </p:tav>
                                        <p:tav tm="100000">
                                          <p:val>
                                            <p:strVal val="#ppt_h"/>
                                          </p:val>
                                        </p:tav>
                                      </p:tavLst>
                                    </p:anim>
                                    <p:animEffect transition="in" filter="fade">
                                      <p:cBhvr>
                                        <p:cTn id="59" dur="750"/>
                                        <p:tgtEl>
                                          <p:spTgt spid="89"/>
                                        </p:tgtEl>
                                      </p:cBhvr>
                                    </p:animEffect>
                                  </p:childTnLst>
                                </p:cTn>
                              </p:par>
                              <p:par>
                                <p:cTn id="60" presetID="53" presetClass="entr" presetSubtype="16" fill="hold" grpId="0" nodeType="withEffect">
                                  <p:stCondLst>
                                    <p:cond delay="2750"/>
                                  </p:stCondLst>
                                  <p:childTnLst>
                                    <p:set>
                                      <p:cBhvr>
                                        <p:cTn id="61" dur="1" fill="hold">
                                          <p:stCondLst>
                                            <p:cond delay="0"/>
                                          </p:stCondLst>
                                        </p:cTn>
                                        <p:tgtEl>
                                          <p:spTgt spid="90"/>
                                        </p:tgtEl>
                                        <p:attrNameLst>
                                          <p:attrName>style.visibility</p:attrName>
                                        </p:attrNameLst>
                                      </p:cBhvr>
                                      <p:to>
                                        <p:strVal val="visible"/>
                                      </p:to>
                                    </p:set>
                                    <p:anim calcmode="lin" valueType="num">
                                      <p:cBhvr>
                                        <p:cTn id="62" dur="750" fill="hold"/>
                                        <p:tgtEl>
                                          <p:spTgt spid="90"/>
                                        </p:tgtEl>
                                        <p:attrNameLst>
                                          <p:attrName>ppt_w</p:attrName>
                                        </p:attrNameLst>
                                      </p:cBhvr>
                                      <p:tavLst>
                                        <p:tav tm="0">
                                          <p:val>
                                            <p:fltVal val="0"/>
                                          </p:val>
                                        </p:tav>
                                        <p:tav tm="100000">
                                          <p:val>
                                            <p:strVal val="#ppt_w"/>
                                          </p:val>
                                        </p:tav>
                                      </p:tavLst>
                                    </p:anim>
                                    <p:anim calcmode="lin" valueType="num">
                                      <p:cBhvr>
                                        <p:cTn id="63" dur="750" fill="hold"/>
                                        <p:tgtEl>
                                          <p:spTgt spid="90"/>
                                        </p:tgtEl>
                                        <p:attrNameLst>
                                          <p:attrName>ppt_h</p:attrName>
                                        </p:attrNameLst>
                                      </p:cBhvr>
                                      <p:tavLst>
                                        <p:tav tm="0">
                                          <p:val>
                                            <p:fltVal val="0"/>
                                          </p:val>
                                        </p:tav>
                                        <p:tav tm="100000">
                                          <p:val>
                                            <p:strVal val="#ppt_h"/>
                                          </p:val>
                                        </p:tav>
                                      </p:tavLst>
                                    </p:anim>
                                    <p:animEffect transition="in" filter="fade">
                                      <p:cBhvr>
                                        <p:cTn id="64" dur="750"/>
                                        <p:tgtEl>
                                          <p:spTgt spid="90"/>
                                        </p:tgtEl>
                                      </p:cBhvr>
                                    </p:animEffect>
                                  </p:childTnLst>
                                </p:cTn>
                              </p:par>
                              <p:par>
                                <p:cTn id="65" presetID="10" presetClass="entr" presetSubtype="0" fill="hold" nodeType="withEffect">
                                  <p:stCondLst>
                                    <p:cond delay="275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500"/>
                                        <p:tgtEl>
                                          <p:spTgt spid="24"/>
                                        </p:tgtEl>
                                      </p:cBhvr>
                                    </p:animEffect>
                                  </p:childTnLst>
                                </p:cTn>
                              </p:par>
                              <p:par>
                                <p:cTn id="68" presetID="10" presetClass="entr" presetSubtype="0" fill="hold" nodeType="withEffect">
                                  <p:stCondLst>
                                    <p:cond delay="2750"/>
                                  </p:stCondLst>
                                  <p:childTnLst>
                                    <p:set>
                                      <p:cBhvr>
                                        <p:cTn id="69" dur="1" fill="hold">
                                          <p:stCondLst>
                                            <p:cond delay="0"/>
                                          </p:stCondLst>
                                        </p:cTn>
                                        <p:tgtEl>
                                          <p:spTgt spid="25"/>
                                        </p:tgtEl>
                                        <p:attrNameLst>
                                          <p:attrName>style.visibility</p:attrName>
                                        </p:attrNameLst>
                                      </p:cBhvr>
                                      <p:to>
                                        <p:strVal val="visible"/>
                                      </p:to>
                                    </p:set>
                                    <p:animEffect transition="in" filter="fade">
                                      <p:cBhvr>
                                        <p:cTn id="70" dur="500"/>
                                        <p:tgtEl>
                                          <p:spTgt spid="25"/>
                                        </p:tgtEl>
                                      </p:cBhvr>
                                    </p:animEffect>
                                  </p:childTnLst>
                                </p:cTn>
                              </p:par>
                              <p:par>
                                <p:cTn id="71" presetID="10" presetClass="entr" presetSubtype="0" fill="hold" nodeType="withEffect">
                                  <p:stCondLst>
                                    <p:cond delay="2750"/>
                                  </p:stCondLst>
                                  <p:childTnLst>
                                    <p:set>
                                      <p:cBhvr>
                                        <p:cTn id="72" dur="1" fill="hold">
                                          <p:stCondLst>
                                            <p:cond delay="0"/>
                                          </p:stCondLst>
                                        </p:cTn>
                                        <p:tgtEl>
                                          <p:spTgt spid="26"/>
                                        </p:tgtEl>
                                        <p:attrNameLst>
                                          <p:attrName>style.visibility</p:attrName>
                                        </p:attrNameLst>
                                      </p:cBhvr>
                                      <p:to>
                                        <p:strVal val="visible"/>
                                      </p:to>
                                    </p:set>
                                    <p:animEffect transition="in" filter="fade">
                                      <p:cBhvr>
                                        <p:cTn id="73" dur="500"/>
                                        <p:tgtEl>
                                          <p:spTgt spid="26"/>
                                        </p:tgtEl>
                                      </p:cBhvr>
                                    </p:animEffect>
                                  </p:childTnLst>
                                </p:cTn>
                              </p:par>
                              <p:par>
                                <p:cTn id="74" presetID="42" presetClass="path" presetSubtype="0" fill="hold" nodeType="withEffect">
                                  <p:stCondLst>
                                    <p:cond delay="2750"/>
                                  </p:stCondLst>
                                  <p:childTnLst>
                                    <p:animMotion origin="layout" path="M -1.45833E-6 1.11111E-6 L -0.03854 0.01389 " pathEditMode="relative" rAng="0" ptsTypes="AA">
                                      <p:cBhvr>
                                        <p:cTn id="75" dur="750" spd="-100000" fill="hold"/>
                                        <p:tgtEl>
                                          <p:spTgt spid="24"/>
                                        </p:tgtEl>
                                        <p:attrNameLst>
                                          <p:attrName>ppt_x</p:attrName>
                                          <p:attrName>ppt_y</p:attrName>
                                        </p:attrNameLst>
                                      </p:cBhvr>
                                      <p:rCtr x="-1927" y="694"/>
                                    </p:animMotion>
                                  </p:childTnLst>
                                </p:cTn>
                              </p:par>
                              <p:par>
                                <p:cTn id="76" presetID="42" presetClass="path" presetSubtype="0" fill="hold" nodeType="withEffect">
                                  <p:stCondLst>
                                    <p:cond delay="2750"/>
                                  </p:stCondLst>
                                  <p:childTnLst>
                                    <p:animMotion origin="layout" path="M 1.66667E-6 -4.44444E-6 L -0.04531 0.02014 " pathEditMode="relative" rAng="0" ptsTypes="AA">
                                      <p:cBhvr>
                                        <p:cTn id="77" dur="750" spd="-100000" fill="hold"/>
                                        <p:tgtEl>
                                          <p:spTgt spid="25"/>
                                        </p:tgtEl>
                                        <p:attrNameLst>
                                          <p:attrName>ppt_x</p:attrName>
                                          <p:attrName>ppt_y</p:attrName>
                                        </p:attrNameLst>
                                      </p:cBhvr>
                                      <p:rCtr x="-2266" y="995"/>
                                    </p:animMotion>
                                  </p:childTnLst>
                                </p:cTn>
                              </p:par>
                              <p:par>
                                <p:cTn id="78" presetID="42" presetClass="path" presetSubtype="0" fill="hold" nodeType="withEffect">
                                  <p:stCondLst>
                                    <p:cond delay="2750"/>
                                  </p:stCondLst>
                                  <p:childTnLst>
                                    <p:animMotion origin="layout" path="M -1.25E-6 -2.96296E-6 L -0.04375 0.03218 " pathEditMode="relative" rAng="0" ptsTypes="AA">
                                      <p:cBhvr>
                                        <p:cTn id="79" dur="750" spd="-100000" fill="hold"/>
                                        <p:tgtEl>
                                          <p:spTgt spid="26"/>
                                        </p:tgtEl>
                                        <p:attrNameLst>
                                          <p:attrName>ppt_x</p:attrName>
                                          <p:attrName>ppt_y</p:attrName>
                                        </p:attrNameLst>
                                      </p:cBhvr>
                                      <p:rCtr x="-2187" y="1597"/>
                                    </p:animMotion>
                                  </p:childTnLst>
                                </p:cTn>
                              </p:par>
                              <p:par>
                                <p:cTn id="80" presetID="22" presetClass="entr" presetSubtype="8" fill="hold" grpId="0" nodeType="withEffect">
                                  <p:stCondLst>
                                    <p:cond delay="3250"/>
                                  </p:stCondLst>
                                  <p:childTnLst>
                                    <p:set>
                                      <p:cBhvr>
                                        <p:cTn id="81" dur="1" fill="hold">
                                          <p:stCondLst>
                                            <p:cond delay="0"/>
                                          </p:stCondLst>
                                        </p:cTn>
                                        <p:tgtEl>
                                          <p:spTgt spid="92"/>
                                        </p:tgtEl>
                                        <p:attrNameLst>
                                          <p:attrName>style.visibility</p:attrName>
                                        </p:attrNameLst>
                                      </p:cBhvr>
                                      <p:to>
                                        <p:strVal val="visible"/>
                                      </p:to>
                                    </p:set>
                                    <p:animEffect transition="in" filter="wipe(left)">
                                      <p:cBhvr>
                                        <p:cTn id="82" dur="750"/>
                                        <p:tgtEl>
                                          <p:spTgt spid="92"/>
                                        </p:tgtEl>
                                      </p:cBhvr>
                                    </p:animEffect>
                                  </p:childTnLst>
                                </p:cTn>
                              </p:par>
                              <p:par>
                                <p:cTn id="83" presetID="22" presetClass="entr" presetSubtype="8" fill="hold" grpId="0" nodeType="withEffect">
                                  <p:stCondLst>
                                    <p:cond delay="3250"/>
                                  </p:stCondLst>
                                  <p:childTnLst>
                                    <p:set>
                                      <p:cBhvr>
                                        <p:cTn id="84" dur="1" fill="hold">
                                          <p:stCondLst>
                                            <p:cond delay="0"/>
                                          </p:stCondLst>
                                        </p:cTn>
                                        <p:tgtEl>
                                          <p:spTgt spid="96"/>
                                        </p:tgtEl>
                                        <p:attrNameLst>
                                          <p:attrName>style.visibility</p:attrName>
                                        </p:attrNameLst>
                                      </p:cBhvr>
                                      <p:to>
                                        <p:strVal val="visible"/>
                                      </p:to>
                                    </p:set>
                                    <p:animEffect transition="in" filter="wipe(left)">
                                      <p:cBhvr>
                                        <p:cTn id="85" dur="750"/>
                                        <p:tgtEl>
                                          <p:spTgt spid="96"/>
                                        </p:tgtEl>
                                      </p:cBhvr>
                                    </p:animEffect>
                                  </p:childTnLst>
                                </p:cTn>
                              </p:par>
                              <p:par>
                                <p:cTn id="86" presetID="22" presetClass="entr" presetSubtype="8" fill="hold" grpId="0" nodeType="withEffect">
                                  <p:stCondLst>
                                    <p:cond delay="3250"/>
                                  </p:stCondLst>
                                  <p:childTnLst>
                                    <p:set>
                                      <p:cBhvr>
                                        <p:cTn id="87" dur="1" fill="hold">
                                          <p:stCondLst>
                                            <p:cond delay="0"/>
                                          </p:stCondLst>
                                        </p:cTn>
                                        <p:tgtEl>
                                          <p:spTgt spid="99"/>
                                        </p:tgtEl>
                                        <p:attrNameLst>
                                          <p:attrName>style.visibility</p:attrName>
                                        </p:attrNameLst>
                                      </p:cBhvr>
                                      <p:to>
                                        <p:strVal val="visible"/>
                                      </p:to>
                                    </p:set>
                                    <p:animEffect transition="in" filter="wipe(left)">
                                      <p:cBhvr>
                                        <p:cTn id="88" dur="750"/>
                                        <p:tgtEl>
                                          <p:spTgt spid="99"/>
                                        </p:tgtEl>
                                      </p:cBhvr>
                                    </p:animEffect>
                                  </p:childTnLst>
                                </p:cTn>
                              </p:par>
                              <p:par>
                                <p:cTn id="89" presetID="22" presetClass="entr" presetSubtype="8" fill="hold" grpId="0" nodeType="withEffect">
                                  <p:stCondLst>
                                    <p:cond delay="3250"/>
                                  </p:stCondLst>
                                  <p:childTnLst>
                                    <p:set>
                                      <p:cBhvr>
                                        <p:cTn id="90" dur="1" fill="hold">
                                          <p:stCondLst>
                                            <p:cond delay="0"/>
                                          </p:stCondLst>
                                        </p:cTn>
                                        <p:tgtEl>
                                          <p:spTgt spid="102"/>
                                        </p:tgtEl>
                                        <p:attrNameLst>
                                          <p:attrName>style.visibility</p:attrName>
                                        </p:attrNameLst>
                                      </p:cBhvr>
                                      <p:to>
                                        <p:strVal val="visible"/>
                                      </p:to>
                                    </p:set>
                                    <p:animEffect transition="in" filter="wipe(left)">
                                      <p:cBhvr>
                                        <p:cTn id="91" dur="750"/>
                                        <p:tgtEl>
                                          <p:spTgt spid="102"/>
                                        </p:tgtEl>
                                      </p:cBhvr>
                                    </p:animEffect>
                                  </p:childTnLst>
                                </p:cTn>
                              </p:par>
                              <p:par>
                                <p:cTn id="92" presetID="10" presetClass="entr" presetSubtype="0" fill="hold" grpId="0" nodeType="withEffect">
                                  <p:stCondLst>
                                    <p:cond delay="3250"/>
                                  </p:stCondLst>
                                  <p:childTnLst>
                                    <p:set>
                                      <p:cBhvr>
                                        <p:cTn id="93" dur="1" fill="hold">
                                          <p:stCondLst>
                                            <p:cond delay="0"/>
                                          </p:stCondLst>
                                        </p:cTn>
                                        <p:tgtEl>
                                          <p:spTgt spid="91"/>
                                        </p:tgtEl>
                                        <p:attrNameLst>
                                          <p:attrName>style.visibility</p:attrName>
                                        </p:attrNameLst>
                                      </p:cBhvr>
                                      <p:to>
                                        <p:strVal val="visible"/>
                                      </p:to>
                                    </p:set>
                                    <p:animEffect transition="in" filter="fade">
                                      <p:cBhvr>
                                        <p:cTn id="94" dur="750"/>
                                        <p:tgtEl>
                                          <p:spTgt spid="91"/>
                                        </p:tgtEl>
                                      </p:cBhvr>
                                    </p:animEffect>
                                  </p:childTnLst>
                                </p:cTn>
                              </p:par>
                              <p:par>
                                <p:cTn id="95" presetID="10" presetClass="entr" presetSubtype="0" fill="hold" grpId="0" nodeType="withEffect">
                                  <p:stCondLst>
                                    <p:cond delay="3250"/>
                                  </p:stCondLst>
                                  <p:childTnLst>
                                    <p:set>
                                      <p:cBhvr>
                                        <p:cTn id="96" dur="1" fill="hold">
                                          <p:stCondLst>
                                            <p:cond delay="0"/>
                                          </p:stCondLst>
                                        </p:cTn>
                                        <p:tgtEl>
                                          <p:spTgt spid="95"/>
                                        </p:tgtEl>
                                        <p:attrNameLst>
                                          <p:attrName>style.visibility</p:attrName>
                                        </p:attrNameLst>
                                      </p:cBhvr>
                                      <p:to>
                                        <p:strVal val="visible"/>
                                      </p:to>
                                    </p:set>
                                    <p:animEffect transition="in" filter="fade">
                                      <p:cBhvr>
                                        <p:cTn id="97" dur="750"/>
                                        <p:tgtEl>
                                          <p:spTgt spid="95"/>
                                        </p:tgtEl>
                                      </p:cBhvr>
                                    </p:animEffect>
                                  </p:childTnLst>
                                </p:cTn>
                              </p:par>
                              <p:par>
                                <p:cTn id="98" presetID="10" presetClass="entr" presetSubtype="0" fill="hold" grpId="0" nodeType="withEffect">
                                  <p:stCondLst>
                                    <p:cond delay="3250"/>
                                  </p:stCondLst>
                                  <p:childTnLst>
                                    <p:set>
                                      <p:cBhvr>
                                        <p:cTn id="99" dur="1" fill="hold">
                                          <p:stCondLst>
                                            <p:cond delay="0"/>
                                          </p:stCondLst>
                                        </p:cTn>
                                        <p:tgtEl>
                                          <p:spTgt spid="98"/>
                                        </p:tgtEl>
                                        <p:attrNameLst>
                                          <p:attrName>style.visibility</p:attrName>
                                        </p:attrNameLst>
                                      </p:cBhvr>
                                      <p:to>
                                        <p:strVal val="visible"/>
                                      </p:to>
                                    </p:set>
                                    <p:animEffect transition="in" filter="fade">
                                      <p:cBhvr>
                                        <p:cTn id="100" dur="750"/>
                                        <p:tgtEl>
                                          <p:spTgt spid="98"/>
                                        </p:tgtEl>
                                      </p:cBhvr>
                                    </p:animEffect>
                                  </p:childTnLst>
                                </p:cTn>
                              </p:par>
                              <p:par>
                                <p:cTn id="101" presetID="10" presetClass="entr" presetSubtype="0" fill="hold" grpId="0" nodeType="withEffect">
                                  <p:stCondLst>
                                    <p:cond delay="3250"/>
                                  </p:stCondLst>
                                  <p:childTnLst>
                                    <p:set>
                                      <p:cBhvr>
                                        <p:cTn id="102" dur="1" fill="hold">
                                          <p:stCondLst>
                                            <p:cond delay="0"/>
                                          </p:stCondLst>
                                        </p:cTn>
                                        <p:tgtEl>
                                          <p:spTgt spid="101"/>
                                        </p:tgtEl>
                                        <p:attrNameLst>
                                          <p:attrName>style.visibility</p:attrName>
                                        </p:attrNameLst>
                                      </p:cBhvr>
                                      <p:to>
                                        <p:strVal val="visible"/>
                                      </p:to>
                                    </p:set>
                                    <p:animEffect transition="in" filter="fade">
                                      <p:cBhvr>
                                        <p:cTn id="103" dur="750"/>
                                        <p:tgtEl>
                                          <p:spTgt spid="101"/>
                                        </p:tgtEl>
                                      </p:cBhvr>
                                    </p:animEffect>
                                  </p:childTnLst>
                                </p:cTn>
                              </p:par>
                            </p:childTnLst>
                          </p:cTn>
                        </p:par>
                        <p:par>
                          <p:cTn id="104" fill="hold">
                            <p:stCondLst>
                              <p:cond delay="4000"/>
                            </p:stCondLst>
                            <p:childTnLst>
                              <p:par>
                                <p:cTn id="105" presetID="10" presetClass="entr" presetSubtype="0" fill="hold" grpId="0" nodeType="afterEffect">
                                  <p:stCondLst>
                                    <p:cond delay="0"/>
                                  </p:stCondLst>
                                  <p:childTnLst>
                                    <p:set>
                                      <p:cBhvr>
                                        <p:cTn id="106" dur="1" fill="hold">
                                          <p:stCondLst>
                                            <p:cond delay="0"/>
                                          </p:stCondLst>
                                        </p:cTn>
                                        <p:tgtEl>
                                          <p:spTgt spid="167"/>
                                        </p:tgtEl>
                                        <p:attrNameLst>
                                          <p:attrName>style.visibility</p:attrName>
                                        </p:attrNameLst>
                                      </p:cBhvr>
                                      <p:to>
                                        <p:strVal val="visible"/>
                                      </p:to>
                                    </p:set>
                                    <p:animEffect transition="in" filter="fade">
                                      <p:cBhvr>
                                        <p:cTn id="107" dur="750"/>
                                        <p:tgtEl>
                                          <p:spTgt spid="1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88" grpId="0"/>
      <p:bldP spid="89" grpId="0"/>
      <p:bldP spid="90" grpId="0"/>
      <p:bldP spid="91" grpId="0"/>
      <p:bldP spid="92" grpId="0"/>
      <p:bldP spid="95" grpId="0"/>
      <p:bldP spid="96" grpId="0"/>
      <p:bldP spid="98" grpId="0"/>
      <p:bldP spid="99" grpId="0"/>
      <p:bldP spid="101" grpId="0"/>
      <p:bldP spid="102" grpId="0"/>
      <p:bldP spid="94" grpId="0"/>
      <p:bldP spid="94" grpId="1"/>
      <p:bldP spid="94" grpId="2"/>
      <p:bldP spid="97" grpId="0"/>
      <p:bldP spid="97" grpId="1"/>
      <p:bldP spid="16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8" name="组合 67"/>
          <p:cNvGrpSpPr/>
          <p:nvPr/>
        </p:nvGrpSpPr>
        <p:grpSpPr>
          <a:xfrm>
            <a:off x="1385821" y="1796640"/>
            <a:ext cx="2704630" cy="3712395"/>
            <a:chOff x="7782628" y="-1101428"/>
            <a:chExt cx="2450817" cy="3364010"/>
          </a:xfrm>
        </p:grpSpPr>
        <p:sp>
          <p:nvSpPr>
            <p:cNvPr id="69" name="圆角矩形 68"/>
            <p:cNvSpPr>
              <a:spLocks noChangeAspect="1"/>
            </p:cNvSpPr>
            <p:nvPr/>
          </p:nvSpPr>
          <p:spPr>
            <a:xfrm rot="2700000">
              <a:off x="7782628" y="-648540"/>
              <a:ext cx="2450817" cy="2450817"/>
            </a:xfrm>
            <a:prstGeom prst="roundRect">
              <a:avLst/>
            </a:prstGeom>
            <a:gradFill>
              <a:gsLst>
                <a:gs pos="0">
                  <a:schemeClr val="bg1"/>
                </a:gs>
                <a:gs pos="36000">
                  <a:schemeClr val="bg1"/>
                </a:gs>
                <a:gs pos="100000">
                  <a:srgbClr val="ECECEC"/>
                </a:gs>
              </a:gsLst>
              <a:lin ang="13500000" scaled="1"/>
            </a:gradFill>
            <a:ln w="19050">
              <a:solidFill>
                <a:schemeClr val="bg1"/>
              </a:solidFill>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0" name="组合 69"/>
            <p:cNvGrpSpPr/>
            <p:nvPr/>
          </p:nvGrpSpPr>
          <p:grpSpPr>
            <a:xfrm>
              <a:off x="8556219" y="1556046"/>
              <a:ext cx="721176" cy="706536"/>
              <a:chOff x="3161408" y="4408176"/>
              <a:chExt cx="721176" cy="706536"/>
            </a:xfrm>
          </p:grpSpPr>
          <p:sp>
            <p:nvSpPr>
              <p:cNvPr id="76" name="任意多边形 75"/>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任意多边形 76"/>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任意多边形 77"/>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任意多边形 78"/>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1" name="组合 70"/>
            <p:cNvGrpSpPr/>
            <p:nvPr/>
          </p:nvGrpSpPr>
          <p:grpSpPr>
            <a:xfrm flipH="1" flipV="1">
              <a:off x="8736477" y="-1101428"/>
              <a:ext cx="721176" cy="706536"/>
              <a:chOff x="3161408" y="4408176"/>
              <a:chExt cx="721176" cy="706536"/>
            </a:xfrm>
          </p:grpSpPr>
          <p:sp>
            <p:nvSpPr>
              <p:cNvPr id="72" name="任意多边形 71"/>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任意多边形 74"/>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42" name="椭圆 41"/>
          <p:cNvSpPr/>
          <p:nvPr/>
        </p:nvSpPr>
        <p:spPr>
          <a:xfrm>
            <a:off x="3877780" y="4236245"/>
            <a:ext cx="347121" cy="347121"/>
          </a:xfrm>
          <a:prstGeom prst="ellipse">
            <a:avLst/>
          </a:prstGeom>
          <a:gradFill>
            <a:gsLst>
              <a:gs pos="0">
                <a:schemeClr val="bg1"/>
              </a:gs>
              <a:gs pos="36000">
                <a:schemeClr val="bg1"/>
              </a:gs>
              <a:gs pos="100000">
                <a:srgbClr val="ECECEC"/>
              </a:gs>
            </a:gsLst>
            <a:lin ang="13500000" scaled="1"/>
          </a:gradFill>
          <a:ln w="12700">
            <a:solidFill>
              <a:schemeClr val="bg1"/>
            </a:solidFill>
          </a:ln>
          <a:effectLst>
            <a:outerShdw blurRad="292100" dist="2921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文本框 36"/>
          <p:cNvSpPr txBox="1"/>
          <p:nvPr/>
        </p:nvSpPr>
        <p:spPr>
          <a:xfrm>
            <a:off x="1169857" y="3623469"/>
            <a:ext cx="3136556" cy="400110"/>
          </a:xfrm>
          <a:prstGeom prst="rect">
            <a:avLst/>
          </a:prstGeom>
          <a:noFill/>
        </p:spPr>
        <p:txBody>
          <a:bodyPr wrap="square" rtlCol="0">
            <a:spAutoFit/>
          </a:bodyPr>
          <a:lstStyle/>
          <a:p>
            <a:pPr algn="ctr"/>
            <a:r>
              <a:rPr lang="zh-CN" altLang="en-US" sz="2000" dirty="0">
                <a:solidFill>
                  <a:schemeClr val="tx1">
                    <a:lumMod val="75000"/>
                    <a:lumOff val="25000"/>
                  </a:schemeClr>
                </a:solidFill>
              </a:rPr>
              <a:t>请输入您的标题</a:t>
            </a:r>
          </a:p>
        </p:txBody>
      </p:sp>
      <p:sp>
        <p:nvSpPr>
          <p:cNvPr id="39" name="Freeform 143"/>
          <p:cNvSpPr>
            <a:spLocks noEditPoints="1"/>
          </p:cNvSpPr>
          <p:nvPr/>
        </p:nvSpPr>
        <p:spPr bwMode="auto">
          <a:xfrm>
            <a:off x="2489200" y="3108814"/>
            <a:ext cx="481013" cy="330200"/>
          </a:xfrm>
          <a:custGeom>
            <a:avLst/>
            <a:gdLst>
              <a:gd name="T0" fmla="*/ 108 w 128"/>
              <a:gd name="T1" fmla="*/ 26 h 88"/>
              <a:gd name="T2" fmla="*/ 75 w 128"/>
              <a:gd name="T3" fmla="*/ 0 h 88"/>
              <a:gd name="T4" fmla="*/ 46 w 128"/>
              <a:gd name="T5" fmla="*/ 15 h 88"/>
              <a:gd name="T6" fmla="*/ 34 w 128"/>
              <a:gd name="T7" fmla="*/ 11 h 88"/>
              <a:gd name="T8" fmla="*/ 15 w 128"/>
              <a:gd name="T9" fmla="*/ 30 h 88"/>
              <a:gd name="T10" fmla="*/ 16 w 128"/>
              <a:gd name="T11" fmla="*/ 35 h 88"/>
              <a:gd name="T12" fmla="*/ 0 w 128"/>
              <a:gd name="T13" fmla="*/ 61 h 88"/>
              <a:gd name="T14" fmla="*/ 27 w 128"/>
              <a:gd name="T15" fmla="*/ 88 h 88"/>
              <a:gd name="T16" fmla="*/ 96 w 128"/>
              <a:gd name="T17" fmla="*/ 88 h 88"/>
              <a:gd name="T18" fmla="*/ 128 w 128"/>
              <a:gd name="T19" fmla="*/ 56 h 88"/>
              <a:gd name="T20" fmla="*/ 108 w 128"/>
              <a:gd name="T21" fmla="*/ 26 h 88"/>
              <a:gd name="T22" fmla="*/ 59 w 128"/>
              <a:gd name="T23" fmla="*/ 68 h 88"/>
              <a:gd name="T24" fmla="*/ 51 w 128"/>
              <a:gd name="T25" fmla="*/ 61 h 88"/>
              <a:gd name="T26" fmla="*/ 51 w 128"/>
              <a:gd name="T27" fmla="*/ 61 h 88"/>
              <a:gd name="T28" fmla="*/ 41 w 128"/>
              <a:gd name="T29" fmla="*/ 50 h 88"/>
              <a:gd name="T30" fmla="*/ 48 w 128"/>
              <a:gd name="T31" fmla="*/ 43 h 88"/>
              <a:gd name="T32" fmla="*/ 59 w 128"/>
              <a:gd name="T33" fmla="*/ 53 h 88"/>
              <a:gd name="T34" fmla="*/ 80 w 128"/>
              <a:gd name="T35" fmla="*/ 32 h 88"/>
              <a:gd name="T36" fmla="*/ 87 w 128"/>
              <a:gd name="T37" fmla="*/ 39 h 88"/>
              <a:gd name="T38" fmla="*/ 59 w 128"/>
              <a:gd name="T39" fmla="*/ 6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8" h="88">
                <a:moveTo>
                  <a:pt x="108" y="26"/>
                </a:moveTo>
                <a:cubicBezTo>
                  <a:pt x="104" y="11"/>
                  <a:pt x="91" y="0"/>
                  <a:pt x="75" y="0"/>
                </a:cubicBezTo>
                <a:cubicBezTo>
                  <a:pt x="63" y="0"/>
                  <a:pt x="52" y="6"/>
                  <a:pt x="46" y="15"/>
                </a:cubicBezTo>
                <a:cubicBezTo>
                  <a:pt x="43" y="13"/>
                  <a:pt x="38" y="11"/>
                  <a:pt x="34" y="11"/>
                </a:cubicBezTo>
                <a:cubicBezTo>
                  <a:pt x="24" y="11"/>
                  <a:pt x="15" y="20"/>
                  <a:pt x="15" y="30"/>
                </a:cubicBezTo>
                <a:cubicBezTo>
                  <a:pt x="15" y="32"/>
                  <a:pt x="16" y="34"/>
                  <a:pt x="16" y="35"/>
                </a:cubicBezTo>
                <a:cubicBezTo>
                  <a:pt x="7" y="40"/>
                  <a:pt x="0" y="49"/>
                  <a:pt x="0" y="61"/>
                </a:cubicBezTo>
                <a:cubicBezTo>
                  <a:pt x="0" y="76"/>
                  <a:pt x="12" y="88"/>
                  <a:pt x="27" y="88"/>
                </a:cubicBezTo>
                <a:cubicBezTo>
                  <a:pt x="96" y="88"/>
                  <a:pt x="96" y="88"/>
                  <a:pt x="96" y="88"/>
                </a:cubicBezTo>
                <a:cubicBezTo>
                  <a:pt x="114" y="88"/>
                  <a:pt x="128" y="74"/>
                  <a:pt x="128" y="56"/>
                </a:cubicBezTo>
                <a:cubicBezTo>
                  <a:pt x="128" y="42"/>
                  <a:pt x="120" y="30"/>
                  <a:pt x="108" y="26"/>
                </a:cubicBezTo>
                <a:close/>
                <a:moveTo>
                  <a:pt x="59" y="68"/>
                </a:moveTo>
                <a:cubicBezTo>
                  <a:pt x="51" y="61"/>
                  <a:pt x="51" y="61"/>
                  <a:pt x="51" y="61"/>
                </a:cubicBezTo>
                <a:cubicBezTo>
                  <a:pt x="51" y="61"/>
                  <a:pt x="51" y="61"/>
                  <a:pt x="51" y="61"/>
                </a:cubicBezTo>
                <a:cubicBezTo>
                  <a:pt x="41" y="50"/>
                  <a:pt x="41" y="50"/>
                  <a:pt x="41" y="50"/>
                </a:cubicBezTo>
                <a:cubicBezTo>
                  <a:pt x="48" y="43"/>
                  <a:pt x="48" y="43"/>
                  <a:pt x="48" y="43"/>
                </a:cubicBezTo>
                <a:cubicBezTo>
                  <a:pt x="59" y="53"/>
                  <a:pt x="59" y="53"/>
                  <a:pt x="59" y="53"/>
                </a:cubicBezTo>
                <a:cubicBezTo>
                  <a:pt x="80" y="32"/>
                  <a:pt x="80" y="32"/>
                  <a:pt x="80" y="32"/>
                </a:cubicBezTo>
                <a:cubicBezTo>
                  <a:pt x="87" y="39"/>
                  <a:pt x="87" y="39"/>
                  <a:pt x="87" y="39"/>
                </a:cubicBezTo>
                <a:lnTo>
                  <a:pt x="59" y="68"/>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0" name="椭圆 39"/>
          <p:cNvSpPr/>
          <p:nvPr/>
        </p:nvSpPr>
        <p:spPr>
          <a:xfrm>
            <a:off x="3270405" y="4427593"/>
            <a:ext cx="607375" cy="607375"/>
          </a:xfrm>
          <a:prstGeom prst="ellipse">
            <a:avLst/>
          </a:prstGeom>
          <a:gradFill>
            <a:gsLst>
              <a:gs pos="0">
                <a:schemeClr val="bg1"/>
              </a:gs>
              <a:gs pos="36000">
                <a:schemeClr val="bg1"/>
              </a:gs>
              <a:gs pos="100000">
                <a:srgbClr val="ECECEC"/>
              </a:gs>
            </a:gsLst>
            <a:lin ang="13500000" scaled="1"/>
          </a:gradFill>
          <a:ln w="12700">
            <a:solidFill>
              <a:schemeClr val="bg1"/>
            </a:solidFill>
          </a:ln>
          <a:effectLst>
            <a:outerShdw blurRad="292100" dist="2921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1316633" y="2538083"/>
            <a:ext cx="501979" cy="501979"/>
          </a:xfrm>
          <a:prstGeom prst="ellipse">
            <a:avLst/>
          </a:prstGeom>
          <a:gradFill>
            <a:gsLst>
              <a:gs pos="0">
                <a:schemeClr val="bg1"/>
              </a:gs>
              <a:gs pos="36000">
                <a:schemeClr val="bg1"/>
              </a:gs>
              <a:gs pos="100000">
                <a:srgbClr val="ECECEC"/>
              </a:gs>
            </a:gsLst>
            <a:lin ang="13500000" scaled="1"/>
          </a:gradFill>
          <a:ln w="12700">
            <a:solidFill>
              <a:schemeClr val="bg1"/>
            </a:solidFill>
          </a:ln>
          <a:effectLst>
            <a:outerShdw blurRad="292100" dist="2921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文本框 43"/>
          <p:cNvSpPr txBox="1"/>
          <p:nvPr/>
        </p:nvSpPr>
        <p:spPr>
          <a:xfrm>
            <a:off x="5525522" y="4681350"/>
            <a:ext cx="5733523" cy="535531"/>
          </a:xfrm>
          <a:prstGeom prst="rect">
            <a:avLst/>
          </a:prstGeom>
          <a:noFill/>
        </p:spPr>
        <p:txBody>
          <a:bodyPr wrap="square" rtlCol="0">
            <a:spAutoFit/>
          </a:bodyPr>
          <a:lstStyle/>
          <a:p>
            <a:pPr>
              <a:lnSpc>
                <a:spcPct val="120000"/>
              </a:lnSpc>
            </a:pPr>
            <a:r>
              <a:rPr lang="en-US" altLang="zh-CN" sz="1200" dirty="0">
                <a:solidFill>
                  <a:schemeClr val="tx1">
                    <a:lumMod val="75000"/>
                    <a:lumOff val="25000"/>
                  </a:schemeClr>
                </a:solidFill>
                <a:latin typeface="+mn-ea"/>
              </a:rPr>
              <a:t>Please enter your content here, can be used to paste by copying your text and choose to keep only text. </a:t>
            </a:r>
          </a:p>
        </p:txBody>
      </p:sp>
      <p:sp>
        <p:nvSpPr>
          <p:cNvPr id="45" name="文本框 44"/>
          <p:cNvSpPr txBox="1"/>
          <p:nvPr/>
        </p:nvSpPr>
        <p:spPr>
          <a:xfrm>
            <a:off x="5525522" y="4389708"/>
            <a:ext cx="2194469" cy="338554"/>
          </a:xfrm>
          <a:prstGeom prst="rect">
            <a:avLst/>
          </a:prstGeom>
          <a:noFill/>
        </p:spPr>
        <p:txBody>
          <a:bodyPr wrap="square" rtlCol="0">
            <a:spAutoFit/>
          </a:bodyPr>
          <a:lstStyle/>
          <a:p>
            <a:r>
              <a:rPr lang="zh-CN" altLang="en-US" sz="1600" dirty="0">
                <a:solidFill>
                  <a:schemeClr val="tx1">
                    <a:lumMod val="75000"/>
                    <a:lumOff val="25000"/>
                  </a:schemeClr>
                </a:solidFill>
              </a:rPr>
              <a:t>请输入您的标题</a:t>
            </a:r>
          </a:p>
        </p:txBody>
      </p:sp>
      <p:sp>
        <p:nvSpPr>
          <p:cNvPr id="46" name="文本框 45"/>
          <p:cNvSpPr txBox="1"/>
          <p:nvPr/>
        </p:nvSpPr>
        <p:spPr>
          <a:xfrm>
            <a:off x="5525522" y="3645940"/>
            <a:ext cx="5733523" cy="535531"/>
          </a:xfrm>
          <a:prstGeom prst="rect">
            <a:avLst/>
          </a:prstGeom>
          <a:noFill/>
        </p:spPr>
        <p:txBody>
          <a:bodyPr wrap="square" rtlCol="0">
            <a:spAutoFit/>
          </a:bodyPr>
          <a:lstStyle/>
          <a:p>
            <a:pPr>
              <a:lnSpc>
                <a:spcPct val="120000"/>
              </a:lnSpc>
            </a:pPr>
            <a:r>
              <a:rPr lang="en-US" altLang="zh-CN" sz="1200" dirty="0">
                <a:solidFill>
                  <a:schemeClr val="tx1">
                    <a:lumMod val="75000"/>
                    <a:lumOff val="25000"/>
                  </a:schemeClr>
                </a:solidFill>
                <a:latin typeface="+mn-ea"/>
              </a:rPr>
              <a:t>Please enter your content here, can be used to paste by copying your text and choose to keep only text. </a:t>
            </a:r>
          </a:p>
        </p:txBody>
      </p:sp>
      <p:sp>
        <p:nvSpPr>
          <p:cNvPr id="47" name="文本框 46"/>
          <p:cNvSpPr txBox="1"/>
          <p:nvPr/>
        </p:nvSpPr>
        <p:spPr>
          <a:xfrm>
            <a:off x="5525522" y="3354298"/>
            <a:ext cx="2194469" cy="338554"/>
          </a:xfrm>
          <a:prstGeom prst="rect">
            <a:avLst/>
          </a:prstGeom>
          <a:noFill/>
        </p:spPr>
        <p:txBody>
          <a:bodyPr wrap="square" rtlCol="0">
            <a:spAutoFit/>
          </a:bodyPr>
          <a:lstStyle/>
          <a:p>
            <a:r>
              <a:rPr lang="zh-CN" altLang="en-US" sz="1600" dirty="0">
                <a:solidFill>
                  <a:schemeClr val="tx1">
                    <a:lumMod val="75000"/>
                    <a:lumOff val="25000"/>
                  </a:schemeClr>
                </a:solidFill>
              </a:rPr>
              <a:t>请输入您的标题</a:t>
            </a:r>
          </a:p>
        </p:txBody>
      </p:sp>
      <p:sp>
        <p:nvSpPr>
          <p:cNvPr id="48" name="文本框 47"/>
          <p:cNvSpPr txBox="1"/>
          <p:nvPr/>
        </p:nvSpPr>
        <p:spPr>
          <a:xfrm>
            <a:off x="5525522" y="2610530"/>
            <a:ext cx="5733523" cy="535531"/>
          </a:xfrm>
          <a:prstGeom prst="rect">
            <a:avLst/>
          </a:prstGeom>
          <a:noFill/>
        </p:spPr>
        <p:txBody>
          <a:bodyPr wrap="square" rtlCol="0">
            <a:spAutoFit/>
          </a:bodyPr>
          <a:lstStyle/>
          <a:p>
            <a:pPr>
              <a:lnSpc>
                <a:spcPct val="120000"/>
              </a:lnSpc>
            </a:pPr>
            <a:r>
              <a:rPr lang="en-US" altLang="zh-CN" sz="1200" dirty="0">
                <a:solidFill>
                  <a:schemeClr val="tx1">
                    <a:lumMod val="75000"/>
                    <a:lumOff val="25000"/>
                  </a:schemeClr>
                </a:solidFill>
                <a:latin typeface="+mn-ea"/>
              </a:rPr>
              <a:t>Please enter your content here, can be used to paste by copying your text and choose to keep only text. </a:t>
            </a:r>
          </a:p>
        </p:txBody>
      </p:sp>
      <p:sp>
        <p:nvSpPr>
          <p:cNvPr id="49" name="文本框 48"/>
          <p:cNvSpPr txBox="1"/>
          <p:nvPr/>
        </p:nvSpPr>
        <p:spPr>
          <a:xfrm>
            <a:off x="5525522" y="2318888"/>
            <a:ext cx="2194469" cy="338554"/>
          </a:xfrm>
          <a:prstGeom prst="rect">
            <a:avLst/>
          </a:prstGeom>
          <a:noFill/>
        </p:spPr>
        <p:txBody>
          <a:bodyPr wrap="square" rtlCol="0">
            <a:spAutoFit/>
          </a:bodyPr>
          <a:lstStyle/>
          <a:p>
            <a:r>
              <a:rPr lang="zh-CN" altLang="en-US" sz="1600" dirty="0">
                <a:solidFill>
                  <a:schemeClr val="tx1">
                    <a:lumMod val="75000"/>
                    <a:lumOff val="25000"/>
                  </a:schemeClr>
                </a:solidFill>
              </a:rPr>
              <a:t>请输入您的标题</a:t>
            </a:r>
          </a:p>
        </p:txBody>
      </p:sp>
      <p:sp>
        <p:nvSpPr>
          <p:cNvPr id="54" name="椭圆 53"/>
          <p:cNvSpPr/>
          <p:nvPr/>
        </p:nvSpPr>
        <p:spPr>
          <a:xfrm>
            <a:off x="5276249" y="2440250"/>
            <a:ext cx="130628" cy="13062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a:off x="5276249" y="3458261"/>
            <a:ext cx="130628" cy="13062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a:off x="5276249" y="4480766"/>
            <a:ext cx="130628" cy="13062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文本框 50"/>
          <p:cNvSpPr txBox="1"/>
          <p:nvPr/>
        </p:nvSpPr>
        <p:spPr>
          <a:xfrm>
            <a:off x="1342723" y="178376"/>
            <a:ext cx="3307876" cy="584775"/>
          </a:xfrm>
          <a:prstGeom prst="rect">
            <a:avLst/>
          </a:prstGeom>
          <a:noFill/>
        </p:spPr>
        <p:txBody>
          <a:bodyPr wrap="square" rtlCol="0">
            <a:spAutoFit/>
          </a:bodyPr>
          <a:lstStyle/>
          <a:p>
            <a:r>
              <a:rPr lang="zh-CN" altLang="en-US" sz="3200" dirty="0">
                <a:solidFill>
                  <a:schemeClr val="tx1">
                    <a:lumMod val="75000"/>
                    <a:lumOff val="25000"/>
                  </a:schemeClr>
                </a:solidFill>
              </a:rPr>
              <a:t>请输入您的标题</a:t>
            </a:r>
          </a:p>
        </p:txBody>
      </p:sp>
      <p:sp>
        <p:nvSpPr>
          <p:cNvPr id="52" name="矩形 51"/>
          <p:cNvSpPr/>
          <p:nvPr/>
        </p:nvSpPr>
        <p:spPr>
          <a:xfrm>
            <a:off x="1342723" y="663471"/>
            <a:ext cx="3964522" cy="265394"/>
          </a:xfrm>
          <a:prstGeom prst="rect">
            <a:avLst/>
          </a:prstGeom>
        </p:spPr>
        <p:txBody>
          <a:bodyPr wrap="square">
            <a:spAutoFit/>
          </a:bodyPr>
          <a:lstStyle/>
          <a:p>
            <a:pPr>
              <a:lnSpc>
                <a:spcPct val="120000"/>
              </a:lnSpc>
            </a:pPr>
            <a:r>
              <a:rPr lang="en-US" altLang="zh-CN" sz="1000" dirty="0">
                <a:solidFill>
                  <a:schemeClr val="tx1">
                    <a:lumMod val="75000"/>
                    <a:lumOff val="25000"/>
                  </a:schemeClr>
                </a:solidFill>
              </a:rPr>
              <a:t>Experience as your reference, prudence as your brother.</a:t>
            </a:r>
            <a:endParaRPr lang="zh-CN" altLang="en-US" sz="1000" dirty="0">
              <a:solidFill>
                <a:schemeClr val="tx1">
                  <a:lumMod val="75000"/>
                  <a:lumOff val="25000"/>
                </a:schemeClr>
              </a:solidFill>
              <a:latin typeface="ITC Avant Garde Std XLt" panose="020B0302020202020204" pitchFamily="34" charset="0"/>
            </a:endParaRPr>
          </a:p>
        </p:txBody>
      </p:sp>
      <p:sp>
        <p:nvSpPr>
          <p:cNvPr id="80" name="矩形 79"/>
          <p:cNvSpPr>
            <a:spLocks noChangeAspect="1"/>
          </p:cNvSpPr>
          <p:nvPr>
            <p:custDataLst>
              <p:tags r:id="rId1"/>
            </p:custDataLst>
          </p:nvPr>
        </p:nvSpPr>
        <p:spPr>
          <a:xfrm>
            <a:off x="-192989" y="-214853"/>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5343405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750"/>
                                        <p:tgtEl>
                                          <p:spTgt spid="51"/>
                                        </p:tgtEl>
                                      </p:cBhvr>
                                    </p:animEffect>
                                  </p:childTnLst>
                                </p:cTn>
                              </p:par>
                              <p:par>
                                <p:cTn id="8" presetID="63" presetClass="path" presetSubtype="0" decel="50000" fill="hold" grpId="1" nodeType="withEffect">
                                  <p:stCondLst>
                                    <p:cond delay="0"/>
                                  </p:stCondLst>
                                  <p:childTnLst>
                                    <p:animMotion origin="layout" path="M 0.01524 1.85185E-6 L -0.10885 1.85185E-6 " pathEditMode="relative" rAng="0" ptsTypes="AA">
                                      <p:cBhvr>
                                        <p:cTn id="9" dur="750" spd="-100000" fill="hold"/>
                                        <p:tgtEl>
                                          <p:spTgt spid="51"/>
                                        </p:tgtEl>
                                        <p:attrNameLst>
                                          <p:attrName>ppt_x</p:attrName>
                                          <p:attrName>ppt_y</p:attrName>
                                        </p:attrNameLst>
                                      </p:cBhvr>
                                      <p:rCtr x="-6211" y="0"/>
                                    </p:animMotion>
                                  </p:childTnLst>
                                </p:cTn>
                              </p:par>
                              <p:par>
                                <p:cTn id="10" presetID="35" presetClass="path" presetSubtype="0" accel="50000" decel="50000" fill="hold" grpId="2" nodeType="withEffect">
                                  <p:stCondLst>
                                    <p:cond delay="750"/>
                                  </p:stCondLst>
                                  <p:childTnLst>
                                    <p:animMotion origin="layout" path="M 0.01602 1.85185E-6 L -3.33333E-6 1.85185E-6 " pathEditMode="relative" rAng="0" ptsTypes="AA">
                                      <p:cBhvr>
                                        <p:cTn id="11" dur="750" fill="hold"/>
                                        <p:tgtEl>
                                          <p:spTgt spid="51"/>
                                        </p:tgtEl>
                                        <p:attrNameLst>
                                          <p:attrName>ppt_x</p:attrName>
                                          <p:attrName>ppt_y</p:attrName>
                                        </p:attrNameLst>
                                      </p:cBhvr>
                                      <p:rCtr x="-807" y="0"/>
                                    </p:animMotion>
                                  </p:childTnLst>
                                </p:cTn>
                              </p:par>
                              <p:par>
                                <p:cTn id="12" presetID="10" presetClass="entr" presetSubtype="0" fill="hold" grpId="0" nodeType="withEffect">
                                  <p:stCondLst>
                                    <p:cond delay="750"/>
                                  </p:stCondLst>
                                  <p:childTnLst>
                                    <p:set>
                                      <p:cBhvr>
                                        <p:cTn id="13" dur="1" fill="hold">
                                          <p:stCondLst>
                                            <p:cond delay="0"/>
                                          </p:stCondLst>
                                        </p:cTn>
                                        <p:tgtEl>
                                          <p:spTgt spid="52"/>
                                        </p:tgtEl>
                                        <p:attrNameLst>
                                          <p:attrName>style.visibility</p:attrName>
                                        </p:attrNameLst>
                                      </p:cBhvr>
                                      <p:to>
                                        <p:strVal val="visible"/>
                                      </p:to>
                                    </p:set>
                                    <p:animEffect transition="in" filter="fade">
                                      <p:cBhvr>
                                        <p:cTn id="14" dur="750"/>
                                        <p:tgtEl>
                                          <p:spTgt spid="52"/>
                                        </p:tgtEl>
                                      </p:cBhvr>
                                    </p:animEffect>
                                  </p:childTnLst>
                                </p:cTn>
                              </p:par>
                              <p:par>
                                <p:cTn id="15" presetID="35" presetClass="path" presetSubtype="0" accel="50000" decel="50000" fill="hold" grpId="1" nodeType="withEffect">
                                  <p:stCondLst>
                                    <p:cond delay="750"/>
                                  </p:stCondLst>
                                  <p:childTnLst>
                                    <p:animMotion origin="layout" path="M 0.01601 -3.7037E-6 L 8.33333E-7 -3.7037E-6 " pathEditMode="relative" rAng="0" ptsTypes="AA">
                                      <p:cBhvr>
                                        <p:cTn id="16" dur="750" fill="hold"/>
                                        <p:tgtEl>
                                          <p:spTgt spid="52"/>
                                        </p:tgtEl>
                                        <p:attrNameLst>
                                          <p:attrName>ppt_x</p:attrName>
                                          <p:attrName>ppt_y</p:attrName>
                                        </p:attrNameLst>
                                      </p:cBhvr>
                                      <p:rCtr x="-807" y="0"/>
                                    </p:animMotion>
                                  </p:childTnLst>
                                </p:cTn>
                              </p:par>
                              <p:par>
                                <p:cTn id="17" presetID="10" presetClass="entr" presetSubtype="0" fill="hold" nodeType="withEffect">
                                  <p:stCondLst>
                                    <p:cond delay="0"/>
                                  </p:stCondLst>
                                  <p:childTnLst>
                                    <p:set>
                                      <p:cBhvr>
                                        <p:cTn id="18" dur="1" fill="hold">
                                          <p:stCondLst>
                                            <p:cond delay="0"/>
                                          </p:stCondLst>
                                        </p:cTn>
                                        <p:tgtEl>
                                          <p:spTgt spid="68"/>
                                        </p:tgtEl>
                                        <p:attrNameLst>
                                          <p:attrName>style.visibility</p:attrName>
                                        </p:attrNameLst>
                                      </p:cBhvr>
                                      <p:to>
                                        <p:strVal val="visible"/>
                                      </p:to>
                                    </p:set>
                                    <p:animEffect transition="in" filter="fade">
                                      <p:cBhvr>
                                        <p:cTn id="19" dur="750"/>
                                        <p:tgtEl>
                                          <p:spTgt spid="68"/>
                                        </p:tgtEl>
                                      </p:cBhvr>
                                    </p:animEffect>
                                  </p:childTnLst>
                                </p:cTn>
                              </p:par>
                              <p:par>
                                <p:cTn id="20" presetID="63" presetClass="path" presetSubtype="0" decel="50000" fill="hold" nodeType="withEffect">
                                  <p:stCondLst>
                                    <p:cond delay="0"/>
                                  </p:stCondLst>
                                  <p:childTnLst>
                                    <p:animMotion origin="layout" path="M -0.01563 1.11111E-6 L 0.11081 1.11111E-6 " pathEditMode="relative" rAng="0" ptsTypes="AA">
                                      <p:cBhvr>
                                        <p:cTn id="21" dur="750" spd="-100000" fill="hold"/>
                                        <p:tgtEl>
                                          <p:spTgt spid="68"/>
                                        </p:tgtEl>
                                        <p:attrNameLst>
                                          <p:attrName>ppt_x</p:attrName>
                                          <p:attrName>ppt_y</p:attrName>
                                        </p:attrNameLst>
                                      </p:cBhvr>
                                      <p:rCtr x="6315" y="0"/>
                                    </p:animMotion>
                                  </p:childTnLst>
                                </p:cTn>
                              </p:par>
                              <p:par>
                                <p:cTn id="22" presetID="35" presetClass="path" presetSubtype="0" accel="50000" decel="50000" fill="hold" nodeType="withEffect">
                                  <p:stCondLst>
                                    <p:cond delay="750"/>
                                  </p:stCondLst>
                                  <p:childTnLst>
                                    <p:animMotion origin="layout" path="M -0.01563 1.11111E-6 L 6.25E-7 1.11111E-6 " pathEditMode="relative" rAng="0" ptsTypes="AA">
                                      <p:cBhvr>
                                        <p:cTn id="23" dur="750" fill="hold"/>
                                        <p:tgtEl>
                                          <p:spTgt spid="68"/>
                                        </p:tgtEl>
                                        <p:attrNameLst>
                                          <p:attrName>ppt_x</p:attrName>
                                          <p:attrName>ppt_y</p:attrName>
                                        </p:attrNameLst>
                                      </p:cBhvr>
                                      <p:rCtr x="781" y="0"/>
                                    </p:animMotion>
                                  </p:childTnLst>
                                </p:cTn>
                              </p:par>
                              <p:par>
                                <p:cTn id="24" presetID="53" presetClass="entr" presetSubtype="16" fill="hold" grpId="0" nodeType="withEffect">
                                  <p:stCondLst>
                                    <p:cond delay="750"/>
                                  </p:stCondLst>
                                  <p:childTnLst>
                                    <p:set>
                                      <p:cBhvr>
                                        <p:cTn id="25" dur="1" fill="hold">
                                          <p:stCondLst>
                                            <p:cond delay="0"/>
                                          </p:stCondLst>
                                        </p:cTn>
                                        <p:tgtEl>
                                          <p:spTgt spid="41"/>
                                        </p:tgtEl>
                                        <p:attrNameLst>
                                          <p:attrName>style.visibility</p:attrName>
                                        </p:attrNameLst>
                                      </p:cBhvr>
                                      <p:to>
                                        <p:strVal val="visible"/>
                                      </p:to>
                                    </p:set>
                                    <p:anim calcmode="lin" valueType="num">
                                      <p:cBhvr>
                                        <p:cTn id="26" dur="750" fill="hold"/>
                                        <p:tgtEl>
                                          <p:spTgt spid="41"/>
                                        </p:tgtEl>
                                        <p:attrNameLst>
                                          <p:attrName>ppt_w</p:attrName>
                                        </p:attrNameLst>
                                      </p:cBhvr>
                                      <p:tavLst>
                                        <p:tav tm="0">
                                          <p:val>
                                            <p:fltVal val="0"/>
                                          </p:val>
                                        </p:tav>
                                        <p:tav tm="100000">
                                          <p:val>
                                            <p:strVal val="#ppt_w"/>
                                          </p:val>
                                        </p:tav>
                                      </p:tavLst>
                                    </p:anim>
                                    <p:anim calcmode="lin" valueType="num">
                                      <p:cBhvr>
                                        <p:cTn id="27" dur="750" fill="hold"/>
                                        <p:tgtEl>
                                          <p:spTgt spid="41"/>
                                        </p:tgtEl>
                                        <p:attrNameLst>
                                          <p:attrName>ppt_h</p:attrName>
                                        </p:attrNameLst>
                                      </p:cBhvr>
                                      <p:tavLst>
                                        <p:tav tm="0">
                                          <p:val>
                                            <p:fltVal val="0"/>
                                          </p:val>
                                        </p:tav>
                                        <p:tav tm="100000">
                                          <p:val>
                                            <p:strVal val="#ppt_h"/>
                                          </p:val>
                                        </p:tav>
                                      </p:tavLst>
                                    </p:anim>
                                    <p:animEffect transition="in" filter="fade">
                                      <p:cBhvr>
                                        <p:cTn id="28" dur="750"/>
                                        <p:tgtEl>
                                          <p:spTgt spid="41"/>
                                        </p:tgtEl>
                                      </p:cBhvr>
                                    </p:animEffect>
                                  </p:childTnLst>
                                </p:cTn>
                              </p:par>
                              <p:par>
                                <p:cTn id="29" presetID="53" presetClass="entr" presetSubtype="16" fill="hold" grpId="0" nodeType="withEffect">
                                  <p:stCondLst>
                                    <p:cond delay="1000"/>
                                  </p:stCondLst>
                                  <p:childTnLst>
                                    <p:set>
                                      <p:cBhvr>
                                        <p:cTn id="30" dur="1" fill="hold">
                                          <p:stCondLst>
                                            <p:cond delay="0"/>
                                          </p:stCondLst>
                                        </p:cTn>
                                        <p:tgtEl>
                                          <p:spTgt spid="42"/>
                                        </p:tgtEl>
                                        <p:attrNameLst>
                                          <p:attrName>style.visibility</p:attrName>
                                        </p:attrNameLst>
                                      </p:cBhvr>
                                      <p:to>
                                        <p:strVal val="visible"/>
                                      </p:to>
                                    </p:set>
                                    <p:anim calcmode="lin" valueType="num">
                                      <p:cBhvr>
                                        <p:cTn id="31" dur="750" fill="hold"/>
                                        <p:tgtEl>
                                          <p:spTgt spid="42"/>
                                        </p:tgtEl>
                                        <p:attrNameLst>
                                          <p:attrName>ppt_w</p:attrName>
                                        </p:attrNameLst>
                                      </p:cBhvr>
                                      <p:tavLst>
                                        <p:tav tm="0">
                                          <p:val>
                                            <p:fltVal val="0"/>
                                          </p:val>
                                        </p:tav>
                                        <p:tav tm="100000">
                                          <p:val>
                                            <p:strVal val="#ppt_w"/>
                                          </p:val>
                                        </p:tav>
                                      </p:tavLst>
                                    </p:anim>
                                    <p:anim calcmode="lin" valueType="num">
                                      <p:cBhvr>
                                        <p:cTn id="32" dur="750" fill="hold"/>
                                        <p:tgtEl>
                                          <p:spTgt spid="42"/>
                                        </p:tgtEl>
                                        <p:attrNameLst>
                                          <p:attrName>ppt_h</p:attrName>
                                        </p:attrNameLst>
                                      </p:cBhvr>
                                      <p:tavLst>
                                        <p:tav tm="0">
                                          <p:val>
                                            <p:fltVal val="0"/>
                                          </p:val>
                                        </p:tav>
                                        <p:tav tm="100000">
                                          <p:val>
                                            <p:strVal val="#ppt_h"/>
                                          </p:val>
                                        </p:tav>
                                      </p:tavLst>
                                    </p:anim>
                                    <p:animEffect transition="in" filter="fade">
                                      <p:cBhvr>
                                        <p:cTn id="33" dur="750"/>
                                        <p:tgtEl>
                                          <p:spTgt spid="42"/>
                                        </p:tgtEl>
                                      </p:cBhvr>
                                    </p:animEffect>
                                  </p:childTnLst>
                                </p:cTn>
                              </p:par>
                              <p:par>
                                <p:cTn id="34" presetID="53" presetClass="entr" presetSubtype="16" fill="hold" grpId="0" nodeType="withEffect">
                                  <p:stCondLst>
                                    <p:cond delay="750"/>
                                  </p:stCondLst>
                                  <p:childTnLst>
                                    <p:set>
                                      <p:cBhvr>
                                        <p:cTn id="35" dur="1" fill="hold">
                                          <p:stCondLst>
                                            <p:cond delay="0"/>
                                          </p:stCondLst>
                                        </p:cTn>
                                        <p:tgtEl>
                                          <p:spTgt spid="40"/>
                                        </p:tgtEl>
                                        <p:attrNameLst>
                                          <p:attrName>style.visibility</p:attrName>
                                        </p:attrNameLst>
                                      </p:cBhvr>
                                      <p:to>
                                        <p:strVal val="visible"/>
                                      </p:to>
                                    </p:set>
                                    <p:anim calcmode="lin" valueType="num">
                                      <p:cBhvr>
                                        <p:cTn id="36" dur="750" fill="hold"/>
                                        <p:tgtEl>
                                          <p:spTgt spid="40"/>
                                        </p:tgtEl>
                                        <p:attrNameLst>
                                          <p:attrName>ppt_w</p:attrName>
                                        </p:attrNameLst>
                                      </p:cBhvr>
                                      <p:tavLst>
                                        <p:tav tm="0">
                                          <p:val>
                                            <p:fltVal val="0"/>
                                          </p:val>
                                        </p:tav>
                                        <p:tav tm="100000">
                                          <p:val>
                                            <p:strVal val="#ppt_w"/>
                                          </p:val>
                                        </p:tav>
                                      </p:tavLst>
                                    </p:anim>
                                    <p:anim calcmode="lin" valueType="num">
                                      <p:cBhvr>
                                        <p:cTn id="37" dur="750" fill="hold"/>
                                        <p:tgtEl>
                                          <p:spTgt spid="40"/>
                                        </p:tgtEl>
                                        <p:attrNameLst>
                                          <p:attrName>ppt_h</p:attrName>
                                        </p:attrNameLst>
                                      </p:cBhvr>
                                      <p:tavLst>
                                        <p:tav tm="0">
                                          <p:val>
                                            <p:fltVal val="0"/>
                                          </p:val>
                                        </p:tav>
                                        <p:tav tm="100000">
                                          <p:val>
                                            <p:strVal val="#ppt_h"/>
                                          </p:val>
                                        </p:tav>
                                      </p:tavLst>
                                    </p:anim>
                                    <p:animEffect transition="in" filter="fade">
                                      <p:cBhvr>
                                        <p:cTn id="38" dur="750"/>
                                        <p:tgtEl>
                                          <p:spTgt spid="40"/>
                                        </p:tgtEl>
                                      </p:cBhvr>
                                    </p:animEffect>
                                  </p:childTnLst>
                                </p:cTn>
                              </p:par>
                              <p:par>
                                <p:cTn id="39" presetID="53" presetClass="entr" presetSubtype="16" fill="hold" grpId="0" nodeType="withEffect">
                                  <p:stCondLst>
                                    <p:cond delay="1000"/>
                                  </p:stCondLst>
                                  <p:childTnLst>
                                    <p:set>
                                      <p:cBhvr>
                                        <p:cTn id="40" dur="1" fill="hold">
                                          <p:stCondLst>
                                            <p:cond delay="0"/>
                                          </p:stCondLst>
                                        </p:cTn>
                                        <p:tgtEl>
                                          <p:spTgt spid="39"/>
                                        </p:tgtEl>
                                        <p:attrNameLst>
                                          <p:attrName>style.visibility</p:attrName>
                                        </p:attrNameLst>
                                      </p:cBhvr>
                                      <p:to>
                                        <p:strVal val="visible"/>
                                      </p:to>
                                    </p:set>
                                    <p:anim calcmode="lin" valueType="num">
                                      <p:cBhvr>
                                        <p:cTn id="41" dur="750" fill="hold"/>
                                        <p:tgtEl>
                                          <p:spTgt spid="39"/>
                                        </p:tgtEl>
                                        <p:attrNameLst>
                                          <p:attrName>ppt_w</p:attrName>
                                        </p:attrNameLst>
                                      </p:cBhvr>
                                      <p:tavLst>
                                        <p:tav tm="0">
                                          <p:val>
                                            <p:fltVal val="0"/>
                                          </p:val>
                                        </p:tav>
                                        <p:tav tm="100000">
                                          <p:val>
                                            <p:strVal val="#ppt_w"/>
                                          </p:val>
                                        </p:tav>
                                      </p:tavLst>
                                    </p:anim>
                                    <p:anim calcmode="lin" valueType="num">
                                      <p:cBhvr>
                                        <p:cTn id="42" dur="750" fill="hold"/>
                                        <p:tgtEl>
                                          <p:spTgt spid="39"/>
                                        </p:tgtEl>
                                        <p:attrNameLst>
                                          <p:attrName>ppt_h</p:attrName>
                                        </p:attrNameLst>
                                      </p:cBhvr>
                                      <p:tavLst>
                                        <p:tav tm="0">
                                          <p:val>
                                            <p:fltVal val="0"/>
                                          </p:val>
                                        </p:tav>
                                        <p:tav tm="100000">
                                          <p:val>
                                            <p:strVal val="#ppt_h"/>
                                          </p:val>
                                        </p:tav>
                                      </p:tavLst>
                                    </p:anim>
                                    <p:animEffect transition="in" filter="fade">
                                      <p:cBhvr>
                                        <p:cTn id="43" dur="750"/>
                                        <p:tgtEl>
                                          <p:spTgt spid="39"/>
                                        </p:tgtEl>
                                      </p:cBhvr>
                                    </p:animEffect>
                                  </p:childTnLst>
                                </p:cTn>
                              </p:par>
                              <p:par>
                                <p:cTn id="44" presetID="10" presetClass="entr" presetSubtype="0" fill="hold" grpId="0" nodeType="withEffect">
                                  <p:stCondLst>
                                    <p:cond delay="1000"/>
                                  </p:stCondLst>
                                  <p:childTnLst>
                                    <p:set>
                                      <p:cBhvr>
                                        <p:cTn id="45" dur="1" fill="hold">
                                          <p:stCondLst>
                                            <p:cond delay="0"/>
                                          </p:stCondLst>
                                        </p:cTn>
                                        <p:tgtEl>
                                          <p:spTgt spid="37"/>
                                        </p:tgtEl>
                                        <p:attrNameLst>
                                          <p:attrName>style.visibility</p:attrName>
                                        </p:attrNameLst>
                                      </p:cBhvr>
                                      <p:to>
                                        <p:strVal val="visible"/>
                                      </p:to>
                                    </p:set>
                                    <p:animEffect transition="in" filter="fade">
                                      <p:cBhvr>
                                        <p:cTn id="46" dur="750"/>
                                        <p:tgtEl>
                                          <p:spTgt spid="37"/>
                                        </p:tgtEl>
                                      </p:cBhvr>
                                    </p:animEffect>
                                  </p:childTnLst>
                                </p:cTn>
                              </p:par>
                              <p:par>
                                <p:cTn id="47" presetID="53" presetClass="entr" presetSubtype="16" fill="hold" grpId="0" nodeType="withEffect">
                                  <p:stCondLst>
                                    <p:cond delay="1500"/>
                                  </p:stCondLst>
                                  <p:childTnLst>
                                    <p:set>
                                      <p:cBhvr>
                                        <p:cTn id="48" dur="1" fill="hold">
                                          <p:stCondLst>
                                            <p:cond delay="0"/>
                                          </p:stCondLst>
                                        </p:cTn>
                                        <p:tgtEl>
                                          <p:spTgt spid="55"/>
                                        </p:tgtEl>
                                        <p:attrNameLst>
                                          <p:attrName>style.visibility</p:attrName>
                                        </p:attrNameLst>
                                      </p:cBhvr>
                                      <p:to>
                                        <p:strVal val="visible"/>
                                      </p:to>
                                    </p:set>
                                    <p:anim calcmode="lin" valueType="num">
                                      <p:cBhvr>
                                        <p:cTn id="49" dur="750" fill="hold"/>
                                        <p:tgtEl>
                                          <p:spTgt spid="55"/>
                                        </p:tgtEl>
                                        <p:attrNameLst>
                                          <p:attrName>ppt_w</p:attrName>
                                        </p:attrNameLst>
                                      </p:cBhvr>
                                      <p:tavLst>
                                        <p:tav tm="0">
                                          <p:val>
                                            <p:fltVal val="0"/>
                                          </p:val>
                                        </p:tav>
                                        <p:tav tm="100000">
                                          <p:val>
                                            <p:strVal val="#ppt_w"/>
                                          </p:val>
                                        </p:tav>
                                      </p:tavLst>
                                    </p:anim>
                                    <p:anim calcmode="lin" valueType="num">
                                      <p:cBhvr>
                                        <p:cTn id="50" dur="750" fill="hold"/>
                                        <p:tgtEl>
                                          <p:spTgt spid="55"/>
                                        </p:tgtEl>
                                        <p:attrNameLst>
                                          <p:attrName>ppt_h</p:attrName>
                                        </p:attrNameLst>
                                      </p:cBhvr>
                                      <p:tavLst>
                                        <p:tav tm="0">
                                          <p:val>
                                            <p:fltVal val="0"/>
                                          </p:val>
                                        </p:tav>
                                        <p:tav tm="100000">
                                          <p:val>
                                            <p:strVal val="#ppt_h"/>
                                          </p:val>
                                        </p:tav>
                                      </p:tavLst>
                                    </p:anim>
                                    <p:animEffect transition="in" filter="fade">
                                      <p:cBhvr>
                                        <p:cTn id="51" dur="750"/>
                                        <p:tgtEl>
                                          <p:spTgt spid="55"/>
                                        </p:tgtEl>
                                      </p:cBhvr>
                                    </p:animEffect>
                                  </p:childTnLst>
                                </p:cTn>
                              </p:par>
                              <p:par>
                                <p:cTn id="52" presetID="1" presetClass="entr" presetSubtype="0" fill="hold" grpId="0" nodeType="withEffect">
                                  <p:stCondLst>
                                    <p:cond delay="1500"/>
                                  </p:stCondLst>
                                  <p:childTnLst>
                                    <p:set>
                                      <p:cBhvr>
                                        <p:cTn id="53" dur="1" fill="hold">
                                          <p:stCondLst>
                                            <p:cond delay="0"/>
                                          </p:stCondLst>
                                        </p:cTn>
                                        <p:tgtEl>
                                          <p:spTgt spid="56"/>
                                        </p:tgtEl>
                                        <p:attrNameLst>
                                          <p:attrName>style.visibility</p:attrName>
                                        </p:attrNameLst>
                                      </p:cBhvr>
                                      <p:to>
                                        <p:strVal val="visible"/>
                                      </p:to>
                                    </p:set>
                                  </p:childTnLst>
                                </p:cTn>
                              </p:par>
                              <p:par>
                                <p:cTn id="54" presetID="1" presetClass="entr" presetSubtype="0" fill="hold" grpId="0" nodeType="withEffect">
                                  <p:stCondLst>
                                    <p:cond delay="1500"/>
                                  </p:stCondLst>
                                  <p:childTnLst>
                                    <p:set>
                                      <p:cBhvr>
                                        <p:cTn id="55" dur="1" fill="hold">
                                          <p:stCondLst>
                                            <p:cond delay="0"/>
                                          </p:stCondLst>
                                        </p:cTn>
                                        <p:tgtEl>
                                          <p:spTgt spid="54"/>
                                        </p:tgtEl>
                                        <p:attrNameLst>
                                          <p:attrName>style.visibility</p:attrName>
                                        </p:attrNameLst>
                                      </p:cBhvr>
                                      <p:to>
                                        <p:strVal val="visible"/>
                                      </p:to>
                                    </p:set>
                                  </p:childTnLst>
                                </p:cTn>
                              </p:par>
                              <p:par>
                                <p:cTn id="56" presetID="42" presetClass="path" presetSubtype="0" fill="hold" grpId="1" nodeType="withEffect">
                                  <p:stCondLst>
                                    <p:cond delay="1500"/>
                                  </p:stCondLst>
                                  <p:childTnLst>
                                    <p:animMotion origin="layout" path="M -1.04167E-6 -2.96296E-6 L -1.04167E-6 -0.1493 " pathEditMode="relative" rAng="0" ptsTypes="AA">
                                      <p:cBhvr>
                                        <p:cTn id="57" dur="750" spd="-100000" fill="hold"/>
                                        <p:tgtEl>
                                          <p:spTgt spid="56"/>
                                        </p:tgtEl>
                                        <p:attrNameLst>
                                          <p:attrName>ppt_x</p:attrName>
                                          <p:attrName>ppt_y</p:attrName>
                                        </p:attrNameLst>
                                      </p:cBhvr>
                                      <p:rCtr x="0" y="-7477"/>
                                    </p:animMotion>
                                  </p:childTnLst>
                                </p:cTn>
                              </p:par>
                              <p:par>
                                <p:cTn id="58" presetID="42" presetClass="path" presetSubtype="0" fill="hold" grpId="1" nodeType="withEffect">
                                  <p:stCondLst>
                                    <p:cond delay="1500"/>
                                  </p:stCondLst>
                                  <p:childTnLst>
                                    <p:animMotion origin="layout" path="M -1.04167E-6 2.22222E-6 L -1.04167E-6 0.14838 " pathEditMode="relative" rAng="0" ptsTypes="AA">
                                      <p:cBhvr>
                                        <p:cTn id="59" dur="750" spd="-100000" fill="hold"/>
                                        <p:tgtEl>
                                          <p:spTgt spid="54"/>
                                        </p:tgtEl>
                                        <p:attrNameLst>
                                          <p:attrName>ppt_x</p:attrName>
                                          <p:attrName>ppt_y</p:attrName>
                                        </p:attrNameLst>
                                      </p:cBhvr>
                                      <p:rCtr x="0" y="7407"/>
                                    </p:animMotion>
                                  </p:childTnLst>
                                </p:cTn>
                              </p:par>
                              <p:par>
                                <p:cTn id="60" presetID="22" presetClass="entr" presetSubtype="8" fill="hold" grpId="0" nodeType="withEffect">
                                  <p:stCondLst>
                                    <p:cond delay="2000"/>
                                  </p:stCondLst>
                                  <p:childTnLst>
                                    <p:set>
                                      <p:cBhvr>
                                        <p:cTn id="61" dur="1" fill="hold">
                                          <p:stCondLst>
                                            <p:cond delay="0"/>
                                          </p:stCondLst>
                                        </p:cTn>
                                        <p:tgtEl>
                                          <p:spTgt spid="49"/>
                                        </p:tgtEl>
                                        <p:attrNameLst>
                                          <p:attrName>style.visibility</p:attrName>
                                        </p:attrNameLst>
                                      </p:cBhvr>
                                      <p:to>
                                        <p:strVal val="visible"/>
                                      </p:to>
                                    </p:set>
                                    <p:animEffect transition="in" filter="wipe(left)">
                                      <p:cBhvr>
                                        <p:cTn id="62" dur="750"/>
                                        <p:tgtEl>
                                          <p:spTgt spid="49"/>
                                        </p:tgtEl>
                                      </p:cBhvr>
                                    </p:animEffect>
                                  </p:childTnLst>
                                </p:cTn>
                              </p:par>
                              <p:par>
                                <p:cTn id="63" presetID="22" presetClass="entr" presetSubtype="8" fill="hold" grpId="0" nodeType="withEffect">
                                  <p:stCondLst>
                                    <p:cond delay="2000"/>
                                  </p:stCondLst>
                                  <p:childTnLst>
                                    <p:set>
                                      <p:cBhvr>
                                        <p:cTn id="64" dur="1" fill="hold">
                                          <p:stCondLst>
                                            <p:cond delay="0"/>
                                          </p:stCondLst>
                                        </p:cTn>
                                        <p:tgtEl>
                                          <p:spTgt spid="47"/>
                                        </p:tgtEl>
                                        <p:attrNameLst>
                                          <p:attrName>style.visibility</p:attrName>
                                        </p:attrNameLst>
                                      </p:cBhvr>
                                      <p:to>
                                        <p:strVal val="visible"/>
                                      </p:to>
                                    </p:set>
                                    <p:animEffect transition="in" filter="wipe(left)">
                                      <p:cBhvr>
                                        <p:cTn id="65" dur="750"/>
                                        <p:tgtEl>
                                          <p:spTgt spid="47"/>
                                        </p:tgtEl>
                                      </p:cBhvr>
                                    </p:animEffect>
                                  </p:childTnLst>
                                </p:cTn>
                              </p:par>
                              <p:par>
                                <p:cTn id="66" presetID="22" presetClass="entr" presetSubtype="8" fill="hold" grpId="0" nodeType="withEffect">
                                  <p:stCondLst>
                                    <p:cond delay="2000"/>
                                  </p:stCondLst>
                                  <p:childTnLst>
                                    <p:set>
                                      <p:cBhvr>
                                        <p:cTn id="67" dur="1" fill="hold">
                                          <p:stCondLst>
                                            <p:cond delay="0"/>
                                          </p:stCondLst>
                                        </p:cTn>
                                        <p:tgtEl>
                                          <p:spTgt spid="45"/>
                                        </p:tgtEl>
                                        <p:attrNameLst>
                                          <p:attrName>style.visibility</p:attrName>
                                        </p:attrNameLst>
                                      </p:cBhvr>
                                      <p:to>
                                        <p:strVal val="visible"/>
                                      </p:to>
                                    </p:set>
                                    <p:animEffect transition="in" filter="wipe(left)">
                                      <p:cBhvr>
                                        <p:cTn id="68" dur="750"/>
                                        <p:tgtEl>
                                          <p:spTgt spid="45"/>
                                        </p:tgtEl>
                                      </p:cBhvr>
                                    </p:animEffect>
                                  </p:childTnLst>
                                </p:cTn>
                              </p:par>
                              <p:par>
                                <p:cTn id="69" presetID="10" presetClass="entr" presetSubtype="0" fill="hold" grpId="0" nodeType="withEffect">
                                  <p:stCondLst>
                                    <p:cond delay="2750"/>
                                  </p:stCondLst>
                                  <p:childTnLst>
                                    <p:set>
                                      <p:cBhvr>
                                        <p:cTn id="70" dur="1" fill="hold">
                                          <p:stCondLst>
                                            <p:cond delay="0"/>
                                          </p:stCondLst>
                                        </p:cTn>
                                        <p:tgtEl>
                                          <p:spTgt spid="48"/>
                                        </p:tgtEl>
                                        <p:attrNameLst>
                                          <p:attrName>style.visibility</p:attrName>
                                        </p:attrNameLst>
                                      </p:cBhvr>
                                      <p:to>
                                        <p:strVal val="visible"/>
                                      </p:to>
                                    </p:set>
                                    <p:animEffect transition="in" filter="fade">
                                      <p:cBhvr>
                                        <p:cTn id="71" dur="750"/>
                                        <p:tgtEl>
                                          <p:spTgt spid="48"/>
                                        </p:tgtEl>
                                      </p:cBhvr>
                                    </p:animEffect>
                                  </p:childTnLst>
                                </p:cTn>
                              </p:par>
                              <p:par>
                                <p:cTn id="72" presetID="10" presetClass="entr" presetSubtype="0" fill="hold" grpId="0" nodeType="withEffect">
                                  <p:stCondLst>
                                    <p:cond delay="2750"/>
                                  </p:stCondLst>
                                  <p:childTnLst>
                                    <p:set>
                                      <p:cBhvr>
                                        <p:cTn id="73" dur="1" fill="hold">
                                          <p:stCondLst>
                                            <p:cond delay="0"/>
                                          </p:stCondLst>
                                        </p:cTn>
                                        <p:tgtEl>
                                          <p:spTgt spid="46"/>
                                        </p:tgtEl>
                                        <p:attrNameLst>
                                          <p:attrName>style.visibility</p:attrName>
                                        </p:attrNameLst>
                                      </p:cBhvr>
                                      <p:to>
                                        <p:strVal val="visible"/>
                                      </p:to>
                                    </p:set>
                                    <p:animEffect transition="in" filter="fade">
                                      <p:cBhvr>
                                        <p:cTn id="74" dur="750"/>
                                        <p:tgtEl>
                                          <p:spTgt spid="46"/>
                                        </p:tgtEl>
                                      </p:cBhvr>
                                    </p:animEffect>
                                  </p:childTnLst>
                                </p:cTn>
                              </p:par>
                              <p:par>
                                <p:cTn id="75" presetID="10" presetClass="entr" presetSubtype="0" fill="hold" grpId="0" nodeType="withEffect">
                                  <p:stCondLst>
                                    <p:cond delay="2750"/>
                                  </p:stCondLst>
                                  <p:childTnLst>
                                    <p:set>
                                      <p:cBhvr>
                                        <p:cTn id="76" dur="1" fill="hold">
                                          <p:stCondLst>
                                            <p:cond delay="0"/>
                                          </p:stCondLst>
                                        </p:cTn>
                                        <p:tgtEl>
                                          <p:spTgt spid="44"/>
                                        </p:tgtEl>
                                        <p:attrNameLst>
                                          <p:attrName>style.visibility</p:attrName>
                                        </p:attrNameLst>
                                      </p:cBhvr>
                                      <p:to>
                                        <p:strVal val="visible"/>
                                      </p:to>
                                    </p:set>
                                    <p:animEffect transition="in" filter="fade">
                                      <p:cBhvr>
                                        <p:cTn id="77" dur="750"/>
                                        <p:tgtEl>
                                          <p:spTgt spid="44"/>
                                        </p:tgtEl>
                                      </p:cBhvr>
                                    </p:animEffect>
                                  </p:childTnLst>
                                </p:cTn>
                              </p:par>
                            </p:childTnLst>
                          </p:cTn>
                        </p:par>
                        <p:par>
                          <p:cTn id="78" fill="hold">
                            <p:stCondLst>
                              <p:cond delay="3500"/>
                            </p:stCondLst>
                            <p:childTnLst>
                              <p:par>
                                <p:cTn id="79" presetID="10" presetClass="entr" presetSubtype="0" fill="hold" grpId="0" nodeType="afterEffect">
                                  <p:stCondLst>
                                    <p:cond delay="0"/>
                                  </p:stCondLst>
                                  <p:childTnLst>
                                    <p:set>
                                      <p:cBhvr>
                                        <p:cTn id="80" dur="1" fill="hold">
                                          <p:stCondLst>
                                            <p:cond delay="0"/>
                                          </p:stCondLst>
                                        </p:cTn>
                                        <p:tgtEl>
                                          <p:spTgt spid="80"/>
                                        </p:tgtEl>
                                        <p:attrNameLst>
                                          <p:attrName>style.visibility</p:attrName>
                                        </p:attrNameLst>
                                      </p:cBhvr>
                                      <p:to>
                                        <p:strVal val="visible"/>
                                      </p:to>
                                    </p:set>
                                    <p:animEffect transition="in" filter="fade">
                                      <p:cBhvr>
                                        <p:cTn id="81" dur="75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37" grpId="0"/>
      <p:bldP spid="39" grpId="0" animBg="1"/>
      <p:bldP spid="40" grpId="0" animBg="1"/>
      <p:bldP spid="41" grpId="0" animBg="1"/>
      <p:bldP spid="44" grpId="0"/>
      <p:bldP spid="45" grpId="0"/>
      <p:bldP spid="46" grpId="0"/>
      <p:bldP spid="47" grpId="0"/>
      <p:bldP spid="48" grpId="0"/>
      <p:bldP spid="49" grpId="0"/>
      <p:bldP spid="54" grpId="0" animBg="1"/>
      <p:bldP spid="54" grpId="1" animBg="1"/>
      <p:bldP spid="55" grpId="0" animBg="1"/>
      <p:bldP spid="56" grpId="0" animBg="1"/>
      <p:bldP spid="56" grpId="1" animBg="1"/>
      <p:bldP spid="51" grpId="0"/>
      <p:bldP spid="51" grpId="1"/>
      <p:bldP spid="51" grpId="2"/>
      <p:bldP spid="52" grpId="0"/>
      <p:bldP spid="52" grpId="1"/>
      <p:bldP spid="8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4" name="直接连接符 73"/>
          <p:cNvCxnSpPr/>
          <p:nvPr/>
        </p:nvCxnSpPr>
        <p:spPr>
          <a:xfrm>
            <a:off x="839788" y="3707560"/>
            <a:ext cx="10514012" cy="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sp>
        <p:nvSpPr>
          <p:cNvPr id="20" name="椭圆 19"/>
          <p:cNvSpPr/>
          <p:nvPr/>
        </p:nvSpPr>
        <p:spPr>
          <a:xfrm>
            <a:off x="4918518" y="2538154"/>
            <a:ext cx="2327614" cy="2327614"/>
          </a:xfrm>
          <a:prstGeom prst="ellipse">
            <a:avLst/>
          </a:prstGeom>
          <a:gradFill>
            <a:gsLst>
              <a:gs pos="0">
                <a:schemeClr val="bg1"/>
              </a:gs>
              <a:gs pos="36000">
                <a:schemeClr val="bg1"/>
              </a:gs>
              <a:gs pos="100000">
                <a:srgbClr val="ECECEC"/>
              </a:gs>
            </a:gsLst>
            <a:lin ang="13500000" scaled="1"/>
          </a:gradFill>
          <a:ln w="19050">
            <a:solidFill>
              <a:schemeClr val="bg1"/>
            </a:solidFill>
          </a:ln>
          <a:effectLst>
            <a:outerShdw blurRad="558800" dist="5334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rot="5400000">
            <a:off x="4985044" y="2610280"/>
            <a:ext cx="2194560" cy="2194560"/>
          </a:xfrm>
          <a:prstGeom prst="ellipse">
            <a:avLst/>
          </a:prstGeom>
          <a:noFill/>
          <a:ln>
            <a:solidFill>
              <a:schemeClr val="bg1">
                <a:lumMod val="65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0" name="组合 39"/>
          <p:cNvGrpSpPr/>
          <p:nvPr/>
        </p:nvGrpSpPr>
        <p:grpSpPr>
          <a:xfrm>
            <a:off x="6082325" y="3011594"/>
            <a:ext cx="0" cy="1380734"/>
            <a:chOff x="6082325" y="3154469"/>
            <a:chExt cx="0" cy="1380734"/>
          </a:xfrm>
        </p:grpSpPr>
        <p:cxnSp>
          <p:nvCxnSpPr>
            <p:cNvPr id="41" name="直接连接符 40"/>
            <p:cNvCxnSpPr/>
            <p:nvPr/>
          </p:nvCxnSpPr>
          <p:spPr>
            <a:xfrm>
              <a:off x="6082325" y="3154469"/>
              <a:ext cx="0" cy="612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6082325" y="3923103"/>
              <a:ext cx="0" cy="61210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43" name="组合 42"/>
          <p:cNvGrpSpPr/>
          <p:nvPr/>
        </p:nvGrpSpPr>
        <p:grpSpPr>
          <a:xfrm>
            <a:off x="5672412" y="2905604"/>
            <a:ext cx="809757" cy="1598467"/>
            <a:chOff x="5672412" y="3048479"/>
            <a:chExt cx="809757" cy="1598467"/>
          </a:xfrm>
        </p:grpSpPr>
        <p:cxnSp>
          <p:nvCxnSpPr>
            <p:cNvPr id="44" name="直接连接符 43"/>
            <p:cNvCxnSpPr/>
            <p:nvPr/>
          </p:nvCxnSpPr>
          <p:spPr>
            <a:xfrm flipH="1" flipV="1">
              <a:off x="6073653" y="3844151"/>
              <a:ext cx="408516" cy="80279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rot="10800000" flipH="1" flipV="1">
              <a:off x="5672412" y="3048479"/>
              <a:ext cx="408516" cy="802795"/>
            </a:xfrm>
            <a:prstGeom prst="line">
              <a:avLst/>
            </a:prstGeom>
            <a:ln>
              <a:noFill/>
            </a:ln>
          </p:spPr>
          <p:style>
            <a:lnRef idx="1">
              <a:schemeClr val="accent1"/>
            </a:lnRef>
            <a:fillRef idx="0">
              <a:schemeClr val="accent1"/>
            </a:fillRef>
            <a:effectRef idx="0">
              <a:schemeClr val="accent1"/>
            </a:effectRef>
            <a:fontRef idx="minor">
              <a:schemeClr val="tx1"/>
            </a:fontRef>
          </p:style>
        </p:cxnSp>
      </p:grpSp>
      <p:sp>
        <p:nvSpPr>
          <p:cNvPr id="46" name="椭圆 45"/>
          <p:cNvSpPr/>
          <p:nvPr/>
        </p:nvSpPr>
        <p:spPr>
          <a:xfrm>
            <a:off x="6004058" y="3623694"/>
            <a:ext cx="156534" cy="156534"/>
          </a:xfrm>
          <a:prstGeom prst="ellipse">
            <a:avLst/>
          </a:prstGeom>
          <a:solidFill>
            <a:schemeClr val="bg1">
              <a:lumMod val="65000"/>
            </a:schemeClr>
          </a:solidFill>
          <a:ln>
            <a:noFill/>
          </a:ln>
          <a:effectLst>
            <a:outerShdw blurRad="38100" sx="101000" sy="101000" algn="ctr" rotWithShape="0">
              <a:schemeClr val="bg2">
                <a:lumMod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7" name="组合 46"/>
          <p:cNvGrpSpPr/>
          <p:nvPr/>
        </p:nvGrpSpPr>
        <p:grpSpPr>
          <a:xfrm rot="5400000">
            <a:off x="5396426" y="3648856"/>
            <a:ext cx="2696797" cy="475391"/>
            <a:chOff x="4447722" y="2324025"/>
            <a:chExt cx="3819418" cy="673286"/>
          </a:xfrm>
          <a:solidFill>
            <a:schemeClr val="accent2">
              <a:alpha val="50000"/>
            </a:schemeClr>
          </a:solidFill>
        </p:grpSpPr>
        <p:sp>
          <p:nvSpPr>
            <p:cNvPr id="48" name="任意多边形 47"/>
            <p:cNvSpPr/>
            <p:nvPr/>
          </p:nvSpPr>
          <p:spPr>
            <a:xfrm rot="10800000">
              <a:off x="4447722" y="2879048"/>
              <a:ext cx="174896" cy="118263"/>
            </a:xfrm>
            <a:custGeom>
              <a:avLst/>
              <a:gdLst>
                <a:gd name="connsiteX0" fmla="*/ 174896 w 174896"/>
                <a:gd name="connsiteY0" fmla="*/ 118264 h 118264"/>
                <a:gd name="connsiteX1" fmla="*/ 0 w 174896"/>
                <a:gd name="connsiteY1" fmla="*/ 118264 h 118264"/>
                <a:gd name="connsiteX2" fmla="*/ 45366 w 174896"/>
                <a:gd name="connsiteY2" fmla="*/ 24091 h 118264"/>
                <a:gd name="connsiteX3" fmla="*/ 54183 w 174896"/>
                <a:gd name="connsiteY3" fmla="*/ 0 h 118264"/>
              </a:gdLst>
              <a:ahLst/>
              <a:cxnLst>
                <a:cxn ang="0">
                  <a:pos x="connsiteX0" y="connsiteY0"/>
                </a:cxn>
                <a:cxn ang="0">
                  <a:pos x="connsiteX1" y="connsiteY1"/>
                </a:cxn>
                <a:cxn ang="0">
                  <a:pos x="connsiteX2" y="connsiteY2"/>
                </a:cxn>
                <a:cxn ang="0">
                  <a:pos x="connsiteX3" y="connsiteY3"/>
                </a:cxn>
              </a:cxnLst>
              <a:rect l="l" t="t" r="r" b="b"/>
              <a:pathLst>
                <a:path w="174896" h="118264">
                  <a:moveTo>
                    <a:pt x="174896" y="118264"/>
                  </a:moveTo>
                  <a:lnTo>
                    <a:pt x="0" y="118264"/>
                  </a:lnTo>
                  <a:lnTo>
                    <a:pt x="45366" y="24091"/>
                  </a:lnTo>
                  <a:lnTo>
                    <a:pt x="54183"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任意多边形 48"/>
            <p:cNvSpPr/>
            <p:nvPr/>
          </p:nvSpPr>
          <p:spPr>
            <a:xfrm>
              <a:off x="4447723" y="2324025"/>
              <a:ext cx="3819417" cy="555025"/>
            </a:xfrm>
            <a:custGeom>
              <a:avLst/>
              <a:gdLst>
                <a:gd name="connsiteX0" fmla="*/ 450187 w 3819416"/>
                <a:gd name="connsiteY0" fmla="*/ 0 h 555025"/>
                <a:gd name="connsiteX1" fmla="*/ 2496573 w 3819416"/>
                <a:gd name="connsiteY1" fmla="*/ 0 h 555025"/>
                <a:gd name="connsiteX2" fmla="*/ 3819416 w 3819416"/>
                <a:gd name="connsiteY2" fmla="*/ 0 h 555025"/>
                <a:gd name="connsiteX3" fmla="*/ 3680660 w 3819416"/>
                <a:gd name="connsiteY3" fmla="*/ 555025 h 555025"/>
                <a:gd name="connsiteX4" fmla="*/ 2946761 w 3819416"/>
                <a:gd name="connsiteY4" fmla="*/ 555025 h 555025"/>
                <a:gd name="connsiteX5" fmla="*/ 0 w 3819416"/>
                <a:gd name="connsiteY5" fmla="*/ 555025 h 555025"/>
                <a:gd name="connsiteX6" fmla="*/ 24042 w 3819416"/>
                <a:gd name="connsiteY6" fmla="*/ 505116 h 555025"/>
                <a:gd name="connsiteX7" fmla="*/ 424923 w 3819416"/>
                <a:gd name="connsiteY7" fmla="*/ 18892 h 555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19416" h="555025">
                  <a:moveTo>
                    <a:pt x="450187" y="0"/>
                  </a:moveTo>
                  <a:lnTo>
                    <a:pt x="2496573" y="0"/>
                  </a:lnTo>
                  <a:lnTo>
                    <a:pt x="3819416" y="0"/>
                  </a:lnTo>
                  <a:lnTo>
                    <a:pt x="3680660" y="555025"/>
                  </a:lnTo>
                  <a:lnTo>
                    <a:pt x="2946761" y="555025"/>
                  </a:lnTo>
                  <a:lnTo>
                    <a:pt x="0" y="555025"/>
                  </a:lnTo>
                  <a:lnTo>
                    <a:pt x="24042" y="505116"/>
                  </a:lnTo>
                  <a:cubicBezTo>
                    <a:pt x="125540" y="318276"/>
                    <a:pt x="262113" y="153256"/>
                    <a:pt x="424923" y="18892"/>
                  </a:cubicBezTo>
                  <a:close/>
                </a:path>
              </a:pathLst>
            </a:custGeom>
            <a:grpFill/>
            <a:ln>
              <a:noFill/>
            </a:ln>
            <a:effectLst>
              <a:outerShdw blurRad="38100" sx="101000" sy="101000" algn="ctr" rotWithShape="0">
                <a:schemeClr val="bg2">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50" name="组合 49"/>
          <p:cNvGrpSpPr/>
          <p:nvPr/>
        </p:nvGrpSpPr>
        <p:grpSpPr>
          <a:xfrm rot="5400000">
            <a:off x="4036886" y="3266226"/>
            <a:ext cx="2723705" cy="475400"/>
            <a:chOff x="3886755" y="4232300"/>
            <a:chExt cx="3857520" cy="673301"/>
          </a:xfrm>
          <a:solidFill>
            <a:schemeClr val="accent1">
              <a:alpha val="50000"/>
            </a:schemeClr>
          </a:solidFill>
        </p:grpSpPr>
        <p:sp>
          <p:nvSpPr>
            <p:cNvPr id="51" name="任意多边形 50"/>
            <p:cNvSpPr/>
            <p:nvPr/>
          </p:nvSpPr>
          <p:spPr>
            <a:xfrm>
              <a:off x="3886755" y="4350575"/>
              <a:ext cx="3857508" cy="555026"/>
            </a:xfrm>
            <a:custGeom>
              <a:avLst/>
              <a:gdLst>
                <a:gd name="connsiteX0" fmla="*/ 138756 w 3857515"/>
                <a:gd name="connsiteY0" fmla="*/ 0 h 555025"/>
                <a:gd name="connsiteX1" fmla="*/ 910754 w 3857515"/>
                <a:gd name="connsiteY1" fmla="*/ 0 h 555025"/>
                <a:gd name="connsiteX2" fmla="*/ 3857515 w 3857515"/>
                <a:gd name="connsiteY2" fmla="*/ 0 h 555025"/>
                <a:gd name="connsiteX3" fmla="*/ 3833472 w 3857515"/>
                <a:gd name="connsiteY3" fmla="*/ 49909 h 555025"/>
                <a:gd name="connsiteX4" fmla="*/ 3432591 w 3857515"/>
                <a:gd name="connsiteY4" fmla="*/ 536133 h 555025"/>
                <a:gd name="connsiteX5" fmla="*/ 3407327 w 3857515"/>
                <a:gd name="connsiteY5" fmla="*/ 555025 h 555025"/>
                <a:gd name="connsiteX6" fmla="*/ 1360941 w 3857515"/>
                <a:gd name="connsiteY6" fmla="*/ 555025 h 555025"/>
                <a:gd name="connsiteX7" fmla="*/ 0 w 3857515"/>
                <a:gd name="connsiteY7" fmla="*/ 555025 h 555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57515" h="555025">
                  <a:moveTo>
                    <a:pt x="138756" y="0"/>
                  </a:moveTo>
                  <a:lnTo>
                    <a:pt x="910754" y="0"/>
                  </a:lnTo>
                  <a:lnTo>
                    <a:pt x="3857515" y="0"/>
                  </a:lnTo>
                  <a:lnTo>
                    <a:pt x="3833472" y="49909"/>
                  </a:lnTo>
                  <a:cubicBezTo>
                    <a:pt x="3731975" y="236749"/>
                    <a:pt x="3595402" y="401770"/>
                    <a:pt x="3432591" y="536133"/>
                  </a:cubicBezTo>
                  <a:lnTo>
                    <a:pt x="3407327" y="555025"/>
                  </a:lnTo>
                  <a:lnTo>
                    <a:pt x="1360941" y="555025"/>
                  </a:lnTo>
                  <a:lnTo>
                    <a:pt x="0" y="555025"/>
                  </a:lnTo>
                  <a:close/>
                </a:path>
              </a:pathLst>
            </a:custGeom>
            <a:grpFill/>
            <a:ln>
              <a:noFill/>
            </a:ln>
            <a:effectLst>
              <a:outerShdw blurRad="38100" sx="101000" sy="101000" algn="ctr" rotWithShape="0">
                <a:schemeClr val="bg2">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2" name="任意多边形 51"/>
            <p:cNvSpPr/>
            <p:nvPr/>
          </p:nvSpPr>
          <p:spPr>
            <a:xfrm>
              <a:off x="7569379" y="4232300"/>
              <a:ext cx="174896" cy="118264"/>
            </a:xfrm>
            <a:custGeom>
              <a:avLst/>
              <a:gdLst>
                <a:gd name="connsiteX0" fmla="*/ 174896 w 174896"/>
                <a:gd name="connsiteY0" fmla="*/ 118264 h 118264"/>
                <a:gd name="connsiteX1" fmla="*/ 0 w 174896"/>
                <a:gd name="connsiteY1" fmla="*/ 118264 h 118264"/>
                <a:gd name="connsiteX2" fmla="*/ 45366 w 174896"/>
                <a:gd name="connsiteY2" fmla="*/ 24091 h 118264"/>
                <a:gd name="connsiteX3" fmla="*/ 54183 w 174896"/>
                <a:gd name="connsiteY3" fmla="*/ 0 h 118264"/>
              </a:gdLst>
              <a:ahLst/>
              <a:cxnLst>
                <a:cxn ang="0">
                  <a:pos x="connsiteX0" y="connsiteY0"/>
                </a:cxn>
                <a:cxn ang="0">
                  <a:pos x="connsiteX1" y="connsiteY1"/>
                </a:cxn>
                <a:cxn ang="0">
                  <a:pos x="connsiteX2" y="connsiteY2"/>
                </a:cxn>
                <a:cxn ang="0">
                  <a:pos x="connsiteX3" y="connsiteY3"/>
                </a:cxn>
              </a:cxnLst>
              <a:rect l="l" t="t" r="r" b="b"/>
              <a:pathLst>
                <a:path w="174896" h="118264">
                  <a:moveTo>
                    <a:pt x="174896" y="118264"/>
                  </a:moveTo>
                  <a:lnTo>
                    <a:pt x="0" y="118264"/>
                  </a:lnTo>
                  <a:lnTo>
                    <a:pt x="45366" y="24091"/>
                  </a:lnTo>
                  <a:lnTo>
                    <a:pt x="54183"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3" name="组合 52"/>
          <p:cNvGrpSpPr/>
          <p:nvPr/>
        </p:nvGrpSpPr>
        <p:grpSpPr>
          <a:xfrm rot="5400000">
            <a:off x="5396426" y="3648856"/>
            <a:ext cx="2696797" cy="475391"/>
            <a:chOff x="4447722" y="2324025"/>
            <a:chExt cx="3819418" cy="673286"/>
          </a:xfrm>
          <a:solidFill>
            <a:schemeClr val="accent2">
              <a:alpha val="50000"/>
            </a:schemeClr>
          </a:solidFill>
        </p:grpSpPr>
        <p:sp>
          <p:nvSpPr>
            <p:cNvPr id="54" name="任意多边形 53"/>
            <p:cNvSpPr/>
            <p:nvPr/>
          </p:nvSpPr>
          <p:spPr>
            <a:xfrm rot="10800000">
              <a:off x="4447722" y="2879048"/>
              <a:ext cx="174896" cy="118263"/>
            </a:xfrm>
            <a:custGeom>
              <a:avLst/>
              <a:gdLst>
                <a:gd name="connsiteX0" fmla="*/ 174896 w 174896"/>
                <a:gd name="connsiteY0" fmla="*/ 118264 h 118264"/>
                <a:gd name="connsiteX1" fmla="*/ 0 w 174896"/>
                <a:gd name="connsiteY1" fmla="*/ 118264 h 118264"/>
                <a:gd name="connsiteX2" fmla="*/ 45366 w 174896"/>
                <a:gd name="connsiteY2" fmla="*/ 24091 h 118264"/>
                <a:gd name="connsiteX3" fmla="*/ 54183 w 174896"/>
                <a:gd name="connsiteY3" fmla="*/ 0 h 118264"/>
              </a:gdLst>
              <a:ahLst/>
              <a:cxnLst>
                <a:cxn ang="0">
                  <a:pos x="connsiteX0" y="connsiteY0"/>
                </a:cxn>
                <a:cxn ang="0">
                  <a:pos x="connsiteX1" y="connsiteY1"/>
                </a:cxn>
                <a:cxn ang="0">
                  <a:pos x="connsiteX2" y="connsiteY2"/>
                </a:cxn>
                <a:cxn ang="0">
                  <a:pos x="connsiteX3" y="connsiteY3"/>
                </a:cxn>
              </a:cxnLst>
              <a:rect l="l" t="t" r="r" b="b"/>
              <a:pathLst>
                <a:path w="174896" h="118264">
                  <a:moveTo>
                    <a:pt x="174896" y="118264"/>
                  </a:moveTo>
                  <a:lnTo>
                    <a:pt x="0" y="118264"/>
                  </a:lnTo>
                  <a:lnTo>
                    <a:pt x="45366" y="24091"/>
                  </a:lnTo>
                  <a:lnTo>
                    <a:pt x="54183"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任意多边形 54"/>
            <p:cNvSpPr/>
            <p:nvPr/>
          </p:nvSpPr>
          <p:spPr>
            <a:xfrm>
              <a:off x="4447723" y="2324025"/>
              <a:ext cx="3819417" cy="555025"/>
            </a:xfrm>
            <a:custGeom>
              <a:avLst/>
              <a:gdLst>
                <a:gd name="connsiteX0" fmla="*/ 450187 w 3819416"/>
                <a:gd name="connsiteY0" fmla="*/ 0 h 555025"/>
                <a:gd name="connsiteX1" fmla="*/ 2496573 w 3819416"/>
                <a:gd name="connsiteY1" fmla="*/ 0 h 555025"/>
                <a:gd name="connsiteX2" fmla="*/ 3819416 w 3819416"/>
                <a:gd name="connsiteY2" fmla="*/ 0 h 555025"/>
                <a:gd name="connsiteX3" fmla="*/ 3680660 w 3819416"/>
                <a:gd name="connsiteY3" fmla="*/ 555025 h 555025"/>
                <a:gd name="connsiteX4" fmla="*/ 2946761 w 3819416"/>
                <a:gd name="connsiteY4" fmla="*/ 555025 h 555025"/>
                <a:gd name="connsiteX5" fmla="*/ 0 w 3819416"/>
                <a:gd name="connsiteY5" fmla="*/ 555025 h 555025"/>
                <a:gd name="connsiteX6" fmla="*/ 24042 w 3819416"/>
                <a:gd name="connsiteY6" fmla="*/ 505116 h 555025"/>
                <a:gd name="connsiteX7" fmla="*/ 424923 w 3819416"/>
                <a:gd name="connsiteY7" fmla="*/ 18892 h 555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19416" h="555025">
                  <a:moveTo>
                    <a:pt x="450187" y="0"/>
                  </a:moveTo>
                  <a:lnTo>
                    <a:pt x="2496573" y="0"/>
                  </a:lnTo>
                  <a:lnTo>
                    <a:pt x="3819416" y="0"/>
                  </a:lnTo>
                  <a:lnTo>
                    <a:pt x="3680660" y="555025"/>
                  </a:lnTo>
                  <a:lnTo>
                    <a:pt x="2946761" y="555025"/>
                  </a:lnTo>
                  <a:lnTo>
                    <a:pt x="0" y="555025"/>
                  </a:lnTo>
                  <a:lnTo>
                    <a:pt x="24042" y="505116"/>
                  </a:lnTo>
                  <a:cubicBezTo>
                    <a:pt x="125540" y="318276"/>
                    <a:pt x="262113" y="153256"/>
                    <a:pt x="424923" y="18892"/>
                  </a:cubicBezTo>
                  <a:close/>
                </a:path>
              </a:pathLst>
            </a:custGeom>
            <a:grpFill/>
            <a:ln>
              <a:noFill/>
            </a:ln>
            <a:effectLst>
              <a:outerShdw blurRad="38100" sx="101000" sy="101000" algn="ctr" rotWithShape="0">
                <a:schemeClr val="bg2">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56" name="组合 55"/>
          <p:cNvGrpSpPr/>
          <p:nvPr/>
        </p:nvGrpSpPr>
        <p:grpSpPr>
          <a:xfrm rot="5400000">
            <a:off x="4036886" y="3266226"/>
            <a:ext cx="2723705" cy="475400"/>
            <a:chOff x="3886755" y="4232300"/>
            <a:chExt cx="3857520" cy="673301"/>
          </a:xfrm>
          <a:solidFill>
            <a:schemeClr val="accent1">
              <a:alpha val="50000"/>
            </a:schemeClr>
          </a:solidFill>
        </p:grpSpPr>
        <p:sp>
          <p:nvSpPr>
            <p:cNvPr id="57" name="任意多边形 56"/>
            <p:cNvSpPr/>
            <p:nvPr/>
          </p:nvSpPr>
          <p:spPr>
            <a:xfrm>
              <a:off x="3886755" y="4350575"/>
              <a:ext cx="3857508" cy="555026"/>
            </a:xfrm>
            <a:custGeom>
              <a:avLst/>
              <a:gdLst>
                <a:gd name="connsiteX0" fmla="*/ 138756 w 3857515"/>
                <a:gd name="connsiteY0" fmla="*/ 0 h 555025"/>
                <a:gd name="connsiteX1" fmla="*/ 910754 w 3857515"/>
                <a:gd name="connsiteY1" fmla="*/ 0 h 555025"/>
                <a:gd name="connsiteX2" fmla="*/ 3857515 w 3857515"/>
                <a:gd name="connsiteY2" fmla="*/ 0 h 555025"/>
                <a:gd name="connsiteX3" fmla="*/ 3833472 w 3857515"/>
                <a:gd name="connsiteY3" fmla="*/ 49909 h 555025"/>
                <a:gd name="connsiteX4" fmla="*/ 3432591 w 3857515"/>
                <a:gd name="connsiteY4" fmla="*/ 536133 h 555025"/>
                <a:gd name="connsiteX5" fmla="*/ 3407327 w 3857515"/>
                <a:gd name="connsiteY5" fmla="*/ 555025 h 555025"/>
                <a:gd name="connsiteX6" fmla="*/ 1360941 w 3857515"/>
                <a:gd name="connsiteY6" fmla="*/ 555025 h 555025"/>
                <a:gd name="connsiteX7" fmla="*/ 0 w 3857515"/>
                <a:gd name="connsiteY7" fmla="*/ 555025 h 555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57515" h="555025">
                  <a:moveTo>
                    <a:pt x="138756" y="0"/>
                  </a:moveTo>
                  <a:lnTo>
                    <a:pt x="910754" y="0"/>
                  </a:lnTo>
                  <a:lnTo>
                    <a:pt x="3857515" y="0"/>
                  </a:lnTo>
                  <a:lnTo>
                    <a:pt x="3833472" y="49909"/>
                  </a:lnTo>
                  <a:cubicBezTo>
                    <a:pt x="3731975" y="236749"/>
                    <a:pt x="3595402" y="401770"/>
                    <a:pt x="3432591" y="536133"/>
                  </a:cubicBezTo>
                  <a:lnTo>
                    <a:pt x="3407327" y="555025"/>
                  </a:lnTo>
                  <a:lnTo>
                    <a:pt x="1360941" y="555025"/>
                  </a:lnTo>
                  <a:lnTo>
                    <a:pt x="0" y="555025"/>
                  </a:lnTo>
                  <a:close/>
                </a:path>
              </a:pathLst>
            </a:custGeom>
            <a:grpFill/>
            <a:ln>
              <a:noFill/>
            </a:ln>
            <a:effectLst>
              <a:outerShdw blurRad="38100" sx="101000" sy="101000" algn="ctr" rotWithShape="0">
                <a:schemeClr val="bg2">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8" name="任意多边形 57"/>
            <p:cNvSpPr/>
            <p:nvPr/>
          </p:nvSpPr>
          <p:spPr>
            <a:xfrm>
              <a:off x="7569379" y="4232300"/>
              <a:ext cx="174896" cy="118264"/>
            </a:xfrm>
            <a:custGeom>
              <a:avLst/>
              <a:gdLst>
                <a:gd name="connsiteX0" fmla="*/ 174896 w 174896"/>
                <a:gd name="connsiteY0" fmla="*/ 118264 h 118264"/>
                <a:gd name="connsiteX1" fmla="*/ 0 w 174896"/>
                <a:gd name="connsiteY1" fmla="*/ 118264 h 118264"/>
                <a:gd name="connsiteX2" fmla="*/ 45366 w 174896"/>
                <a:gd name="connsiteY2" fmla="*/ 24091 h 118264"/>
                <a:gd name="connsiteX3" fmla="*/ 54183 w 174896"/>
                <a:gd name="connsiteY3" fmla="*/ 0 h 118264"/>
              </a:gdLst>
              <a:ahLst/>
              <a:cxnLst>
                <a:cxn ang="0">
                  <a:pos x="connsiteX0" y="connsiteY0"/>
                </a:cxn>
                <a:cxn ang="0">
                  <a:pos x="connsiteX1" y="connsiteY1"/>
                </a:cxn>
                <a:cxn ang="0">
                  <a:pos x="connsiteX2" y="connsiteY2"/>
                </a:cxn>
                <a:cxn ang="0">
                  <a:pos x="connsiteX3" y="connsiteY3"/>
                </a:cxn>
              </a:cxnLst>
              <a:rect l="l" t="t" r="r" b="b"/>
              <a:pathLst>
                <a:path w="174896" h="118264">
                  <a:moveTo>
                    <a:pt x="174896" y="118264"/>
                  </a:moveTo>
                  <a:lnTo>
                    <a:pt x="0" y="118264"/>
                  </a:lnTo>
                  <a:lnTo>
                    <a:pt x="45366" y="24091"/>
                  </a:lnTo>
                  <a:lnTo>
                    <a:pt x="54183"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9" name="组合 58"/>
          <p:cNvGrpSpPr/>
          <p:nvPr/>
        </p:nvGrpSpPr>
        <p:grpSpPr>
          <a:xfrm rot="5400000">
            <a:off x="5396426" y="3648856"/>
            <a:ext cx="2696797" cy="475391"/>
            <a:chOff x="4447722" y="2324025"/>
            <a:chExt cx="3819418" cy="673286"/>
          </a:xfrm>
          <a:solidFill>
            <a:schemeClr val="accent2">
              <a:alpha val="50000"/>
            </a:schemeClr>
          </a:solidFill>
        </p:grpSpPr>
        <p:sp>
          <p:nvSpPr>
            <p:cNvPr id="60" name="任意多边形 59"/>
            <p:cNvSpPr/>
            <p:nvPr/>
          </p:nvSpPr>
          <p:spPr>
            <a:xfrm rot="10800000">
              <a:off x="4447722" y="2879048"/>
              <a:ext cx="174896" cy="118263"/>
            </a:xfrm>
            <a:custGeom>
              <a:avLst/>
              <a:gdLst>
                <a:gd name="connsiteX0" fmla="*/ 174896 w 174896"/>
                <a:gd name="connsiteY0" fmla="*/ 118264 h 118264"/>
                <a:gd name="connsiteX1" fmla="*/ 0 w 174896"/>
                <a:gd name="connsiteY1" fmla="*/ 118264 h 118264"/>
                <a:gd name="connsiteX2" fmla="*/ 45366 w 174896"/>
                <a:gd name="connsiteY2" fmla="*/ 24091 h 118264"/>
                <a:gd name="connsiteX3" fmla="*/ 54183 w 174896"/>
                <a:gd name="connsiteY3" fmla="*/ 0 h 118264"/>
              </a:gdLst>
              <a:ahLst/>
              <a:cxnLst>
                <a:cxn ang="0">
                  <a:pos x="connsiteX0" y="connsiteY0"/>
                </a:cxn>
                <a:cxn ang="0">
                  <a:pos x="connsiteX1" y="connsiteY1"/>
                </a:cxn>
                <a:cxn ang="0">
                  <a:pos x="connsiteX2" y="connsiteY2"/>
                </a:cxn>
                <a:cxn ang="0">
                  <a:pos x="connsiteX3" y="connsiteY3"/>
                </a:cxn>
              </a:cxnLst>
              <a:rect l="l" t="t" r="r" b="b"/>
              <a:pathLst>
                <a:path w="174896" h="118264">
                  <a:moveTo>
                    <a:pt x="174896" y="118264"/>
                  </a:moveTo>
                  <a:lnTo>
                    <a:pt x="0" y="118264"/>
                  </a:lnTo>
                  <a:lnTo>
                    <a:pt x="45366" y="24091"/>
                  </a:lnTo>
                  <a:lnTo>
                    <a:pt x="54183"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任意多边形 60"/>
            <p:cNvSpPr/>
            <p:nvPr/>
          </p:nvSpPr>
          <p:spPr>
            <a:xfrm>
              <a:off x="4447723" y="2324025"/>
              <a:ext cx="3819417" cy="555025"/>
            </a:xfrm>
            <a:custGeom>
              <a:avLst/>
              <a:gdLst>
                <a:gd name="connsiteX0" fmla="*/ 450187 w 3819416"/>
                <a:gd name="connsiteY0" fmla="*/ 0 h 555025"/>
                <a:gd name="connsiteX1" fmla="*/ 2496573 w 3819416"/>
                <a:gd name="connsiteY1" fmla="*/ 0 h 555025"/>
                <a:gd name="connsiteX2" fmla="*/ 3819416 w 3819416"/>
                <a:gd name="connsiteY2" fmla="*/ 0 h 555025"/>
                <a:gd name="connsiteX3" fmla="*/ 3680660 w 3819416"/>
                <a:gd name="connsiteY3" fmla="*/ 555025 h 555025"/>
                <a:gd name="connsiteX4" fmla="*/ 2946761 w 3819416"/>
                <a:gd name="connsiteY4" fmla="*/ 555025 h 555025"/>
                <a:gd name="connsiteX5" fmla="*/ 0 w 3819416"/>
                <a:gd name="connsiteY5" fmla="*/ 555025 h 555025"/>
                <a:gd name="connsiteX6" fmla="*/ 24042 w 3819416"/>
                <a:gd name="connsiteY6" fmla="*/ 505116 h 555025"/>
                <a:gd name="connsiteX7" fmla="*/ 424923 w 3819416"/>
                <a:gd name="connsiteY7" fmla="*/ 18892 h 555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19416" h="555025">
                  <a:moveTo>
                    <a:pt x="450187" y="0"/>
                  </a:moveTo>
                  <a:lnTo>
                    <a:pt x="2496573" y="0"/>
                  </a:lnTo>
                  <a:lnTo>
                    <a:pt x="3819416" y="0"/>
                  </a:lnTo>
                  <a:lnTo>
                    <a:pt x="3680660" y="555025"/>
                  </a:lnTo>
                  <a:lnTo>
                    <a:pt x="2946761" y="555025"/>
                  </a:lnTo>
                  <a:lnTo>
                    <a:pt x="0" y="555025"/>
                  </a:lnTo>
                  <a:lnTo>
                    <a:pt x="24042" y="505116"/>
                  </a:lnTo>
                  <a:cubicBezTo>
                    <a:pt x="125540" y="318276"/>
                    <a:pt x="262113" y="153256"/>
                    <a:pt x="424923" y="18892"/>
                  </a:cubicBezTo>
                  <a:close/>
                </a:path>
              </a:pathLst>
            </a:custGeom>
            <a:grpFill/>
            <a:ln>
              <a:noFill/>
            </a:ln>
            <a:effectLst>
              <a:outerShdw blurRad="38100" sx="101000" sy="101000" algn="ctr" rotWithShape="0">
                <a:schemeClr val="bg2">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62" name="组合 61"/>
          <p:cNvGrpSpPr/>
          <p:nvPr/>
        </p:nvGrpSpPr>
        <p:grpSpPr>
          <a:xfrm rot="5400000">
            <a:off x="4036886" y="3266226"/>
            <a:ext cx="2723705" cy="475400"/>
            <a:chOff x="3886755" y="4232300"/>
            <a:chExt cx="3857520" cy="673301"/>
          </a:xfrm>
          <a:solidFill>
            <a:schemeClr val="accent1">
              <a:alpha val="50000"/>
            </a:schemeClr>
          </a:solidFill>
        </p:grpSpPr>
        <p:sp>
          <p:nvSpPr>
            <p:cNvPr id="63" name="任意多边形 62"/>
            <p:cNvSpPr/>
            <p:nvPr/>
          </p:nvSpPr>
          <p:spPr>
            <a:xfrm>
              <a:off x="3886755" y="4350575"/>
              <a:ext cx="3857508" cy="555026"/>
            </a:xfrm>
            <a:custGeom>
              <a:avLst/>
              <a:gdLst>
                <a:gd name="connsiteX0" fmla="*/ 138756 w 3857515"/>
                <a:gd name="connsiteY0" fmla="*/ 0 h 555025"/>
                <a:gd name="connsiteX1" fmla="*/ 910754 w 3857515"/>
                <a:gd name="connsiteY1" fmla="*/ 0 h 555025"/>
                <a:gd name="connsiteX2" fmla="*/ 3857515 w 3857515"/>
                <a:gd name="connsiteY2" fmla="*/ 0 h 555025"/>
                <a:gd name="connsiteX3" fmla="*/ 3833472 w 3857515"/>
                <a:gd name="connsiteY3" fmla="*/ 49909 h 555025"/>
                <a:gd name="connsiteX4" fmla="*/ 3432591 w 3857515"/>
                <a:gd name="connsiteY4" fmla="*/ 536133 h 555025"/>
                <a:gd name="connsiteX5" fmla="*/ 3407327 w 3857515"/>
                <a:gd name="connsiteY5" fmla="*/ 555025 h 555025"/>
                <a:gd name="connsiteX6" fmla="*/ 1360941 w 3857515"/>
                <a:gd name="connsiteY6" fmla="*/ 555025 h 555025"/>
                <a:gd name="connsiteX7" fmla="*/ 0 w 3857515"/>
                <a:gd name="connsiteY7" fmla="*/ 555025 h 555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57515" h="555025">
                  <a:moveTo>
                    <a:pt x="138756" y="0"/>
                  </a:moveTo>
                  <a:lnTo>
                    <a:pt x="910754" y="0"/>
                  </a:lnTo>
                  <a:lnTo>
                    <a:pt x="3857515" y="0"/>
                  </a:lnTo>
                  <a:lnTo>
                    <a:pt x="3833472" y="49909"/>
                  </a:lnTo>
                  <a:cubicBezTo>
                    <a:pt x="3731975" y="236749"/>
                    <a:pt x="3595402" y="401770"/>
                    <a:pt x="3432591" y="536133"/>
                  </a:cubicBezTo>
                  <a:lnTo>
                    <a:pt x="3407327" y="555025"/>
                  </a:lnTo>
                  <a:lnTo>
                    <a:pt x="1360941" y="555025"/>
                  </a:lnTo>
                  <a:lnTo>
                    <a:pt x="0" y="555025"/>
                  </a:lnTo>
                  <a:close/>
                </a:path>
              </a:pathLst>
            </a:custGeom>
            <a:grpFill/>
            <a:ln>
              <a:noFill/>
            </a:ln>
            <a:effectLst>
              <a:outerShdw blurRad="38100" sx="101000" sy="101000" algn="ctr" rotWithShape="0">
                <a:schemeClr val="bg2">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4" name="任意多边形 63"/>
            <p:cNvSpPr/>
            <p:nvPr/>
          </p:nvSpPr>
          <p:spPr>
            <a:xfrm>
              <a:off x="7569379" y="4232300"/>
              <a:ext cx="174896" cy="118264"/>
            </a:xfrm>
            <a:custGeom>
              <a:avLst/>
              <a:gdLst>
                <a:gd name="connsiteX0" fmla="*/ 174896 w 174896"/>
                <a:gd name="connsiteY0" fmla="*/ 118264 h 118264"/>
                <a:gd name="connsiteX1" fmla="*/ 0 w 174896"/>
                <a:gd name="connsiteY1" fmla="*/ 118264 h 118264"/>
                <a:gd name="connsiteX2" fmla="*/ 45366 w 174896"/>
                <a:gd name="connsiteY2" fmla="*/ 24091 h 118264"/>
                <a:gd name="connsiteX3" fmla="*/ 54183 w 174896"/>
                <a:gd name="connsiteY3" fmla="*/ 0 h 118264"/>
              </a:gdLst>
              <a:ahLst/>
              <a:cxnLst>
                <a:cxn ang="0">
                  <a:pos x="connsiteX0" y="connsiteY0"/>
                </a:cxn>
                <a:cxn ang="0">
                  <a:pos x="connsiteX1" y="connsiteY1"/>
                </a:cxn>
                <a:cxn ang="0">
                  <a:pos x="connsiteX2" y="connsiteY2"/>
                </a:cxn>
                <a:cxn ang="0">
                  <a:pos x="connsiteX3" y="connsiteY3"/>
                </a:cxn>
              </a:cxnLst>
              <a:rect l="l" t="t" r="r" b="b"/>
              <a:pathLst>
                <a:path w="174896" h="118264">
                  <a:moveTo>
                    <a:pt x="174896" y="118264"/>
                  </a:moveTo>
                  <a:lnTo>
                    <a:pt x="0" y="118264"/>
                  </a:lnTo>
                  <a:lnTo>
                    <a:pt x="45366" y="24091"/>
                  </a:lnTo>
                  <a:lnTo>
                    <a:pt x="54183"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5" name="组合 64"/>
          <p:cNvGrpSpPr/>
          <p:nvPr/>
        </p:nvGrpSpPr>
        <p:grpSpPr>
          <a:xfrm rot="5400000">
            <a:off x="5396426" y="3648856"/>
            <a:ext cx="2696797" cy="475391"/>
            <a:chOff x="4447722" y="2324025"/>
            <a:chExt cx="3819418" cy="673286"/>
          </a:xfrm>
          <a:solidFill>
            <a:schemeClr val="accent1">
              <a:alpha val="50000"/>
            </a:schemeClr>
          </a:solidFill>
        </p:grpSpPr>
        <p:sp>
          <p:nvSpPr>
            <p:cNvPr id="66" name="任意多边形 65"/>
            <p:cNvSpPr/>
            <p:nvPr/>
          </p:nvSpPr>
          <p:spPr>
            <a:xfrm rot="10800000">
              <a:off x="4447722" y="2879048"/>
              <a:ext cx="174896" cy="118263"/>
            </a:xfrm>
            <a:custGeom>
              <a:avLst/>
              <a:gdLst>
                <a:gd name="connsiteX0" fmla="*/ 174896 w 174896"/>
                <a:gd name="connsiteY0" fmla="*/ 118264 h 118264"/>
                <a:gd name="connsiteX1" fmla="*/ 0 w 174896"/>
                <a:gd name="connsiteY1" fmla="*/ 118264 h 118264"/>
                <a:gd name="connsiteX2" fmla="*/ 45366 w 174896"/>
                <a:gd name="connsiteY2" fmla="*/ 24091 h 118264"/>
                <a:gd name="connsiteX3" fmla="*/ 54183 w 174896"/>
                <a:gd name="connsiteY3" fmla="*/ 0 h 118264"/>
              </a:gdLst>
              <a:ahLst/>
              <a:cxnLst>
                <a:cxn ang="0">
                  <a:pos x="connsiteX0" y="connsiteY0"/>
                </a:cxn>
                <a:cxn ang="0">
                  <a:pos x="connsiteX1" y="connsiteY1"/>
                </a:cxn>
                <a:cxn ang="0">
                  <a:pos x="connsiteX2" y="connsiteY2"/>
                </a:cxn>
                <a:cxn ang="0">
                  <a:pos x="connsiteX3" y="connsiteY3"/>
                </a:cxn>
              </a:cxnLst>
              <a:rect l="l" t="t" r="r" b="b"/>
              <a:pathLst>
                <a:path w="174896" h="118264">
                  <a:moveTo>
                    <a:pt x="174896" y="118264"/>
                  </a:moveTo>
                  <a:lnTo>
                    <a:pt x="0" y="118264"/>
                  </a:lnTo>
                  <a:lnTo>
                    <a:pt x="45366" y="24091"/>
                  </a:lnTo>
                  <a:lnTo>
                    <a:pt x="54183" y="0"/>
                  </a:lnTo>
                  <a:close/>
                </a:path>
              </a:pathLst>
            </a:cu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任意多边形 66"/>
            <p:cNvSpPr/>
            <p:nvPr/>
          </p:nvSpPr>
          <p:spPr>
            <a:xfrm>
              <a:off x="4447723" y="2324025"/>
              <a:ext cx="3819417" cy="555025"/>
            </a:xfrm>
            <a:custGeom>
              <a:avLst/>
              <a:gdLst>
                <a:gd name="connsiteX0" fmla="*/ 450187 w 3819416"/>
                <a:gd name="connsiteY0" fmla="*/ 0 h 555025"/>
                <a:gd name="connsiteX1" fmla="*/ 2496573 w 3819416"/>
                <a:gd name="connsiteY1" fmla="*/ 0 h 555025"/>
                <a:gd name="connsiteX2" fmla="*/ 3819416 w 3819416"/>
                <a:gd name="connsiteY2" fmla="*/ 0 h 555025"/>
                <a:gd name="connsiteX3" fmla="*/ 3680660 w 3819416"/>
                <a:gd name="connsiteY3" fmla="*/ 555025 h 555025"/>
                <a:gd name="connsiteX4" fmla="*/ 2946761 w 3819416"/>
                <a:gd name="connsiteY4" fmla="*/ 555025 h 555025"/>
                <a:gd name="connsiteX5" fmla="*/ 0 w 3819416"/>
                <a:gd name="connsiteY5" fmla="*/ 555025 h 555025"/>
                <a:gd name="connsiteX6" fmla="*/ 24042 w 3819416"/>
                <a:gd name="connsiteY6" fmla="*/ 505116 h 555025"/>
                <a:gd name="connsiteX7" fmla="*/ 424923 w 3819416"/>
                <a:gd name="connsiteY7" fmla="*/ 18892 h 555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19416" h="555025">
                  <a:moveTo>
                    <a:pt x="450187" y="0"/>
                  </a:moveTo>
                  <a:lnTo>
                    <a:pt x="2496573" y="0"/>
                  </a:lnTo>
                  <a:lnTo>
                    <a:pt x="3819416" y="0"/>
                  </a:lnTo>
                  <a:lnTo>
                    <a:pt x="3680660" y="555025"/>
                  </a:lnTo>
                  <a:lnTo>
                    <a:pt x="2946761" y="555025"/>
                  </a:lnTo>
                  <a:lnTo>
                    <a:pt x="0" y="555025"/>
                  </a:lnTo>
                  <a:lnTo>
                    <a:pt x="24042" y="505116"/>
                  </a:lnTo>
                  <a:cubicBezTo>
                    <a:pt x="125540" y="318276"/>
                    <a:pt x="262113" y="153256"/>
                    <a:pt x="424923" y="18892"/>
                  </a:cubicBezTo>
                  <a:close/>
                </a:path>
              </a:pathLst>
            </a:custGeom>
            <a:solidFill>
              <a:schemeClr val="accent2"/>
            </a:solidFill>
            <a:ln>
              <a:noFill/>
            </a:ln>
            <a:effectLst>
              <a:outerShdw blurRad="38100" sx="101000" sy="101000" algn="ctr" rotWithShape="0">
                <a:schemeClr val="bg2">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68" name="组合 67"/>
          <p:cNvGrpSpPr/>
          <p:nvPr/>
        </p:nvGrpSpPr>
        <p:grpSpPr>
          <a:xfrm rot="5400000">
            <a:off x="4036882" y="3266227"/>
            <a:ext cx="2723707" cy="475399"/>
            <a:chOff x="3886753" y="4232300"/>
            <a:chExt cx="3857522" cy="673299"/>
          </a:xfrm>
          <a:solidFill>
            <a:schemeClr val="accent2">
              <a:alpha val="50000"/>
            </a:schemeClr>
          </a:solidFill>
          <a:effectLst/>
        </p:grpSpPr>
        <p:sp>
          <p:nvSpPr>
            <p:cNvPr id="69" name="任意多边形 68"/>
            <p:cNvSpPr/>
            <p:nvPr/>
          </p:nvSpPr>
          <p:spPr>
            <a:xfrm>
              <a:off x="3886753" y="4350573"/>
              <a:ext cx="3857508" cy="555026"/>
            </a:xfrm>
            <a:custGeom>
              <a:avLst/>
              <a:gdLst>
                <a:gd name="connsiteX0" fmla="*/ 138756 w 3857515"/>
                <a:gd name="connsiteY0" fmla="*/ 0 h 555025"/>
                <a:gd name="connsiteX1" fmla="*/ 910754 w 3857515"/>
                <a:gd name="connsiteY1" fmla="*/ 0 h 555025"/>
                <a:gd name="connsiteX2" fmla="*/ 3857515 w 3857515"/>
                <a:gd name="connsiteY2" fmla="*/ 0 h 555025"/>
                <a:gd name="connsiteX3" fmla="*/ 3833472 w 3857515"/>
                <a:gd name="connsiteY3" fmla="*/ 49909 h 555025"/>
                <a:gd name="connsiteX4" fmla="*/ 3432591 w 3857515"/>
                <a:gd name="connsiteY4" fmla="*/ 536133 h 555025"/>
                <a:gd name="connsiteX5" fmla="*/ 3407327 w 3857515"/>
                <a:gd name="connsiteY5" fmla="*/ 555025 h 555025"/>
                <a:gd name="connsiteX6" fmla="*/ 1360941 w 3857515"/>
                <a:gd name="connsiteY6" fmla="*/ 555025 h 555025"/>
                <a:gd name="connsiteX7" fmla="*/ 0 w 3857515"/>
                <a:gd name="connsiteY7" fmla="*/ 555025 h 555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57515" h="555025">
                  <a:moveTo>
                    <a:pt x="138756" y="0"/>
                  </a:moveTo>
                  <a:lnTo>
                    <a:pt x="910754" y="0"/>
                  </a:lnTo>
                  <a:lnTo>
                    <a:pt x="3857515" y="0"/>
                  </a:lnTo>
                  <a:lnTo>
                    <a:pt x="3833472" y="49909"/>
                  </a:lnTo>
                  <a:cubicBezTo>
                    <a:pt x="3731975" y="236749"/>
                    <a:pt x="3595402" y="401770"/>
                    <a:pt x="3432591" y="536133"/>
                  </a:cubicBezTo>
                  <a:lnTo>
                    <a:pt x="3407327" y="555025"/>
                  </a:lnTo>
                  <a:lnTo>
                    <a:pt x="1360941" y="555025"/>
                  </a:lnTo>
                  <a:lnTo>
                    <a:pt x="0" y="555025"/>
                  </a:lnTo>
                  <a:close/>
                </a:path>
              </a:pathLst>
            </a:custGeom>
            <a:solidFill>
              <a:schemeClr val="accent1"/>
            </a:solidFill>
            <a:ln>
              <a:noFill/>
            </a:ln>
            <a:effectLst>
              <a:outerShdw blurRad="38100" sx="101000" sy="101000" algn="ctr" rotWithShape="0">
                <a:schemeClr val="bg2">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0" name="任意多边形 69"/>
            <p:cNvSpPr/>
            <p:nvPr/>
          </p:nvSpPr>
          <p:spPr>
            <a:xfrm>
              <a:off x="7569379" y="4232300"/>
              <a:ext cx="174896" cy="118264"/>
            </a:xfrm>
            <a:custGeom>
              <a:avLst/>
              <a:gdLst>
                <a:gd name="connsiteX0" fmla="*/ 174896 w 174896"/>
                <a:gd name="connsiteY0" fmla="*/ 118264 h 118264"/>
                <a:gd name="connsiteX1" fmla="*/ 0 w 174896"/>
                <a:gd name="connsiteY1" fmla="*/ 118264 h 118264"/>
                <a:gd name="connsiteX2" fmla="*/ 45366 w 174896"/>
                <a:gd name="connsiteY2" fmla="*/ 24091 h 118264"/>
                <a:gd name="connsiteX3" fmla="*/ 54183 w 174896"/>
                <a:gd name="connsiteY3" fmla="*/ 0 h 118264"/>
              </a:gdLst>
              <a:ahLst/>
              <a:cxnLst>
                <a:cxn ang="0">
                  <a:pos x="connsiteX0" y="connsiteY0"/>
                </a:cxn>
                <a:cxn ang="0">
                  <a:pos x="connsiteX1" y="connsiteY1"/>
                </a:cxn>
                <a:cxn ang="0">
                  <a:pos x="connsiteX2" y="connsiteY2"/>
                </a:cxn>
                <a:cxn ang="0">
                  <a:pos x="connsiteX3" y="connsiteY3"/>
                </a:cxn>
              </a:cxnLst>
              <a:rect l="l" t="t" r="r" b="b"/>
              <a:pathLst>
                <a:path w="174896" h="118264">
                  <a:moveTo>
                    <a:pt x="174896" y="118264"/>
                  </a:moveTo>
                  <a:lnTo>
                    <a:pt x="0" y="118264"/>
                  </a:lnTo>
                  <a:lnTo>
                    <a:pt x="45366" y="24091"/>
                  </a:lnTo>
                  <a:lnTo>
                    <a:pt x="54183"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1" name="文本框 70"/>
          <p:cNvSpPr txBox="1"/>
          <p:nvPr/>
        </p:nvSpPr>
        <p:spPr>
          <a:xfrm>
            <a:off x="5108518" y="2867887"/>
            <a:ext cx="516722" cy="1668149"/>
          </a:xfrm>
          <a:prstGeom prst="rect">
            <a:avLst/>
          </a:prstGeom>
          <a:noFill/>
        </p:spPr>
        <p:txBody>
          <a:bodyPr wrap="square" rtlCol="0">
            <a:spAutoFit/>
          </a:bodyPr>
          <a:lstStyle/>
          <a:p>
            <a:pPr algn="ctr">
              <a:lnSpc>
                <a:spcPct val="80000"/>
              </a:lnSpc>
            </a:pPr>
            <a:r>
              <a:rPr lang="en-US" altLang="zh-CN" sz="3200" dirty="0">
                <a:solidFill>
                  <a:schemeClr val="bg1"/>
                </a:solidFill>
              </a:rPr>
              <a:t>2</a:t>
            </a:r>
          </a:p>
          <a:p>
            <a:pPr algn="ctr">
              <a:lnSpc>
                <a:spcPct val="80000"/>
              </a:lnSpc>
            </a:pPr>
            <a:r>
              <a:rPr lang="en-US" altLang="zh-CN" sz="3200" dirty="0">
                <a:solidFill>
                  <a:schemeClr val="bg1"/>
                </a:solidFill>
              </a:rPr>
              <a:t>0</a:t>
            </a:r>
          </a:p>
          <a:p>
            <a:pPr algn="ctr">
              <a:lnSpc>
                <a:spcPct val="80000"/>
              </a:lnSpc>
            </a:pPr>
            <a:r>
              <a:rPr lang="en-US" altLang="zh-CN" sz="3200" dirty="0">
                <a:solidFill>
                  <a:schemeClr val="bg1"/>
                </a:solidFill>
              </a:rPr>
              <a:t>1</a:t>
            </a:r>
          </a:p>
          <a:p>
            <a:pPr algn="ctr">
              <a:lnSpc>
                <a:spcPct val="80000"/>
              </a:lnSpc>
            </a:pPr>
            <a:r>
              <a:rPr lang="en-US" altLang="zh-CN" sz="3200" dirty="0">
                <a:solidFill>
                  <a:schemeClr val="bg1"/>
                </a:solidFill>
              </a:rPr>
              <a:t>7</a:t>
            </a:r>
            <a:endParaRPr lang="zh-CN" altLang="en-US" sz="3200" dirty="0">
              <a:solidFill>
                <a:schemeClr val="bg1"/>
              </a:solidFill>
            </a:endParaRPr>
          </a:p>
        </p:txBody>
      </p:sp>
      <p:sp>
        <p:nvSpPr>
          <p:cNvPr id="72" name="文本框 71"/>
          <p:cNvSpPr txBox="1"/>
          <p:nvPr/>
        </p:nvSpPr>
        <p:spPr>
          <a:xfrm>
            <a:off x="6528211" y="2867887"/>
            <a:ext cx="516722" cy="1668149"/>
          </a:xfrm>
          <a:prstGeom prst="rect">
            <a:avLst/>
          </a:prstGeom>
          <a:noFill/>
        </p:spPr>
        <p:txBody>
          <a:bodyPr wrap="square" rtlCol="0">
            <a:spAutoFit/>
          </a:bodyPr>
          <a:lstStyle/>
          <a:p>
            <a:pPr algn="ctr">
              <a:lnSpc>
                <a:spcPct val="80000"/>
              </a:lnSpc>
            </a:pPr>
            <a:r>
              <a:rPr lang="en-US" altLang="zh-CN" sz="3200" dirty="0">
                <a:solidFill>
                  <a:schemeClr val="bg1"/>
                </a:solidFill>
              </a:rPr>
              <a:t>2</a:t>
            </a:r>
          </a:p>
          <a:p>
            <a:pPr algn="ctr">
              <a:lnSpc>
                <a:spcPct val="80000"/>
              </a:lnSpc>
            </a:pPr>
            <a:r>
              <a:rPr lang="en-US" altLang="zh-CN" sz="3200" dirty="0">
                <a:solidFill>
                  <a:schemeClr val="bg1"/>
                </a:solidFill>
              </a:rPr>
              <a:t>0</a:t>
            </a:r>
          </a:p>
          <a:p>
            <a:pPr algn="ctr">
              <a:lnSpc>
                <a:spcPct val="80000"/>
              </a:lnSpc>
            </a:pPr>
            <a:r>
              <a:rPr lang="en-US" altLang="zh-CN" sz="3200" dirty="0">
                <a:solidFill>
                  <a:schemeClr val="bg1"/>
                </a:solidFill>
              </a:rPr>
              <a:t>1</a:t>
            </a:r>
          </a:p>
          <a:p>
            <a:pPr algn="ctr">
              <a:lnSpc>
                <a:spcPct val="80000"/>
              </a:lnSpc>
            </a:pPr>
            <a:r>
              <a:rPr lang="en-US" altLang="zh-CN" sz="3200" dirty="0">
                <a:solidFill>
                  <a:schemeClr val="bg1"/>
                </a:solidFill>
              </a:rPr>
              <a:t>8</a:t>
            </a:r>
            <a:endParaRPr lang="zh-CN" altLang="en-US" sz="3200" dirty="0">
              <a:solidFill>
                <a:schemeClr val="bg1"/>
              </a:solidFill>
            </a:endParaRPr>
          </a:p>
        </p:txBody>
      </p:sp>
      <p:sp>
        <p:nvSpPr>
          <p:cNvPr id="80" name="任意多边形 79"/>
          <p:cNvSpPr/>
          <p:nvPr/>
        </p:nvSpPr>
        <p:spPr>
          <a:xfrm flipH="1">
            <a:off x="848118" y="3708399"/>
            <a:ext cx="1671237" cy="45719"/>
          </a:xfrm>
          <a:custGeom>
            <a:avLst/>
            <a:gdLst>
              <a:gd name="connsiteX0" fmla="*/ 24902 w 1352052"/>
              <a:gd name="connsiteY0" fmla="*/ 0 h 102944"/>
              <a:gd name="connsiteX1" fmla="*/ 1352052 w 1352052"/>
              <a:gd name="connsiteY1" fmla="*/ 0 h 102944"/>
              <a:gd name="connsiteX2" fmla="*/ 1327150 w 1352052"/>
              <a:gd name="connsiteY2" fmla="*/ 102944 h 102944"/>
              <a:gd name="connsiteX3" fmla="*/ 0 w 1352052"/>
              <a:gd name="connsiteY3" fmla="*/ 102944 h 102944"/>
            </a:gdLst>
            <a:ahLst/>
            <a:cxnLst>
              <a:cxn ang="0">
                <a:pos x="connsiteX0" y="connsiteY0"/>
              </a:cxn>
              <a:cxn ang="0">
                <a:pos x="connsiteX1" y="connsiteY1"/>
              </a:cxn>
              <a:cxn ang="0">
                <a:pos x="connsiteX2" y="connsiteY2"/>
              </a:cxn>
              <a:cxn ang="0">
                <a:pos x="connsiteX3" y="connsiteY3"/>
              </a:cxn>
            </a:cxnLst>
            <a:rect l="l" t="t" r="r" b="b"/>
            <a:pathLst>
              <a:path w="1352052" h="102944">
                <a:moveTo>
                  <a:pt x="24902" y="0"/>
                </a:moveTo>
                <a:lnTo>
                  <a:pt x="1352052" y="0"/>
                </a:lnTo>
                <a:lnTo>
                  <a:pt x="1327150" y="102944"/>
                </a:lnTo>
                <a:lnTo>
                  <a:pt x="0" y="10294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81" name="文本框 80"/>
          <p:cNvSpPr txBox="1"/>
          <p:nvPr/>
        </p:nvSpPr>
        <p:spPr>
          <a:xfrm>
            <a:off x="7422123" y="4138414"/>
            <a:ext cx="4630178" cy="535531"/>
          </a:xfrm>
          <a:prstGeom prst="rect">
            <a:avLst/>
          </a:prstGeom>
          <a:noFill/>
        </p:spPr>
        <p:txBody>
          <a:bodyPr wrap="square" rtlCol="0">
            <a:spAutoFit/>
          </a:bodyPr>
          <a:lstStyle/>
          <a:p>
            <a:pPr>
              <a:lnSpc>
                <a:spcPct val="120000"/>
              </a:lnSpc>
            </a:pPr>
            <a:r>
              <a:rPr lang="en-US" altLang="zh-CN" sz="1200" dirty="0">
                <a:solidFill>
                  <a:schemeClr val="tx1">
                    <a:lumMod val="75000"/>
                    <a:lumOff val="25000"/>
                  </a:schemeClr>
                </a:solidFill>
                <a:latin typeface="+mn-ea"/>
              </a:rPr>
              <a:t>Please enter your content here, can be used to paste by copying your text and choose to keep only text. </a:t>
            </a:r>
          </a:p>
        </p:txBody>
      </p:sp>
      <p:sp>
        <p:nvSpPr>
          <p:cNvPr id="82" name="文本框 81"/>
          <p:cNvSpPr txBox="1"/>
          <p:nvPr/>
        </p:nvSpPr>
        <p:spPr>
          <a:xfrm>
            <a:off x="7422122" y="3846772"/>
            <a:ext cx="2194469" cy="338554"/>
          </a:xfrm>
          <a:prstGeom prst="rect">
            <a:avLst/>
          </a:prstGeom>
          <a:noFill/>
        </p:spPr>
        <p:txBody>
          <a:bodyPr wrap="square" rtlCol="0">
            <a:spAutoFit/>
          </a:bodyPr>
          <a:lstStyle/>
          <a:p>
            <a:r>
              <a:rPr lang="zh-CN" altLang="en-US" sz="1600" dirty="0">
                <a:solidFill>
                  <a:schemeClr val="tx1">
                    <a:lumMod val="75000"/>
                    <a:lumOff val="25000"/>
                  </a:schemeClr>
                </a:solidFill>
              </a:rPr>
              <a:t>请输入您的标题</a:t>
            </a:r>
          </a:p>
        </p:txBody>
      </p:sp>
      <p:sp>
        <p:nvSpPr>
          <p:cNvPr id="87" name="文本框 86"/>
          <p:cNvSpPr txBox="1"/>
          <p:nvPr/>
        </p:nvSpPr>
        <p:spPr>
          <a:xfrm>
            <a:off x="706916" y="3031013"/>
            <a:ext cx="4079772" cy="535531"/>
          </a:xfrm>
          <a:prstGeom prst="rect">
            <a:avLst/>
          </a:prstGeom>
          <a:noFill/>
        </p:spPr>
        <p:txBody>
          <a:bodyPr wrap="square" rtlCol="0">
            <a:spAutoFit/>
          </a:bodyPr>
          <a:lstStyle/>
          <a:p>
            <a:pPr algn="r">
              <a:lnSpc>
                <a:spcPct val="120000"/>
              </a:lnSpc>
            </a:pPr>
            <a:r>
              <a:rPr lang="en-US" altLang="zh-CN" sz="1200" dirty="0">
                <a:solidFill>
                  <a:schemeClr val="tx1">
                    <a:lumMod val="75000"/>
                    <a:lumOff val="25000"/>
                  </a:schemeClr>
                </a:solidFill>
                <a:latin typeface="+mn-ea"/>
              </a:rPr>
              <a:t>Please enter your content here, can be used to paste by copying your text and choose to keep only text. </a:t>
            </a:r>
          </a:p>
        </p:txBody>
      </p:sp>
      <p:sp>
        <p:nvSpPr>
          <p:cNvPr id="88" name="文本框 87"/>
          <p:cNvSpPr txBox="1"/>
          <p:nvPr/>
        </p:nvSpPr>
        <p:spPr>
          <a:xfrm>
            <a:off x="2592218" y="2739371"/>
            <a:ext cx="2194469" cy="338554"/>
          </a:xfrm>
          <a:prstGeom prst="rect">
            <a:avLst/>
          </a:prstGeom>
          <a:noFill/>
        </p:spPr>
        <p:txBody>
          <a:bodyPr wrap="square" rtlCol="0">
            <a:spAutoFit/>
          </a:bodyPr>
          <a:lstStyle/>
          <a:p>
            <a:pPr algn="r"/>
            <a:r>
              <a:rPr lang="zh-CN" altLang="en-US" sz="1600" dirty="0">
                <a:solidFill>
                  <a:schemeClr val="tx1">
                    <a:lumMod val="75000"/>
                    <a:lumOff val="25000"/>
                  </a:schemeClr>
                </a:solidFill>
              </a:rPr>
              <a:t>请输入您的标题</a:t>
            </a:r>
          </a:p>
        </p:txBody>
      </p:sp>
      <p:sp>
        <p:nvSpPr>
          <p:cNvPr id="89" name="任意多边形 88"/>
          <p:cNvSpPr/>
          <p:nvPr/>
        </p:nvSpPr>
        <p:spPr>
          <a:xfrm>
            <a:off x="9724339" y="3672340"/>
            <a:ext cx="1671237" cy="45719"/>
          </a:xfrm>
          <a:custGeom>
            <a:avLst/>
            <a:gdLst>
              <a:gd name="connsiteX0" fmla="*/ 24902 w 1352052"/>
              <a:gd name="connsiteY0" fmla="*/ 0 h 102944"/>
              <a:gd name="connsiteX1" fmla="*/ 1352052 w 1352052"/>
              <a:gd name="connsiteY1" fmla="*/ 0 h 102944"/>
              <a:gd name="connsiteX2" fmla="*/ 1327150 w 1352052"/>
              <a:gd name="connsiteY2" fmla="*/ 102944 h 102944"/>
              <a:gd name="connsiteX3" fmla="*/ 0 w 1352052"/>
              <a:gd name="connsiteY3" fmla="*/ 102944 h 102944"/>
            </a:gdLst>
            <a:ahLst/>
            <a:cxnLst>
              <a:cxn ang="0">
                <a:pos x="connsiteX0" y="connsiteY0"/>
              </a:cxn>
              <a:cxn ang="0">
                <a:pos x="connsiteX1" y="connsiteY1"/>
              </a:cxn>
              <a:cxn ang="0">
                <a:pos x="connsiteX2" y="connsiteY2"/>
              </a:cxn>
              <a:cxn ang="0">
                <a:pos x="connsiteX3" y="connsiteY3"/>
              </a:cxn>
            </a:cxnLst>
            <a:rect l="l" t="t" r="r" b="b"/>
            <a:pathLst>
              <a:path w="1352052" h="102944">
                <a:moveTo>
                  <a:pt x="24902" y="0"/>
                </a:moveTo>
                <a:lnTo>
                  <a:pt x="1352052" y="0"/>
                </a:lnTo>
                <a:lnTo>
                  <a:pt x="1327150" y="102944"/>
                </a:lnTo>
                <a:lnTo>
                  <a:pt x="0" y="10294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90" name="文本框 89"/>
          <p:cNvSpPr txBox="1"/>
          <p:nvPr/>
        </p:nvSpPr>
        <p:spPr>
          <a:xfrm>
            <a:off x="9627084" y="3063540"/>
            <a:ext cx="1865746" cy="584775"/>
          </a:xfrm>
          <a:prstGeom prst="rect">
            <a:avLst/>
          </a:prstGeom>
          <a:noFill/>
        </p:spPr>
        <p:txBody>
          <a:bodyPr wrap="square" rtlCol="0">
            <a:spAutoFit/>
          </a:bodyPr>
          <a:lstStyle/>
          <a:p>
            <a:pPr algn="r"/>
            <a:r>
              <a:rPr lang="en-US" altLang="zh-CN" sz="3200" dirty="0">
                <a:solidFill>
                  <a:schemeClr val="accent2"/>
                </a:solidFill>
              </a:rPr>
              <a:t>65.2</a:t>
            </a:r>
            <a:r>
              <a:rPr lang="en-US" altLang="zh-CN" sz="2000" dirty="0">
                <a:solidFill>
                  <a:schemeClr val="accent2"/>
                </a:solidFill>
              </a:rPr>
              <a:t>%</a:t>
            </a:r>
            <a:endParaRPr lang="zh-CN" altLang="en-US" sz="2000" dirty="0">
              <a:solidFill>
                <a:schemeClr val="accent2"/>
              </a:solidFill>
            </a:endParaRPr>
          </a:p>
        </p:txBody>
      </p:sp>
      <p:sp>
        <p:nvSpPr>
          <p:cNvPr id="91" name="文本框 90"/>
          <p:cNvSpPr txBox="1"/>
          <p:nvPr/>
        </p:nvSpPr>
        <p:spPr>
          <a:xfrm>
            <a:off x="750863" y="3838017"/>
            <a:ext cx="1865746" cy="584775"/>
          </a:xfrm>
          <a:prstGeom prst="rect">
            <a:avLst/>
          </a:prstGeom>
          <a:noFill/>
        </p:spPr>
        <p:txBody>
          <a:bodyPr wrap="square" rtlCol="0">
            <a:spAutoFit/>
          </a:bodyPr>
          <a:lstStyle/>
          <a:p>
            <a:r>
              <a:rPr lang="en-US" altLang="zh-CN" sz="3200" dirty="0">
                <a:solidFill>
                  <a:schemeClr val="accent1"/>
                </a:solidFill>
              </a:rPr>
              <a:t>74.8</a:t>
            </a:r>
            <a:r>
              <a:rPr lang="en-US" altLang="zh-CN" sz="2000" dirty="0">
                <a:solidFill>
                  <a:schemeClr val="accent1"/>
                </a:solidFill>
              </a:rPr>
              <a:t>%</a:t>
            </a:r>
            <a:endParaRPr lang="zh-CN" altLang="en-US" sz="2000" dirty="0">
              <a:solidFill>
                <a:schemeClr val="accent1"/>
              </a:solidFill>
            </a:endParaRPr>
          </a:p>
        </p:txBody>
      </p:sp>
      <p:sp>
        <p:nvSpPr>
          <p:cNvPr id="75" name="文本框 74"/>
          <p:cNvSpPr txBox="1"/>
          <p:nvPr/>
        </p:nvSpPr>
        <p:spPr>
          <a:xfrm>
            <a:off x="1342723" y="178376"/>
            <a:ext cx="3443964" cy="584775"/>
          </a:xfrm>
          <a:prstGeom prst="rect">
            <a:avLst/>
          </a:prstGeom>
          <a:noFill/>
        </p:spPr>
        <p:txBody>
          <a:bodyPr wrap="square" rtlCol="0">
            <a:spAutoFit/>
          </a:bodyPr>
          <a:lstStyle/>
          <a:p>
            <a:r>
              <a:rPr lang="zh-CN" altLang="en-US" sz="3200" dirty="0">
                <a:solidFill>
                  <a:schemeClr val="tx1">
                    <a:lumMod val="75000"/>
                    <a:lumOff val="25000"/>
                  </a:schemeClr>
                </a:solidFill>
              </a:rPr>
              <a:t>请输入您的标题</a:t>
            </a:r>
          </a:p>
        </p:txBody>
      </p:sp>
      <p:sp>
        <p:nvSpPr>
          <p:cNvPr id="76" name="矩形 75"/>
          <p:cNvSpPr/>
          <p:nvPr/>
        </p:nvSpPr>
        <p:spPr>
          <a:xfrm>
            <a:off x="1342723" y="663471"/>
            <a:ext cx="3964522" cy="265394"/>
          </a:xfrm>
          <a:prstGeom prst="rect">
            <a:avLst/>
          </a:prstGeom>
        </p:spPr>
        <p:txBody>
          <a:bodyPr wrap="square">
            <a:spAutoFit/>
          </a:bodyPr>
          <a:lstStyle/>
          <a:p>
            <a:pPr>
              <a:lnSpc>
                <a:spcPct val="120000"/>
              </a:lnSpc>
            </a:pPr>
            <a:r>
              <a:rPr lang="en-US" altLang="zh-CN" sz="1000" dirty="0">
                <a:solidFill>
                  <a:schemeClr val="tx1">
                    <a:lumMod val="75000"/>
                    <a:lumOff val="25000"/>
                  </a:schemeClr>
                </a:solidFill>
              </a:rPr>
              <a:t>Experience as your reference, prudence as your brother.</a:t>
            </a:r>
            <a:endParaRPr lang="zh-CN" altLang="en-US" sz="1000" dirty="0">
              <a:solidFill>
                <a:schemeClr val="tx1">
                  <a:lumMod val="75000"/>
                  <a:lumOff val="25000"/>
                </a:schemeClr>
              </a:solidFill>
              <a:latin typeface="ITC Avant Garde Std XLt" panose="020B0302020202020204" pitchFamily="34" charset="0"/>
            </a:endParaRPr>
          </a:p>
        </p:txBody>
      </p:sp>
      <p:sp>
        <p:nvSpPr>
          <p:cNvPr id="22" name="圆角矩形 21"/>
          <p:cNvSpPr/>
          <p:nvPr/>
        </p:nvSpPr>
        <p:spPr>
          <a:xfrm>
            <a:off x="5840963" y="-177282"/>
            <a:ext cx="749667" cy="177282"/>
          </a:xfrm>
          <a:prstGeom prst="roundRect">
            <a:avLst/>
          </a:prstGeom>
          <a:solidFill>
            <a:schemeClr val="accent1"/>
          </a:solid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矩形 76"/>
          <p:cNvSpPr>
            <a:spLocks noChangeAspect="1"/>
          </p:cNvSpPr>
          <p:nvPr>
            <p:custDataLst>
              <p:tags r:id="rId1"/>
            </p:custDataLst>
          </p:nvPr>
        </p:nvSpPr>
        <p:spPr>
          <a:xfrm>
            <a:off x="-192989" y="-214853"/>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2307918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fade">
                                      <p:cBhvr>
                                        <p:cTn id="7" dur="750"/>
                                        <p:tgtEl>
                                          <p:spTgt spid="75"/>
                                        </p:tgtEl>
                                      </p:cBhvr>
                                    </p:animEffect>
                                  </p:childTnLst>
                                </p:cTn>
                              </p:par>
                              <p:par>
                                <p:cTn id="8" presetID="63" presetClass="path" presetSubtype="0" decel="50000" fill="hold" grpId="1" nodeType="withEffect">
                                  <p:stCondLst>
                                    <p:cond delay="0"/>
                                  </p:stCondLst>
                                  <p:childTnLst>
                                    <p:animMotion origin="layout" path="M 0.01524 1.85185E-6 L -0.10885 1.85185E-6 " pathEditMode="relative" rAng="0" ptsTypes="AA">
                                      <p:cBhvr>
                                        <p:cTn id="9" dur="750" spd="-100000" fill="hold"/>
                                        <p:tgtEl>
                                          <p:spTgt spid="75"/>
                                        </p:tgtEl>
                                        <p:attrNameLst>
                                          <p:attrName>ppt_x</p:attrName>
                                          <p:attrName>ppt_y</p:attrName>
                                        </p:attrNameLst>
                                      </p:cBhvr>
                                      <p:rCtr x="-6211" y="0"/>
                                    </p:animMotion>
                                  </p:childTnLst>
                                </p:cTn>
                              </p:par>
                              <p:par>
                                <p:cTn id="10" presetID="35" presetClass="path" presetSubtype="0" accel="50000" decel="50000" fill="hold" grpId="2" nodeType="withEffect">
                                  <p:stCondLst>
                                    <p:cond delay="750"/>
                                  </p:stCondLst>
                                  <p:childTnLst>
                                    <p:animMotion origin="layout" path="M 0.01602 1.85185E-6 L -2.08333E-6 1.85185E-6 " pathEditMode="relative" rAng="0" ptsTypes="AA">
                                      <p:cBhvr>
                                        <p:cTn id="11" dur="750" fill="hold"/>
                                        <p:tgtEl>
                                          <p:spTgt spid="75"/>
                                        </p:tgtEl>
                                        <p:attrNameLst>
                                          <p:attrName>ppt_x</p:attrName>
                                          <p:attrName>ppt_y</p:attrName>
                                        </p:attrNameLst>
                                      </p:cBhvr>
                                      <p:rCtr x="-807" y="0"/>
                                    </p:animMotion>
                                  </p:childTnLst>
                                </p:cTn>
                              </p:par>
                              <p:par>
                                <p:cTn id="12" presetID="10" presetClass="entr" presetSubtype="0" fill="hold" grpId="0" nodeType="withEffect">
                                  <p:stCondLst>
                                    <p:cond delay="750"/>
                                  </p:stCondLst>
                                  <p:childTnLst>
                                    <p:set>
                                      <p:cBhvr>
                                        <p:cTn id="13" dur="1" fill="hold">
                                          <p:stCondLst>
                                            <p:cond delay="0"/>
                                          </p:stCondLst>
                                        </p:cTn>
                                        <p:tgtEl>
                                          <p:spTgt spid="76"/>
                                        </p:tgtEl>
                                        <p:attrNameLst>
                                          <p:attrName>style.visibility</p:attrName>
                                        </p:attrNameLst>
                                      </p:cBhvr>
                                      <p:to>
                                        <p:strVal val="visible"/>
                                      </p:to>
                                    </p:set>
                                    <p:animEffect transition="in" filter="fade">
                                      <p:cBhvr>
                                        <p:cTn id="14" dur="750"/>
                                        <p:tgtEl>
                                          <p:spTgt spid="76"/>
                                        </p:tgtEl>
                                      </p:cBhvr>
                                    </p:animEffect>
                                  </p:childTnLst>
                                </p:cTn>
                              </p:par>
                              <p:par>
                                <p:cTn id="15" presetID="35" presetClass="path" presetSubtype="0" accel="50000" decel="50000" fill="hold" grpId="1" nodeType="withEffect">
                                  <p:stCondLst>
                                    <p:cond delay="750"/>
                                  </p:stCondLst>
                                  <p:childTnLst>
                                    <p:animMotion origin="layout" path="M 0.01601 -3.7037E-6 L 8.33333E-7 -3.7037E-6 " pathEditMode="relative" rAng="0" ptsTypes="AA">
                                      <p:cBhvr>
                                        <p:cTn id="16" dur="750" fill="hold"/>
                                        <p:tgtEl>
                                          <p:spTgt spid="76"/>
                                        </p:tgtEl>
                                        <p:attrNameLst>
                                          <p:attrName>ppt_x</p:attrName>
                                          <p:attrName>ppt_y</p:attrName>
                                        </p:attrNameLst>
                                      </p:cBhvr>
                                      <p:rCtr x="-807" y="0"/>
                                    </p:animMotion>
                                  </p:childTnLst>
                                </p:cTn>
                              </p:par>
                              <p:par>
                                <p:cTn id="17" presetID="10" presetClass="entr" presetSubtype="0"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750"/>
                                        <p:tgtEl>
                                          <p:spTgt spid="20"/>
                                        </p:tgtEl>
                                      </p:cBhvr>
                                    </p:animEffect>
                                  </p:childTnLst>
                                </p:cTn>
                              </p:par>
                              <p:par>
                                <p:cTn id="20" presetID="63" presetClass="path" presetSubtype="0" decel="50000" fill="hold" grpId="1" nodeType="withEffect">
                                  <p:stCondLst>
                                    <p:cond delay="0"/>
                                  </p:stCondLst>
                                  <p:childTnLst>
                                    <p:animMotion origin="layout" path="M 0.01523 -4.81481E-6 L -0.10886 -4.81481E-6 " pathEditMode="relative" rAng="0" ptsTypes="AA">
                                      <p:cBhvr>
                                        <p:cTn id="21" dur="750" spd="-100000" fill="hold"/>
                                        <p:tgtEl>
                                          <p:spTgt spid="20"/>
                                        </p:tgtEl>
                                        <p:attrNameLst>
                                          <p:attrName>ppt_x</p:attrName>
                                          <p:attrName>ppt_y</p:attrName>
                                        </p:attrNameLst>
                                      </p:cBhvr>
                                      <p:rCtr x="-6211" y="0"/>
                                    </p:animMotion>
                                  </p:childTnLst>
                                </p:cTn>
                              </p:par>
                              <p:par>
                                <p:cTn id="22" presetID="1" presetClass="entr" presetSubtype="0" fill="hold" grpId="0" nodeType="withEffect">
                                  <p:stCondLst>
                                    <p:cond delay="750"/>
                                  </p:stCondLst>
                                  <p:childTnLst>
                                    <p:set>
                                      <p:cBhvr>
                                        <p:cTn id="23" dur="1" fill="hold">
                                          <p:stCondLst>
                                            <p:cond delay="0"/>
                                          </p:stCondLst>
                                        </p:cTn>
                                        <p:tgtEl>
                                          <p:spTgt spid="22"/>
                                        </p:tgtEl>
                                        <p:attrNameLst>
                                          <p:attrName>style.visibility</p:attrName>
                                        </p:attrNameLst>
                                      </p:cBhvr>
                                      <p:to>
                                        <p:strVal val="visible"/>
                                      </p:to>
                                    </p:set>
                                  </p:childTnLst>
                                </p:cTn>
                              </p:par>
                              <p:par>
                                <p:cTn id="24" presetID="35" presetClass="path" presetSubtype="0" accel="50000" decel="50000" fill="hold" grpId="2" nodeType="withEffect">
                                  <p:stCondLst>
                                    <p:cond delay="750"/>
                                  </p:stCondLst>
                                  <p:childTnLst>
                                    <p:animMotion origin="layout" path="M 0.01601 -4.81481E-6 L 1.875E-6 -4.81481E-6 " pathEditMode="relative" rAng="0" ptsTypes="AA">
                                      <p:cBhvr>
                                        <p:cTn id="25" dur="750" fill="hold"/>
                                        <p:tgtEl>
                                          <p:spTgt spid="20"/>
                                        </p:tgtEl>
                                        <p:attrNameLst>
                                          <p:attrName>ppt_x</p:attrName>
                                          <p:attrName>ppt_y</p:attrName>
                                        </p:attrNameLst>
                                      </p:cBhvr>
                                      <p:rCtr x="-807" y="0"/>
                                    </p:animMotion>
                                  </p:childTnLst>
                                </p:cTn>
                              </p:par>
                              <p:par>
                                <p:cTn id="26" presetID="53" presetClass="entr" presetSubtype="16" fill="hold" grpId="0" nodeType="withEffect">
                                  <p:stCondLst>
                                    <p:cond delay="750"/>
                                  </p:stCondLst>
                                  <p:childTnLst>
                                    <p:set>
                                      <p:cBhvr>
                                        <p:cTn id="27" dur="1" fill="hold">
                                          <p:stCondLst>
                                            <p:cond delay="0"/>
                                          </p:stCondLst>
                                        </p:cTn>
                                        <p:tgtEl>
                                          <p:spTgt spid="46"/>
                                        </p:tgtEl>
                                        <p:attrNameLst>
                                          <p:attrName>style.visibility</p:attrName>
                                        </p:attrNameLst>
                                      </p:cBhvr>
                                      <p:to>
                                        <p:strVal val="visible"/>
                                      </p:to>
                                    </p:set>
                                    <p:anim calcmode="lin" valueType="num">
                                      <p:cBhvr>
                                        <p:cTn id="28" dur="750" fill="hold"/>
                                        <p:tgtEl>
                                          <p:spTgt spid="46"/>
                                        </p:tgtEl>
                                        <p:attrNameLst>
                                          <p:attrName>ppt_w</p:attrName>
                                        </p:attrNameLst>
                                      </p:cBhvr>
                                      <p:tavLst>
                                        <p:tav tm="0">
                                          <p:val>
                                            <p:fltVal val="0"/>
                                          </p:val>
                                        </p:tav>
                                        <p:tav tm="100000">
                                          <p:val>
                                            <p:strVal val="#ppt_w"/>
                                          </p:val>
                                        </p:tav>
                                      </p:tavLst>
                                    </p:anim>
                                    <p:anim calcmode="lin" valueType="num">
                                      <p:cBhvr>
                                        <p:cTn id="29" dur="750" fill="hold"/>
                                        <p:tgtEl>
                                          <p:spTgt spid="46"/>
                                        </p:tgtEl>
                                        <p:attrNameLst>
                                          <p:attrName>ppt_h</p:attrName>
                                        </p:attrNameLst>
                                      </p:cBhvr>
                                      <p:tavLst>
                                        <p:tav tm="0">
                                          <p:val>
                                            <p:fltVal val="0"/>
                                          </p:val>
                                        </p:tav>
                                        <p:tav tm="100000">
                                          <p:val>
                                            <p:strVal val="#ppt_h"/>
                                          </p:val>
                                        </p:tav>
                                      </p:tavLst>
                                    </p:anim>
                                    <p:animEffect transition="in" filter="fade">
                                      <p:cBhvr>
                                        <p:cTn id="30" dur="750"/>
                                        <p:tgtEl>
                                          <p:spTgt spid="46"/>
                                        </p:tgtEl>
                                      </p:cBhvr>
                                    </p:animEffect>
                                  </p:childTnLst>
                                </p:cTn>
                              </p:par>
                              <p:par>
                                <p:cTn id="31" presetID="21" presetClass="entr" presetSubtype="1" fill="hold" grpId="0" nodeType="withEffect">
                                  <p:stCondLst>
                                    <p:cond delay="1250"/>
                                  </p:stCondLst>
                                  <p:childTnLst>
                                    <p:set>
                                      <p:cBhvr>
                                        <p:cTn id="32" dur="1" fill="hold">
                                          <p:stCondLst>
                                            <p:cond delay="0"/>
                                          </p:stCondLst>
                                        </p:cTn>
                                        <p:tgtEl>
                                          <p:spTgt spid="21"/>
                                        </p:tgtEl>
                                        <p:attrNameLst>
                                          <p:attrName>style.visibility</p:attrName>
                                        </p:attrNameLst>
                                      </p:cBhvr>
                                      <p:to>
                                        <p:strVal val="visible"/>
                                      </p:to>
                                    </p:set>
                                    <p:animEffect transition="in" filter="wheel(1)">
                                      <p:cBhvr>
                                        <p:cTn id="33" dur="750"/>
                                        <p:tgtEl>
                                          <p:spTgt spid="21"/>
                                        </p:tgtEl>
                                      </p:cBhvr>
                                    </p:animEffect>
                                  </p:childTnLst>
                                </p:cTn>
                              </p:par>
                              <p:par>
                                <p:cTn id="34" presetID="22" presetClass="entr" presetSubtype="4" fill="hold" nodeType="withEffect">
                                  <p:stCondLst>
                                    <p:cond delay="1250"/>
                                  </p:stCondLst>
                                  <p:childTnLst>
                                    <p:set>
                                      <p:cBhvr>
                                        <p:cTn id="35" dur="1" fill="hold">
                                          <p:stCondLst>
                                            <p:cond delay="0"/>
                                          </p:stCondLst>
                                        </p:cTn>
                                        <p:tgtEl>
                                          <p:spTgt spid="40"/>
                                        </p:tgtEl>
                                        <p:attrNameLst>
                                          <p:attrName>style.visibility</p:attrName>
                                        </p:attrNameLst>
                                      </p:cBhvr>
                                      <p:to>
                                        <p:strVal val="visible"/>
                                      </p:to>
                                    </p:set>
                                    <p:animEffect transition="in" filter="wipe(down)">
                                      <p:cBhvr>
                                        <p:cTn id="36" dur="750"/>
                                        <p:tgtEl>
                                          <p:spTgt spid="40"/>
                                        </p:tgtEl>
                                      </p:cBhvr>
                                    </p:animEffect>
                                  </p:childTnLst>
                                </p:cTn>
                              </p:par>
                              <p:par>
                                <p:cTn id="37" presetID="22" presetClass="entr" presetSubtype="1" fill="hold" nodeType="withEffect">
                                  <p:stCondLst>
                                    <p:cond delay="1250"/>
                                  </p:stCondLst>
                                  <p:childTnLst>
                                    <p:set>
                                      <p:cBhvr>
                                        <p:cTn id="38" dur="1" fill="hold">
                                          <p:stCondLst>
                                            <p:cond delay="0"/>
                                          </p:stCondLst>
                                        </p:cTn>
                                        <p:tgtEl>
                                          <p:spTgt spid="43"/>
                                        </p:tgtEl>
                                        <p:attrNameLst>
                                          <p:attrName>style.visibility</p:attrName>
                                        </p:attrNameLst>
                                      </p:cBhvr>
                                      <p:to>
                                        <p:strVal val="visible"/>
                                      </p:to>
                                    </p:set>
                                    <p:animEffect transition="in" filter="wipe(up)">
                                      <p:cBhvr>
                                        <p:cTn id="39" dur="750"/>
                                        <p:tgtEl>
                                          <p:spTgt spid="43"/>
                                        </p:tgtEl>
                                      </p:cBhvr>
                                    </p:animEffect>
                                  </p:childTnLst>
                                </p:cTn>
                              </p:par>
                              <p:par>
                                <p:cTn id="40" presetID="8" presetClass="emph" presetSubtype="0" fill="hold" nodeType="withEffect">
                                  <p:stCondLst>
                                    <p:cond delay="2000"/>
                                  </p:stCondLst>
                                  <p:childTnLst>
                                    <p:animRot by="21600000">
                                      <p:cBhvr>
                                        <p:cTn id="41" dur="1250" fill="hold"/>
                                        <p:tgtEl>
                                          <p:spTgt spid="40"/>
                                        </p:tgtEl>
                                        <p:attrNameLst>
                                          <p:attrName>r</p:attrName>
                                        </p:attrNameLst>
                                      </p:cBhvr>
                                    </p:animRot>
                                  </p:childTnLst>
                                </p:cTn>
                              </p:par>
                              <p:par>
                                <p:cTn id="42" presetID="8" presetClass="emph" presetSubtype="0" fill="hold" nodeType="withEffect">
                                  <p:stCondLst>
                                    <p:cond delay="2000"/>
                                  </p:stCondLst>
                                  <p:childTnLst>
                                    <p:animRot by="21600000">
                                      <p:cBhvr>
                                        <p:cTn id="43" dur="750" fill="hold"/>
                                        <p:tgtEl>
                                          <p:spTgt spid="43"/>
                                        </p:tgtEl>
                                        <p:attrNameLst>
                                          <p:attrName>r</p:attrName>
                                        </p:attrNameLst>
                                      </p:cBhvr>
                                    </p:animRot>
                                  </p:childTnLst>
                                </p:cTn>
                              </p:par>
                              <p:par>
                                <p:cTn id="44" presetID="22" presetClass="entr" presetSubtype="1" fill="hold" nodeType="withEffect">
                                  <p:stCondLst>
                                    <p:cond delay="2000"/>
                                  </p:stCondLst>
                                  <p:childTnLst>
                                    <p:set>
                                      <p:cBhvr>
                                        <p:cTn id="45" dur="1" fill="hold">
                                          <p:stCondLst>
                                            <p:cond delay="0"/>
                                          </p:stCondLst>
                                        </p:cTn>
                                        <p:tgtEl>
                                          <p:spTgt spid="47"/>
                                        </p:tgtEl>
                                        <p:attrNameLst>
                                          <p:attrName>style.visibility</p:attrName>
                                        </p:attrNameLst>
                                      </p:cBhvr>
                                      <p:to>
                                        <p:strVal val="visible"/>
                                      </p:to>
                                    </p:set>
                                    <p:animEffect transition="in" filter="wipe(up)">
                                      <p:cBhvr>
                                        <p:cTn id="46" dur="750"/>
                                        <p:tgtEl>
                                          <p:spTgt spid="47"/>
                                        </p:tgtEl>
                                      </p:cBhvr>
                                    </p:animEffect>
                                  </p:childTnLst>
                                </p:cTn>
                              </p:par>
                              <p:par>
                                <p:cTn id="47" presetID="22" presetClass="entr" presetSubtype="1" fill="hold" nodeType="withEffect">
                                  <p:stCondLst>
                                    <p:cond delay="2000"/>
                                  </p:stCondLst>
                                  <p:childTnLst>
                                    <p:set>
                                      <p:cBhvr>
                                        <p:cTn id="48" dur="1" fill="hold">
                                          <p:stCondLst>
                                            <p:cond delay="0"/>
                                          </p:stCondLst>
                                        </p:cTn>
                                        <p:tgtEl>
                                          <p:spTgt spid="53"/>
                                        </p:tgtEl>
                                        <p:attrNameLst>
                                          <p:attrName>style.visibility</p:attrName>
                                        </p:attrNameLst>
                                      </p:cBhvr>
                                      <p:to>
                                        <p:strVal val="visible"/>
                                      </p:to>
                                    </p:set>
                                    <p:animEffect transition="in" filter="wipe(up)">
                                      <p:cBhvr>
                                        <p:cTn id="49" dur="750"/>
                                        <p:tgtEl>
                                          <p:spTgt spid="53"/>
                                        </p:tgtEl>
                                      </p:cBhvr>
                                    </p:animEffect>
                                  </p:childTnLst>
                                </p:cTn>
                              </p:par>
                              <p:par>
                                <p:cTn id="50" presetID="22" presetClass="entr" presetSubtype="1" fill="hold" nodeType="withEffect">
                                  <p:stCondLst>
                                    <p:cond delay="2000"/>
                                  </p:stCondLst>
                                  <p:childTnLst>
                                    <p:set>
                                      <p:cBhvr>
                                        <p:cTn id="51" dur="1" fill="hold">
                                          <p:stCondLst>
                                            <p:cond delay="0"/>
                                          </p:stCondLst>
                                        </p:cTn>
                                        <p:tgtEl>
                                          <p:spTgt spid="59"/>
                                        </p:tgtEl>
                                        <p:attrNameLst>
                                          <p:attrName>style.visibility</p:attrName>
                                        </p:attrNameLst>
                                      </p:cBhvr>
                                      <p:to>
                                        <p:strVal val="visible"/>
                                      </p:to>
                                    </p:set>
                                    <p:animEffect transition="in" filter="wipe(up)">
                                      <p:cBhvr>
                                        <p:cTn id="52" dur="750"/>
                                        <p:tgtEl>
                                          <p:spTgt spid="59"/>
                                        </p:tgtEl>
                                      </p:cBhvr>
                                    </p:animEffect>
                                  </p:childTnLst>
                                </p:cTn>
                              </p:par>
                              <p:par>
                                <p:cTn id="53" presetID="22" presetClass="entr" presetSubtype="1" fill="hold" nodeType="withEffect">
                                  <p:stCondLst>
                                    <p:cond delay="2000"/>
                                  </p:stCondLst>
                                  <p:childTnLst>
                                    <p:set>
                                      <p:cBhvr>
                                        <p:cTn id="54" dur="1" fill="hold">
                                          <p:stCondLst>
                                            <p:cond delay="0"/>
                                          </p:stCondLst>
                                        </p:cTn>
                                        <p:tgtEl>
                                          <p:spTgt spid="65"/>
                                        </p:tgtEl>
                                        <p:attrNameLst>
                                          <p:attrName>style.visibility</p:attrName>
                                        </p:attrNameLst>
                                      </p:cBhvr>
                                      <p:to>
                                        <p:strVal val="visible"/>
                                      </p:to>
                                    </p:set>
                                    <p:animEffect transition="in" filter="wipe(up)">
                                      <p:cBhvr>
                                        <p:cTn id="55" dur="750"/>
                                        <p:tgtEl>
                                          <p:spTgt spid="65"/>
                                        </p:tgtEl>
                                      </p:cBhvr>
                                    </p:animEffect>
                                  </p:childTnLst>
                                </p:cTn>
                              </p:par>
                              <p:par>
                                <p:cTn id="56" presetID="22" presetClass="entr" presetSubtype="4" fill="hold" nodeType="withEffect">
                                  <p:stCondLst>
                                    <p:cond delay="2000"/>
                                  </p:stCondLst>
                                  <p:childTnLst>
                                    <p:set>
                                      <p:cBhvr>
                                        <p:cTn id="57" dur="1" fill="hold">
                                          <p:stCondLst>
                                            <p:cond delay="0"/>
                                          </p:stCondLst>
                                        </p:cTn>
                                        <p:tgtEl>
                                          <p:spTgt spid="50"/>
                                        </p:tgtEl>
                                        <p:attrNameLst>
                                          <p:attrName>style.visibility</p:attrName>
                                        </p:attrNameLst>
                                      </p:cBhvr>
                                      <p:to>
                                        <p:strVal val="visible"/>
                                      </p:to>
                                    </p:set>
                                    <p:animEffect transition="in" filter="wipe(down)">
                                      <p:cBhvr>
                                        <p:cTn id="58" dur="750"/>
                                        <p:tgtEl>
                                          <p:spTgt spid="50"/>
                                        </p:tgtEl>
                                      </p:cBhvr>
                                    </p:animEffect>
                                  </p:childTnLst>
                                </p:cTn>
                              </p:par>
                              <p:par>
                                <p:cTn id="59" presetID="22" presetClass="entr" presetSubtype="4" fill="hold" nodeType="withEffect">
                                  <p:stCondLst>
                                    <p:cond delay="2000"/>
                                  </p:stCondLst>
                                  <p:childTnLst>
                                    <p:set>
                                      <p:cBhvr>
                                        <p:cTn id="60" dur="1" fill="hold">
                                          <p:stCondLst>
                                            <p:cond delay="0"/>
                                          </p:stCondLst>
                                        </p:cTn>
                                        <p:tgtEl>
                                          <p:spTgt spid="56"/>
                                        </p:tgtEl>
                                        <p:attrNameLst>
                                          <p:attrName>style.visibility</p:attrName>
                                        </p:attrNameLst>
                                      </p:cBhvr>
                                      <p:to>
                                        <p:strVal val="visible"/>
                                      </p:to>
                                    </p:set>
                                    <p:animEffect transition="in" filter="wipe(down)">
                                      <p:cBhvr>
                                        <p:cTn id="61" dur="750"/>
                                        <p:tgtEl>
                                          <p:spTgt spid="56"/>
                                        </p:tgtEl>
                                      </p:cBhvr>
                                    </p:animEffect>
                                  </p:childTnLst>
                                </p:cTn>
                              </p:par>
                              <p:par>
                                <p:cTn id="62" presetID="22" presetClass="entr" presetSubtype="4" fill="hold" nodeType="withEffect">
                                  <p:stCondLst>
                                    <p:cond delay="2000"/>
                                  </p:stCondLst>
                                  <p:childTnLst>
                                    <p:set>
                                      <p:cBhvr>
                                        <p:cTn id="63" dur="1" fill="hold">
                                          <p:stCondLst>
                                            <p:cond delay="0"/>
                                          </p:stCondLst>
                                        </p:cTn>
                                        <p:tgtEl>
                                          <p:spTgt spid="62"/>
                                        </p:tgtEl>
                                        <p:attrNameLst>
                                          <p:attrName>style.visibility</p:attrName>
                                        </p:attrNameLst>
                                      </p:cBhvr>
                                      <p:to>
                                        <p:strVal val="visible"/>
                                      </p:to>
                                    </p:set>
                                    <p:animEffect transition="in" filter="wipe(down)">
                                      <p:cBhvr>
                                        <p:cTn id="64" dur="750"/>
                                        <p:tgtEl>
                                          <p:spTgt spid="62"/>
                                        </p:tgtEl>
                                      </p:cBhvr>
                                    </p:animEffect>
                                  </p:childTnLst>
                                </p:cTn>
                              </p:par>
                              <p:par>
                                <p:cTn id="65" presetID="22" presetClass="entr" presetSubtype="4" fill="hold" nodeType="withEffect">
                                  <p:stCondLst>
                                    <p:cond delay="2000"/>
                                  </p:stCondLst>
                                  <p:childTnLst>
                                    <p:set>
                                      <p:cBhvr>
                                        <p:cTn id="66" dur="1" fill="hold">
                                          <p:stCondLst>
                                            <p:cond delay="0"/>
                                          </p:stCondLst>
                                        </p:cTn>
                                        <p:tgtEl>
                                          <p:spTgt spid="68"/>
                                        </p:tgtEl>
                                        <p:attrNameLst>
                                          <p:attrName>style.visibility</p:attrName>
                                        </p:attrNameLst>
                                      </p:cBhvr>
                                      <p:to>
                                        <p:strVal val="visible"/>
                                      </p:to>
                                    </p:set>
                                    <p:animEffect transition="in" filter="wipe(down)">
                                      <p:cBhvr>
                                        <p:cTn id="67" dur="750"/>
                                        <p:tgtEl>
                                          <p:spTgt spid="68"/>
                                        </p:tgtEl>
                                      </p:cBhvr>
                                    </p:animEffect>
                                  </p:childTnLst>
                                </p:cTn>
                              </p:par>
                              <p:par>
                                <p:cTn id="68" presetID="16" presetClass="entr" presetSubtype="37" fill="hold" nodeType="withEffect">
                                  <p:stCondLst>
                                    <p:cond delay="2000"/>
                                  </p:stCondLst>
                                  <p:childTnLst>
                                    <p:set>
                                      <p:cBhvr>
                                        <p:cTn id="69" dur="1" fill="hold">
                                          <p:stCondLst>
                                            <p:cond delay="0"/>
                                          </p:stCondLst>
                                        </p:cTn>
                                        <p:tgtEl>
                                          <p:spTgt spid="74"/>
                                        </p:tgtEl>
                                        <p:attrNameLst>
                                          <p:attrName>style.visibility</p:attrName>
                                        </p:attrNameLst>
                                      </p:cBhvr>
                                      <p:to>
                                        <p:strVal val="visible"/>
                                      </p:to>
                                    </p:set>
                                    <p:animEffect transition="in" filter="barn(outVertical)">
                                      <p:cBhvr>
                                        <p:cTn id="70" dur="1000"/>
                                        <p:tgtEl>
                                          <p:spTgt spid="74"/>
                                        </p:tgtEl>
                                      </p:cBhvr>
                                    </p:animEffect>
                                  </p:childTnLst>
                                </p:cTn>
                              </p:par>
                              <p:par>
                                <p:cTn id="71" presetID="12" presetClass="entr" presetSubtype="4" fill="hold" grpId="0" nodeType="withEffect">
                                  <p:stCondLst>
                                    <p:cond delay="2000"/>
                                  </p:stCondLst>
                                  <p:childTnLst>
                                    <p:set>
                                      <p:cBhvr>
                                        <p:cTn id="72" dur="1" fill="hold">
                                          <p:stCondLst>
                                            <p:cond delay="0"/>
                                          </p:stCondLst>
                                        </p:cTn>
                                        <p:tgtEl>
                                          <p:spTgt spid="71"/>
                                        </p:tgtEl>
                                        <p:attrNameLst>
                                          <p:attrName>style.visibility</p:attrName>
                                        </p:attrNameLst>
                                      </p:cBhvr>
                                      <p:to>
                                        <p:strVal val="visible"/>
                                      </p:to>
                                    </p:set>
                                    <p:anim calcmode="lin" valueType="num">
                                      <p:cBhvr additive="base">
                                        <p:cTn id="73" dur="750"/>
                                        <p:tgtEl>
                                          <p:spTgt spid="71"/>
                                        </p:tgtEl>
                                        <p:attrNameLst>
                                          <p:attrName>ppt_y</p:attrName>
                                        </p:attrNameLst>
                                      </p:cBhvr>
                                      <p:tavLst>
                                        <p:tav tm="0">
                                          <p:val>
                                            <p:strVal val="#ppt_y+#ppt_h*1.125000"/>
                                          </p:val>
                                        </p:tav>
                                        <p:tav tm="100000">
                                          <p:val>
                                            <p:strVal val="#ppt_y"/>
                                          </p:val>
                                        </p:tav>
                                      </p:tavLst>
                                    </p:anim>
                                    <p:animEffect transition="in" filter="wipe(up)">
                                      <p:cBhvr>
                                        <p:cTn id="74" dur="750"/>
                                        <p:tgtEl>
                                          <p:spTgt spid="71"/>
                                        </p:tgtEl>
                                      </p:cBhvr>
                                    </p:animEffect>
                                  </p:childTnLst>
                                </p:cTn>
                              </p:par>
                              <p:par>
                                <p:cTn id="75" presetID="12" presetClass="entr" presetSubtype="1" fill="hold" grpId="0" nodeType="withEffect">
                                  <p:stCondLst>
                                    <p:cond delay="2000"/>
                                  </p:stCondLst>
                                  <p:childTnLst>
                                    <p:set>
                                      <p:cBhvr>
                                        <p:cTn id="76" dur="1" fill="hold">
                                          <p:stCondLst>
                                            <p:cond delay="0"/>
                                          </p:stCondLst>
                                        </p:cTn>
                                        <p:tgtEl>
                                          <p:spTgt spid="72"/>
                                        </p:tgtEl>
                                        <p:attrNameLst>
                                          <p:attrName>style.visibility</p:attrName>
                                        </p:attrNameLst>
                                      </p:cBhvr>
                                      <p:to>
                                        <p:strVal val="visible"/>
                                      </p:to>
                                    </p:set>
                                    <p:anim calcmode="lin" valueType="num">
                                      <p:cBhvr additive="base">
                                        <p:cTn id="77" dur="750"/>
                                        <p:tgtEl>
                                          <p:spTgt spid="72"/>
                                        </p:tgtEl>
                                        <p:attrNameLst>
                                          <p:attrName>ppt_y</p:attrName>
                                        </p:attrNameLst>
                                      </p:cBhvr>
                                      <p:tavLst>
                                        <p:tav tm="0">
                                          <p:val>
                                            <p:strVal val="#ppt_y-#ppt_h*1.125000"/>
                                          </p:val>
                                        </p:tav>
                                        <p:tav tm="100000">
                                          <p:val>
                                            <p:strVal val="#ppt_y"/>
                                          </p:val>
                                        </p:tav>
                                      </p:tavLst>
                                    </p:anim>
                                    <p:animEffect transition="in" filter="wipe(down)">
                                      <p:cBhvr>
                                        <p:cTn id="78" dur="750"/>
                                        <p:tgtEl>
                                          <p:spTgt spid="72"/>
                                        </p:tgtEl>
                                      </p:cBhvr>
                                    </p:animEffect>
                                  </p:childTnLst>
                                </p:cTn>
                              </p:par>
                              <p:par>
                                <p:cTn id="79" presetID="10" presetClass="entr" presetSubtype="0" fill="hold" grpId="0" nodeType="withEffect">
                                  <p:stCondLst>
                                    <p:cond delay="3000"/>
                                  </p:stCondLst>
                                  <p:childTnLst>
                                    <p:set>
                                      <p:cBhvr>
                                        <p:cTn id="80" dur="1" fill="hold">
                                          <p:stCondLst>
                                            <p:cond delay="0"/>
                                          </p:stCondLst>
                                        </p:cTn>
                                        <p:tgtEl>
                                          <p:spTgt spid="91"/>
                                        </p:tgtEl>
                                        <p:attrNameLst>
                                          <p:attrName>style.visibility</p:attrName>
                                        </p:attrNameLst>
                                      </p:cBhvr>
                                      <p:to>
                                        <p:strVal val="visible"/>
                                      </p:to>
                                    </p:set>
                                    <p:animEffect transition="in" filter="fade">
                                      <p:cBhvr>
                                        <p:cTn id="81" dur="750"/>
                                        <p:tgtEl>
                                          <p:spTgt spid="91"/>
                                        </p:tgtEl>
                                      </p:cBhvr>
                                    </p:animEffect>
                                  </p:childTnLst>
                                </p:cTn>
                              </p:par>
                              <p:par>
                                <p:cTn id="82" presetID="10" presetClass="entr" presetSubtype="0" fill="hold" grpId="0" nodeType="withEffect">
                                  <p:stCondLst>
                                    <p:cond delay="3000"/>
                                  </p:stCondLst>
                                  <p:childTnLst>
                                    <p:set>
                                      <p:cBhvr>
                                        <p:cTn id="83" dur="1" fill="hold">
                                          <p:stCondLst>
                                            <p:cond delay="0"/>
                                          </p:stCondLst>
                                        </p:cTn>
                                        <p:tgtEl>
                                          <p:spTgt spid="90"/>
                                        </p:tgtEl>
                                        <p:attrNameLst>
                                          <p:attrName>style.visibility</p:attrName>
                                        </p:attrNameLst>
                                      </p:cBhvr>
                                      <p:to>
                                        <p:strVal val="visible"/>
                                      </p:to>
                                    </p:set>
                                    <p:animEffect transition="in" filter="fade">
                                      <p:cBhvr>
                                        <p:cTn id="84" dur="750"/>
                                        <p:tgtEl>
                                          <p:spTgt spid="90"/>
                                        </p:tgtEl>
                                      </p:cBhvr>
                                    </p:animEffect>
                                  </p:childTnLst>
                                </p:cTn>
                              </p:par>
                              <p:par>
                                <p:cTn id="85" presetID="22" presetClass="entr" presetSubtype="2" fill="hold" grpId="0" nodeType="withEffect">
                                  <p:stCondLst>
                                    <p:cond delay="3500"/>
                                  </p:stCondLst>
                                  <p:childTnLst>
                                    <p:set>
                                      <p:cBhvr>
                                        <p:cTn id="86" dur="1" fill="hold">
                                          <p:stCondLst>
                                            <p:cond delay="0"/>
                                          </p:stCondLst>
                                        </p:cTn>
                                        <p:tgtEl>
                                          <p:spTgt spid="88"/>
                                        </p:tgtEl>
                                        <p:attrNameLst>
                                          <p:attrName>style.visibility</p:attrName>
                                        </p:attrNameLst>
                                      </p:cBhvr>
                                      <p:to>
                                        <p:strVal val="visible"/>
                                      </p:to>
                                    </p:set>
                                    <p:animEffect transition="in" filter="wipe(right)">
                                      <p:cBhvr>
                                        <p:cTn id="87" dur="750"/>
                                        <p:tgtEl>
                                          <p:spTgt spid="88"/>
                                        </p:tgtEl>
                                      </p:cBhvr>
                                    </p:animEffect>
                                  </p:childTnLst>
                                </p:cTn>
                              </p:par>
                              <p:par>
                                <p:cTn id="88" presetID="22" presetClass="entr" presetSubtype="8" fill="hold" grpId="0" nodeType="withEffect">
                                  <p:stCondLst>
                                    <p:cond delay="3500"/>
                                  </p:stCondLst>
                                  <p:childTnLst>
                                    <p:set>
                                      <p:cBhvr>
                                        <p:cTn id="89" dur="1" fill="hold">
                                          <p:stCondLst>
                                            <p:cond delay="0"/>
                                          </p:stCondLst>
                                        </p:cTn>
                                        <p:tgtEl>
                                          <p:spTgt spid="82"/>
                                        </p:tgtEl>
                                        <p:attrNameLst>
                                          <p:attrName>style.visibility</p:attrName>
                                        </p:attrNameLst>
                                      </p:cBhvr>
                                      <p:to>
                                        <p:strVal val="visible"/>
                                      </p:to>
                                    </p:set>
                                    <p:animEffect transition="in" filter="wipe(left)">
                                      <p:cBhvr>
                                        <p:cTn id="90" dur="750"/>
                                        <p:tgtEl>
                                          <p:spTgt spid="82"/>
                                        </p:tgtEl>
                                      </p:cBhvr>
                                    </p:animEffect>
                                  </p:childTnLst>
                                </p:cTn>
                              </p:par>
                              <p:par>
                                <p:cTn id="91" presetID="17" presetClass="entr" presetSubtype="10" fill="hold" grpId="0" nodeType="withEffect">
                                  <p:stCondLst>
                                    <p:cond delay="3500"/>
                                  </p:stCondLst>
                                  <p:childTnLst>
                                    <p:set>
                                      <p:cBhvr>
                                        <p:cTn id="92" dur="1" fill="hold">
                                          <p:stCondLst>
                                            <p:cond delay="0"/>
                                          </p:stCondLst>
                                        </p:cTn>
                                        <p:tgtEl>
                                          <p:spTgt spid="89"/>
                                        </p:tgtEl>
                                        <p:attrNameLst>
                                          <p:attrName>style.visibility</p:attrName>
                                        </p:attrNameLst>
                                      </p:cBhvr>
                                      <p:to>
                                        <p:strVal val="visible"/>
                                      </p:to>
                                    </p:set>
                                    <p:anim calcmode="lin" valueType="num">
                                      <p:cBhvr>
                                        <p:cTn id="93" dur="750" fill="hold"/>
                                        <p:tgtEl>
                                          <p:spTgt spid="89"/>
                                        </p:tgtEl>
                                        <p:attrNameLst>
                                          <p:attrName>ppt_w</p:attrName>
                                        </p:attrNameLst>
                                      </p:cBhvr>
                                      <p:tavLst>
                                        <p:tav tm="0">
                                          <p:val>
                                            <p:fltVal val="0"/>
                                          </p:val>
                                        </p:tav>
                                        <p:tav tm="100000">
                                          <p:val>
                                            <p:strVal val="#ppt_w"/>
                                          </p:val>
                                        </p:tav>
                                      </p:tavLst>
                                    </p:anim>
                                    <p:anim calcmode="lin" valueType="num">
                                      <p:cBhvr>
                                        <p:cTn id="94" dur="750" fill="hold"/>
                                        <p:tgtEl>
                                          <p:spTgt spid="89"/>
                                        </p:tgtEl>
                                        <p:attrNameLst>
                                          <p:attrName>ppt_h</p:attrName>
                                        </p:attrNameLst>
                                      </p:cBhvr>
                                      <p:tavLst>
                                        <p:tav tm="0">
                                          <p:val>
                                            <p:strVal val="#ppt_h"/>
                                          </p:val>
                                        </p:tav>
                                        <p:tav tm="100000">
                                          <p:val>
                                            <p:strVal val="#ppt_h"/>
                                          </p:val>
                                        </p:tav>
                                      </p:tavLst>
                                    </p:anim>
                                  </p:childTnLst>
                                </p:cTn>
                              </p:par>
                              <p:par>
                                <p:cTn id="95" presetID="17" presetClass="entr" presetSubtype="10" fill="hold" grpId="0" nodeType="withEffect">
                                  <p:stCondLst>
                                    <p:cond delay="3500"/>
                                  </p:stCondLst>
                                  <p:childTnLst>
                                    <p:set>
                                      <p:cBhvr>
                                        <p:cTn id="96" dur="1" fill="hold">
                                          <p:stCondLst>
                                            <p:cond delay="0"/>
                                          </p:stCondLst>
                                        </p:cTn>
                                        <p:tgtEl>
                                          <p:spTgt spid="80"/>
                                        </p:tgtEl>
                                        <p:attrNameLst>
                                          <p:attrName>style.visibility</p:attrName>
                                        </p:attrNameLst>
                                      </p:cBhvr>
                                      <p:to>
                                        <p:strVal val="visible"/>
                                      </p:to>
                                    </p:set>
                                    <p:anim calcmode="lin" valueType="num">
                                      <p:cBhvr>
                                        <p:cTn id="97" dur="750" fill="hold"/>
                                        <p:tgtEl>
                                          <p:spTgt spid="80"/>
                                        </p:tgtEl>
                                        <p:attrNameLst>
                                          <p:attrName>ppt_w</p:attrName>
                                        </p:attrNameLst>
                                      </p:cBhvr>
                                      <p:tavLst>
                                        <p:tav tm="0">
                                          <p:val>
                                            <p:fltVal val="0"/>
                                          </p:val>
                                        </p:tav>
                                        <p:tav tm="100000">
                                          <p:val>
                                            <p:strVal val="#ppt_w"/>
                                          </p:val>
                                        </p:tav>
                                      </p:tavLst>
                                    </p:anim>
                                    <p:anim calcmode="lin" valueType="num">
                                      <p:cBhvr>
                                        <p:cTn id="98" dur="750" fill="hold"/>
                                        <p:tgtEl>
                                          <p:spTgt spid="80"/>
                                        </p:tgtEl>
                                        <p:attrNameLst>
                                          <p:attrName>ppt_h</p:attrName>
                                        </p:attrNameLst>
                                      </p:cBhvr>
                                      <p:tavLst>
                                        <p:tav tm="0">
                                          <p:val>
                                            <p:strVal val="#ppt_h"/>
                                          </p:val>
                                        </p:tav>
                                        <p:tav tm="100000">
                                          <p:val>
                                            <p:strVal val="#ppt_h"/>
                                          </p:val>
                                        </p:tav>
                                      </p:tavLst>
                                    </p:anim>
                                  </p:childTnLst>
                                </p:cTn>
                              </p:par>
                              <p:par>
                                <p:cTn id="99" presetID="10" presetClass="entr" presetSubtype="0" fill="hold" grpId="0" nodeType="withEffect">
                                  <p:stCondLst>
                                    <p:cond delay="4250"/>
                                  </p:stCondLst>
                                  <p:childTnLst>
                                    <p:set>
                                      <p:cBhvr>
                                        <p:cTn id="100" dur="1" fill="hold">
                                          <p:stCondLst>
                                            <p:cond delay="0"/>
                                          </p:stCondLst>
                                        </p:cTn>
                                        <p:tgtEl>
                                          <p:spTgt spid="87"/>
                                        </p:tgtEl>
                                        <p:attrNameLst>
                                          <p:attrName>style.visibility</p:attrName>
                                        </p:attrNameLst>
                                      </p:cBhvr>
                                      <p:to>
                                        <p:strVal val="visible"/>
                                      </p:to>
                                    </p:set>
                                    <p:animEffect transition="in" filter="fade">
                                      <p:cBhvr>
                                        <p:cTn id="101" dur="750"/>
                                        <p:tgtEl>
                                          <p:spTgt spid="87"/>
                                        </p:tgtEl>
                                      </p:cBhvr>
                                    </p:animEffect>
                                  </p:childTnLst>
                                </p:cTn>
                              </p:par>
                              <p:par>
                                <p:cTn id="102" presetID="10" presetClass="entr" presetSubtype="0" fill="hold" grpId="0" nodeType="withEffect">
                                  <p:stCondLst>
                                    <p:cond delay="4250"/>
                                  </p:stCondLst>
                                  <p:childTnLst>
                                    <p:set>
                                      <p:cBhvr>
                                        <p:cTn id="103" dur="1" fill="hold">
                                          <p:stCondLst>
                                            <p:cond delay="0"/>
                                          </p:stCondLst>
                                        </p:cTn>
                                        <p:tgtEl>
                                          <p:spTgt spid="81"/>
                                        </p:tgtEl>
                                        <p:attrNameLst>
                                          <p:attrName>style.visibility</p:attrName>
                                        </p:attrNameLst>
                                      </p:cBhvr>
                                      <p:to>
                                        <p:strVal val="visible"/>
                                      </p:to>
                                    </p:set>
                                    <p:animEffect transition="in" filter="fade">
                                      <p:cBhvr>
                                        <p:cTn id="104" dur="750"/>
                                        <p:tgtEl>
                                          <p:spTgt spid="81"/>
                                        </p:tgtEl>
                                      </p:cBhvr>
                                    </p:animEffect>
                                  </p:childTnLst>
                                </p:cTn>
                              </p:par>
                            </p:childTnLst>
                          </p:cTn>
                        </p:par>
                        <p:par>
                          <p:cTn id="105" fill="hold">
                            <p:stCondLst>
                              <p:cond delay="5000"/>
                            </p:stCondLst>
                            <p:childTnLst>
                              <p:par>
                                <p:cTn id="106" presetID="10" presetClass="entr" presetSubtype="0" fill="hold" grpId="0" nodeType="afterEffect">
                                  <p:stCondLst>
                                    <p:cond delay="0"/>
                                  </p:stCondLst>
                                  <p:childTnLst>
                                    <p:set>
                                      <p:cBhvr>
                                        <p:cTn id="107" dur="1" fill="hold">
                                          <p:stCondLst>
                                            <p:cond delay="0"/>
                                          </p:stCondLst>
                                        </p:cTn>
                                        <p:tgtEl>
                                          <p:spTgt spid="77"/>
                                        </p:tgtEl>
                                        <p:attrNameLst>
                                          <p:attrName>style.visibility</p:attrName>
                                        </p:attrNameLst>
                                      </p:cBhvr>
                                      <p:to>
                                        <p:strVal val="visible"/>
                                      </p:to>
                                    </p:set>
                                    <p:animEffect transition="in" filter="fade">
                                      <p:cBhvr>
                                        <p:cTn id="108" dur="75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0" grpId="1" animBg="1"/>
      <p:bldP spid="20" grpId="2" animBg="1"/>
      <p:bldP spid="21" grpId="0" animBg="1"/>
      <p:bldP spid="46" grpId="0" animBg="1"/>
      <p:bldP spid="71" grpId="0"/>
      <p:bldP spid="72" grpId="0"/>
      <p:bldP spid="80" grpId="0" animBg="1"/>
      <p:bldP spid="81" grpId="0"/>
      <p:bldP spid="82" grpId="0"/>
      <p:bldP spid="87" grpId="0"/>
      <p:bldP spid="88" grpId="0"/>
      <p:bldP spid="89" grpId="0" animBg="1"/>
      <p:bldP spid="90" grpId="0"/>
      <p:bldP spid="91" grpId="0"/>
      <p:bldP spid="75" grpId="0"/>
      <p:bldP spid="75" grpId="1"/>
      <p:bldP spid="75" grpId="2"/>
      <p:bldP spid="76" grpId="0"/>
      <p:bldP spid="76" grpId="1"/>
      <p:bldP spid="22" grpId="0" animBg="1"/>
      <p:bldP spid="7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9" name="组合 108"/>
          <p:cNvGrpSpPr/>
          <p:nvPr/>
        </p:nvGrpSpPr>
        <p:grpSpPr>
          <a:xfrm>
            <a:off x="1471477" y="1746880"/>
            <a:ext cx="2448000" cy="3364010"/>
            <a:chOff x="3384388" y="-1243695"/>
            <a:chExt cx="2448000" cy="3364010"/>
          </a:xfrm>
        </p:grpSpPr>
        <p:sp>
          <p:nvSpPr>
            <p:cNvPr id="110" name="圆角矩形 109"/>
            <p:cNvSpPr>
              <a:spLocks noChangeAspect="1"/>
            </p:cNvSpPr>
            <p:nvPr/>
          </p:nvSpPr>
          <p:spPr>
            <a:xfrm rot="2700000">
              <a:off x="3384388" y="-791390"/>
              <a:ext cx="2448000" cy="2448000"/>
            </a:xfrm>
            <a:prstGeom prst="roundRect">
              <a:avLst/>
            </a:prstGeom>
            <a:gradFill>
              <a:gsLst>
                <a:gs pos="0">
                  <a:schemeClr val="bg1"/>
                </a:gs>
                <a:gs pos="36000">
                  <a:schemeClr val="bg1"/>
                </a:gs>
                <a:gs pos="100000">
                  <a:srgbClr val="ECECEC"/>
                </a:gs>
              </a:gsLst>
              <a:lin ang="13500000" scaled="1"/>
            </a:gradFill>
            <a:ln w="19050">
              <a:solidFill>
                <a:schemeClr val="bg1"/>
              </a:solidFill>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圆角矩形 110"/>
            <p:cNvSpPr>
              <a:spLocks noChangeAspect="1"/>
            </p:cNvSpPr>
            <p:nvPr/>
          </p:nvSpPr>
          <p:spPr>
            <a:xfrm rot="2700000">
              <a:off x="3438388" y="-731690"/>
              <a:ext cx="2340000" cy="2340000"/>
            </a:xfrm>
            <a:prstGeom prst="roundRect">
              <a:avLst/>
            </a:prstGeom>
            <a:noFill/>
            <a:ln w="12700">
              <a:solidFill>
                <a:schemeClr val="bg1">
                  <a:lumMod val="75000"/>
                </a:schemeClr>
              </a:solidFill>
              <a:prstDash val="dash"/>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2" name="组合 111"/>
            <p:cNvGrpSpPr/>
            <p:nvPr/>
          </p:nvGrpSpPr>
          <p:grpSpPr>
            <a:xfrm>
              <a:off x="4156571" y="1413779"/>
              <a:ext cx="721176" cy="706536"/>
              <a:chOff x="3161408" y="4408176"/>
              <a:chExt cx="721176" cy="706536"/>
            </a:xfrm>
          </p:grpSpPr>
          <p:sp>
            <p:nvSpPr>
              <p:cNvPr id="118" name="任意多边形 117"/>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任意多边形 118"/>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任意多边形 119"/>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任意多边形 120"/>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3" name="组合 112"/>
            <p:cNvGrpSpPr/>
            <p:nvPr/>
          </p:nvGrpSpPr>
          <p:grpSpPr>
            <a:xfrm flipH="1" flipV="1">
              <a:off x="4336829" y="-1243695"/>
              <a:ext cx="721176" cy="706536"/>
              <a:chOff x="3161408" y="4408176"/>
              <a:chExt cx="721176" cy="706536"/>
            </a:xfrm>
          </p:grpSpPr>
          <p:sp>
            <p:nvSpPr>
              <p:cNvPr id="114" name="任意多边形 113"/>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任意多边形 114"/>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任意多边形 115"/>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任意多边形 116"/>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71" name="文本框 70"/>
          <p:cNvSpPr txBox="1"/>
          <p:nvPr/>
        </p:nvSpPr>
        <p:spPr>
          <a:xfrm>
            <a:off x="4696764" y="2916308"/>
            <a:ext cx="2783183" cy="461665"/>
          </a:xfrm>
          <a:prstGeom prst="rect">
            <a:avLst/>
          </a:prstGeom>
          <a:noFill/>
        </p:spPr>
        <p:txBody>
          <a:bodyPr wrap="square" rtlCol="0">
            <a:spAutoFit/>
          </a:bodyPr>
          <a:lstStyle/>
          <a:p>
            <a:r>
              <a:rPr lang="zh-CN" altLang="en-US" sz="2400" dirty="0">
                <a:solidFill>
                  <a:prstClr val="black">
                    <a:lumMod val="75000"/>
                    <a:lumOff val="25000"/>
                  </a:prstClr>
                </a:solidFill>
                <a:latin typeface="+mj-ea"/>
                <a:ea typeface="+mj-ea"/>
              </a:rPr>
              <a:t>请输入您的标题</a:t>
            </a:r>
            <a:endParaRPr lang="en-US" altLang="zh-CN" sz="2400" dirty="0">
              <a:solidFill>
                <a:prstClr val="black">
                  <a:lumMod val="75000"/>
                  <a:lumOff val="25000"/>
                </a:prstClr>
              </a:solidFill>
              <a:latin typeface="+mj-ea"/>
              <a:ea typeface="+mj-ea"/>
            </a:endParaRPr>
          </a:p>
        </p:txBody>
      </p:sp>
      <p:sp>
        <p:nvSpPr>
          <p:cNvPr id="72" name="矩形 71"/>
          <p:cNvSpPr/>
          <p:nvPr/>
        </p:nvSpPr>
        <p:spPr>
          <a:xfrm>
            <a:off x="4696764" y="3488450"/>
            <a:ext cx="6172427" cy="535531"/>
          </a:xfrm>
          <a:prstGeom prst="rect">
            <a:avLst/>
          </a:prstGeom>
        </p:spPr>
        <p:txBody>
          <a:bodyPr wrap="square">
            <a:spAutoFit/>
          </a:bodyPr>
          <a:lstStyle/>
          <a:p>
            <a:pPr>
              <a:lnSpc>
                <a:spcPct val="120000"/>
              </a:lnSpc>
            </a:pPr>
            <a:r>
              <a:rPr lang="en-US" altLang="zh-CN" sz="1200" dirty="0">
                <a:solidFill>
                  <a:prstClr val="black">
                    <a:lumMod val="75000"/>
                    <a:lumOff val="25000"/>
                    <a:alpha val="90000"/>
                  </a:prstClr>
                </a:solidFill>
                <a:latin typeface="+mn-ea"/>
              </a:rPr>
              <a:t>Please enter your content here, can be used to paste by copying your text and choose to keep only text. </a:t>
            </a:r>
          </a:p>
        </p:txBody>
      </p:sp>
      <p:cxnSp>
        <p:nvCxnSpPr>
          <p:cNvPr id="74" name="直接连接符 73"/>
          <p:cNvCxnSpPr/>
          <p:nvPr/>
        </p:nvCxnSpPr>
        <p:spPr>
          <a:xfrm>
            <a:off x="4786569" y="3428816"/>
            <a:ext cx="5940000" cy="0"/>
          </a:xfrm>
          <a:prstGeom prst="line">
            <a:avLst/>
          </a:prstGeom>
          <a:noFill/>
          <a:ln w="12700" cap="flat" cmpd="sng" algn="ctr">
            <a:solidFill>
              <a:sysClr val="window" lastClr="FFFFFF">
                <a:lumMod val="75000"/>
              </a:sysClr>
            </a:solidFill>
            <a:prstDash val="solid"/>
            <a:miter lim="800000"/>
          </a:ln>
          <a:effectLst/>
        </p:spPr>
      </p:cxnSp>
      <p:sp>
        <p:nvSpPr>
          <p:cNvPr id="75" name="等腰三角形 74"/>
          <p:cNvSpPr/>
          <p:nvPr/>
        </p:nvSpPr>
        <p:spPr>
          <a:xfrm>
            <a:off x="9677260" y="3300412"/>
            <a:ext cx="498226" cy="126581"/>
          </a:xfrm>
          <a:prstGeom prst="triangle">
            <a:avLst/>
          </a:prstGeom>
          <a:solidFill>
            <a:srgbClr val="4384F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华文细黑"/>
              <a:ea typeface="华文细黑"/>
            </a:endParaRPr>
          </a:p>
        </p:txBody>
      </p:sp>
      <p:sp>
        <p:nvSpPr>
          <p:cNvPr id="76" name="等腰三角形 75"/>
          <p:cNvSpPr/>
          <p:nvPr/>
        </p:nvSpPr>
        <p:spPr>
          <a:xfrm>
            <a:off x="9877531" y="3210993"/>
            <a:ext cx="498226" cy="216000"/>
          </a:xfrm>
          <a:prstGeom prst="triangle">
            <a:avLst/>
          </a:prstGeom>
          <a:solidFill>
            <a:srgbClr val="E9423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华文细黑"/>
              <a:ea typeface="华文细黑"/>
            </a:endParaRPr>
          </a:p>
        </p:txBody>
      </p:sp>
      <p:sp>
        <p:nvSpPr>
          <p:cNvPr id="77" name="等腰三角形 76"/>
          <p:cNvSpPr/>
          <p:nvPr/>
        </p:nvSpPr>
        <p:spPr>
          <a:xfrm>
            <a:off x="10237674" y="3365286"/>
            <a:ext cx="498226" cy="61706"/>
          </a:xfrm>
          <a:prstGeom prst="triangle">
            <a:avLst/>
          </a:prstGeom>
          <a:solidFill>
            <a:srgbClr val="33A95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华文细黑"/>
              <a:ea typeface="华文细黑"/>
            </a:endParaRPr>
          </a:p>
        </p:txBody>
      </p:sp>
      <p:sp>
        <p:nvSpPr>
          <p:cNvPr id="78" name="等腰三角形 77"/>
          <p:cNvSpPr/>
          <p:nvPr/>
        </p:nvSpPr>
        <p:spPr>
          <a:xfrm>
            <a:off x="10026709" y="3321696"/>
            <a:ext cx="498226" cy="105297"/>
          </a:xfrm>
          <a:prstGeom prst="triangle">
            <a:avLst/>
          </a:prstGeom>
          <a:solidFill>
            <a:srgbClr val="FBBD0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华文细黑"/>
              <a:ea typeface="华文细黑"/>
            </a:endParaRPr>
          </a:p>
        </p:txBody>
      </p:sp>
      <p:sp>
        <p:nvSpPr>
          <p:cNvPr id="69" name="文本框 68"/>
          <p:cNvSpPr txBox="1"/>
          <p:nvPr/>
        </p:nvSpPr>
        <p:spPr>
          <a:xfrm>
            <a:off x="1473167" y="2767313"/>
            <a:ext cx="2444620" cy="1200329"/>
          </a:xfrm>
          <a:prstGeom prst="rect">
            <a:avLst/>
          </a:prstGeom>
          <a:noFill/>
        </p:spPr>
        <p:txBody>
          <a:bodyPr wrap="square" rtlCol="0">
            <a:spAutoFit/>
          </a:bodyPr>
          <a:lstStyle/>
          <a:p>
            <a:pPr algn="ctr"/>
            <a:r>
              <a:rPr lang="en-US" altLang="zh-CN" sz="7200" dirty="0">
                <a:solidFill>
                  <a:prstClr val="black">
                    <a:lumMod val="65000"/>
                    <a:lumOff val="35000"/>
                  </a:prstClr>
                </a:solidFill>
                <a:latin typeface="Impact" panose="020B0806030902050204" pitchFamily="34" charset="0"/>
                <a:ea typeface="华文细黑"/>
              </a:rPr>
              <a:t>03</a:t>
            </a:r>
            <a:endParaRPr lang="zh-CN" altLang="en-US" sz="7200" dirty="0">
              <a:solidFill>
                <a:prstClr val="black">
                  <a:lumMod val="65000"/>
                  <a:lumOff val="35000"/>
                </a:prstClr>
              </a:solidFill>
              <a:latin typeface="Impact" panose="020B0806030902050204" pitchFamily="34" charset="0"/>
              <a:ea typeface="华文细黑"/>
            </a:endParaRPr>
          </a:p>
        </p:txBody>
      </p:sp>
      <p:sp>
        <p:nvSpPr>
          <p:cNvPr id="70" name="文本框 69"/>
          <p:cNvSpPr txBox="1"/>
          <p:nvPr/>
        </p:nvSpPr>
        <p:spPr>
          <a:xfrm>
            <a:off x="1953693" y="3783307"/>
            <a:ext cx="1483567" cy="307777"/>
          </a:xfrm>
          <a:prstGeom prst="rect">
            <a:avLst/>
          </a:prstGeom>
          <a:noFill/>
        </p:spPr>
        <p:txBody>
          <a:bodyPr wrap="square" rtlCol="0">
            <a:spAutoFit/>
          </a:bodyPr>
          <a:lstStyle/>
          <a:p>
            <a:pPr algn="ctr"/>
            <a:r>
              <a:rPr lang="en-US" altLang="zh-CN" sz="1400" dirty="0">
                <a:solidFill>
                  <a:prstClr val="white">
                    <a:lumMod val="50000"/>
                  </a:prstClr>
                </a:solidFill>
                <a:latin typeface="华文细黑"/>
                <a:ea typeface="华文细黑"/>
              </a:rPr>
              <a:t>Part Three</a:t>
            </a:r>
            <a:endParaRPr lang="zh-CN" altLang="en-US" sz="1400" dirty="0">
              <a:solidFill>
                <a:prstClr val="white">
                  <a:lumMod val="50000"/>
                </a:prstClr>
              </a:solidFill>
              <a:latin typeface="华文细黑"/>
              <a:ea typeface="华文细黑"/>
            </a:endParaRPr>
          </a:p>
        </p:txBody>
      </p:sp>
      <p:sp>
        <p:nvSpPr>
          <p:cNvPr id="24" name="矩形 23"/>
          <p:cNvSpPr>
            <a:spLocks noChangeAspect="1"/>
          </p:cNvSpPr>
          <p:nvPr>
            <p:custDataLst>
              <p:tags r:id="rId1"/>
            </p:custDataLst>
          </p:nvPr>
        </p:nvSpPr>
        <p:spPr>
          <a:xfrm>
            <a:off x="-192989" y="-214853"/>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441873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9"/>
                                        </p:tgtEl>
                                        <p:attrNameLst>
                                          <p:attrName>style.visibility</p:attrName>
                                        </p:attrNameLst>
                                      </p:cBhvr>
                                      <p:to>
                                        <p:strVal val="visible"/>
                                      </p:to>
                                    </p:set>
                                    <p:animEffect transition="in" filter="fade">
                                      <p:cBhvr>
                                        <p:cTn id="7" dur="750"/>
                                        <p:tgtEl>
                                          <p:spTgt spid="109"/>
                                        </p:tgtEl>
                                      </p:cBhvr>
                                    </p:animEffect>
                                  </p:childTnLst>
                                </p:cTn>
                              </p:par>
                              <p:par>
                                <p:cTn id="8" presetID="63" presetClass="path" presetSubtype="0" decel="50000" fill="hold" nodeType="withEffect">
                                  <p:stCondLst>
                                    <p:cond delay="0"/>
                                  </p:stCondLst>
                                  <p:childTnLst>
                                    <p:animMotion origin="layout" path="M 0.01524 1.48148E-6 L -0.10885 1.48148E-6 " pathEditMode="relative" rAng="0" ptsTypes="AA">
                                      <p:cBhvr>
                                        <p:cTn id="9" dur="750" spd="-100000" fill="hold"/>
                                        <p:tgtEl>
                                          <p:spTgt spid="109"/>
                                        </p:tgtEl>
                                        <p:attrNameLst>
                                          <p:attrName>ppt_x</p:attrName>
                                          <p:attrName>ppt_y</p:attrName>
                                        </p:attrNameLst>
                                      </p:cBhvr>
                                      <p:rCtr x="-6211" y="0"/>
                                    </p:animMotion>
                                  </p:childTnLst>
                                </p:cTn>
                              </p:par>
                              <p:par>
                                <p:cTn id="10" presetID="35" presetClass="path" presetSubtype="0" accel="50000" decel="50000" fill="hold" nodeType="withEffect">
                                  <p:stCondLst>
                                    <p:cond delay="750"/>
                                  </p:stCondLst>
                                  <p:childTnLst>
                                    <p:animMotion origin="layout" path="M 0.01602 1.48148E-6 L -3.75E-6 1.48148E-6 " pathEditMode="relative" rAng="0" ptsTypes="AA">
                                      <p:cBhvr>
                                        <p:cTn id="11" dur="750" fill="hold"/>
                                        <p:tgtEl>
                                          <p:spTgt spid="109"/>
                                        </p:tgtEl>
                                        <p:attrNameLst>
                                          <p:attrName>ppt_x</p:attrName>
                                          <p:attrName>ppt_y</p:attrName>
                                        </p:attrNameLst>
                                      </p:cBhvr>
                                      <p:rCtr x="-807" y="0"/>
                                    </p:animMotion>
                                  </p:childTnLst>
                                </p:cTn>
                              </p:par>
                              <p:par>
                                <p:cTn id="12" presetID="10" presetClass="entr" presetSubtype="0" fill="hold" grpId="0" nodeType="withEffect">
                                  <p:stCondLst>
                                    <p:cond delay="750"/>
                                  </p:stCondLst>
                                  <p:childTnLst>
                                    <p:set>
                                      <p:cBhvr>
                                        <p:cTn id="13" dur="1" fill="hold">
                                          <p:stCondLst>
                                            <p:cond delay="0"/>
                                          </p:stCondLst>
                                        </p:cTn>
                                        <p:tgtEl>
                                          <p:spTgt spid="69"/>
                                        </p:tgtEl>
                                        <p:attrNameLst>
                                          <p:attrName>style.visibility</p:attrName>
                                        </p:attrNameLst>
                                      </p:cBhvr>
                                      <p:to>
                                        <p:strVal val="visible"/>
                                      </p:to>
                                    </p:set>
                                    <p:animEffect transition="in" filter="fade">
                                      <p:cBhvr>
                                        <p:cTn id="14" dur="750"/>
                                        <p:tgtEl>
                                          <p:spTgt spid="69"/>
                                        </p:tgtEl>
                                      </p:cBhvr>
                                    </p:animEffect>
                                  </p:childTnLst>
                                </p:cTn>
                              </p:par>
                              <p:par>
                                <p:cTn id="15" presetID="35" presetClass="path" presetSubtype="0" accel="50000" decel="50000" fill="hold" grpId="1" nodeType="withEffect">
                                  <p:stCondLst>
                                    <p:cond delay="750"/>
                                  </p:stCondLst>
                                  <p:childTnLst>
                                    <p:animMotion origin="layout" path="M 0.01602 -2.22222E-6 L -3.75E-6 -2.22222E-6 " pathEditMode="relative" rAng="0" ptsTypes="AA">
                                      <p:cBhvr>
                                        <p:cTn id="16" dur="750" fill="hold"/>
                                        <p:tgtEl>
                                          <p:spTgt spid="69"/>
                                        </p:tgtEl>
                                        <p:attrNameLst>
                                          <p:attrName>ppt_x</p:attrName>
                                          <p:attrName>ppt_y</p:attrName>
                                        </p:attrNameLst>
                                      </p:cBhvr>
                                      <p:rCtr x="-807" y="0"/>
                                    </p:animMotion>
                                  </p:childTnLst>
                                </p:cTn>
                              </p:par>
                              <p:par>
                                <p:cTn id="17" presetID="22" presetClass="entr" presetSubtype="2" fill="hold" grpId="0" nodeType="withEffect">
                                  <p:stCondLst>
                                    <p:cond delay="750"/>
                                  </p:stCondLst>
                                  <p:childTnLst>
                                    <p:set>
                                      <p:cBhvr>
                                        <p:cTn id="18" dur="1" fill="hold">
                                          <p:stCondLst>
                                            <p:cond delay="0"/>
                                          </p:stCondLst>
                                        </p:cTn>
                                        <p:tgtEl>
                                          <p:spTgt spid="70"/>
                                        </p:tgtEl>
                                        <p:attrNameLst>
                                          <p:attrName>style.visibility</p:attrName>
                                        </p:attrNameLst>
                                      </p:cBhvr>
                                      <p:to>
                                        <p:strVal val="visible"/>
                                      </p:to>
                                    </p:set>
                                    <p:animEffect transition="in" filter="wipe(right)">
                                      <p:cBhvr>
                                        <p:cTn id="19" dur="1250"/>
                                        <p:tgtEl>
                                          <p:spTgt spid="70"/>
                                        </p:tgtEl>
                                      </p:cBhvr>
                                    </p:animEffect>
                                  </p:childTnLst>
                                </p:cTn>
                              </p:par>
                              <p:par>
                                <p:cTn id="20" presetID="22" presetClass="entr" presetSubtype="8" fill="hold" grpId="0" nodeType="withEffect">
                                  <p:stCondLst>
                                    <p:cond delay="1250"/>
                                  </p:stCondLst>
                                  <p:childTnLst>
                                    <p:set>
                                      <p:cBhvr>
                                        <p:cTn id="21" dur="1" fill="hold">
                                          <p:stCondLst>
                                            <p:cond delay="0"/>
                                          </p:stCondLst>
                                        </p:cTn>
                                        <p:tgtEl>
                                          <p:spTgt spid="71"/>
                                        </p:tgtEl>
                                        <p:attrNameLst>
                                          <p:attrName>style.visibility</p:attrName>
                                        </p:attrNameLst>
                                      </p:cBhvr>
                                      <p:to>
                                        <p:strVal val="visible"/>
                                      </p:to>
                                    </p:set>
                                    <p:animEffect transition="in" filter="wipe(left)">
                                      <p:cBhvr>
                                        <p:cTn id="22" dur="750"/>
                                        <p:tgtEl>
                                          <p:spTgt spid="71"/>
                                        </p:tgtEl>
                                      </p:cBhvr>
                                    </p:animEffect>
                                  </p:childTnLst>
                                </p:cTn>
                              </p:par>
                              <p:par>
                                <p:cTn id="23" presetID="22" presetClass="entr" presetSubtype="8" fill="hold" nodeType="withEffect">
                                  <p:stCondLst>
                                    <p:cond delay="1250"/>
                                  </p:stCondLst>
                                  <p:childTnLst>
                                    <p:set>
                                      <p:cBhvr>
                                        <p:cTn id="24" dur="1" fill="hold">
                                          <p:stCondLst>
                                            <p:cond delay="0"/>
                                          </p:stCondLst>
                                        </p:cTn>
                                        <p:tgtEl>
                                          <p:spTgt spid="74"/>
                                        </p:tgtEl>
                                        <p:attrNameLst>
                                          <p:attrName>style.visibility</p:attrName>
                                        </p:attrNameLst>
                                      </p:cBhvr>
                                      <p:to>
                                        <p:strVal val="visible"/>
                                      </p:to>
                                    </p:set>
                                    <p:animEffect transition="in" filter="wipe(left)">
                                      <p:cBhvr>
                                        <p:cTn id="25" dur="1250"/>
                                        <p:tgtEl>
                                          <p:spTgt spid="74"/>
                                        </p:tgtEl>
                                      </p:cBhvr>
                                    </p:animEffect>
                                  </p:childTnLst>
                                </p:cTn>
                              </p:par>
                              <p:par>
                                <p:cTn id="26" presetID="22" presetClass="entr" presetSubtype="8" fill="hold" grpId="0" nodeType="withEffect">
                                  <p:stCondLst>
                                    <p:cond delay="1250"/>
                                  </p:stCondLst>
                                  <p:childTnLst>
                                    <p:set>
                                      <p:cBhvr>
                                        <p:cTn id="27" dur="1" fill="hold">
                                          <p:stCondLst>
                                            <p:cond delay="0"/>
                                          </p:stCondLst>
                                        </p:cTn>
                                        <p:tgtEl>
                                          <p:spTgt spid="72"/>
                                        </p:tgtEl>
                                        <p:attrNameLst>
                                          <p:attrName>style.visibility</p:attrName>
                                        </p:attrNameLst>
                                      </p:cBhvr>
                                      <p:to>
                                        <p:strVal val="visible"/>
                                      </p:to>
                                    </p:set>
                                    <p:animEffect transition="in" filter="wipe(left)">
                                      <p:cBhvr>
                                        <p:cTn id="28" dur="1250"/>
                                        <p:tgtEl>
                                          <p:spTgt spid="72"/>
                                        </p:tgtEl>
                                      </p:cBhvr>
                                    </p:animEffect>
                                  </p:childTnLst>
                                </p:cTn>
                              </p:par>
                              <p:par>
                                <p:cTn id="29" presetID="17" presetClass="entr" presetSubtype="4" fill="hold" grpId="0" nodeType="withEffect">
                                  <p:stCondLst>
                                    <p:cond delay="1750"/>
                                  </p:stCondLst>
                                  <p:childTnLst>
                                    <p:set>
                                      <p:cBhvr>
                                        <p:cTn id="30" dur="1" fill="hold">
                                          <p:stCondLst>
                                            <p:cond delay="0"/>
                                          </p:stCondLst>
                                        </p:cTn>
                                        <p:tgtEl>
                                          <p:spTgt spid="75"/>
                                        </p:tgtEl>
                                        <p:attrNameLst>
                                          <p:attrName>style.visibility</p:attrName>
                                        </p:attrNameLst>
                                      </p:cBhvr>
                                      <p:to>
                                        <p:strVal val="visible"/>
                                      </p:to>
                                    </p:set>
                                    <p:anim calcmode="lin" valueType="num">
                                      <p:cBhvr>
                                        <p:cTn id="31" dur="1000" fill="hold"/>
                                        <p:tgtEl>
                                          <p:spTgt spid="75"/>
                                        </p:tgtEl>
                                        <p:attrNameLst>
                                          <p:attrName>ppt_x</p:attrName>
                                        </p:attrNameLst>
                                      </p:cBhvr>
                                      <p:tavLst>
                                        <p:tav tm="0">
                                          <p:val>
                                            <p:strVal val="#ppt_x"/>
                                          </p:val>
                                        </p:tav>
                                        <p:tav tm="100000">
                                          <p:val>
                                            <p:strVal val="#ppt_x"/>
                                          </p:val>
                                        </p:tav>
                                      </p:tavLst>
                                    </p:anim>
                                    <p:anim calcmode="lin" valueType="num">
                                      <p:cBhvr>
                                        <p:cTn id="32" dur="1000" fill="hold"/>
                                        <p:tgtEl>
                                          <p:spTgt spid="75"/>
                                        </p:tgtEl>
                                        <p:attrNameLst>
                                          <p:attrName>ppt_y</p:attrName>
                                        </p:attrNameLst>
                                      </p:cBhvr>
                                      <p:tavLst>
                                        <p:tav tm="0">
                                          <p:val>
                                            <p:strVal val="#ppt_y+#ppt_h/2"/>
                                          </p:val>
                                        </p:tav>
                                        <p:tav tm="100000">
                                          <p:val>
                                            <p:strVal val="#ppt_y"/>
                                          </p:val>
                                        </p:tav>
                                      </p:tavLst>
                                    </p:anim>
                                    <p:anim calcmode="lin" valueType="num">
                                      <p:cBhvr>
                                        <p:cTn id="33" dur="1000" fill="hold"/>
                                        <p:tgtEl>
                                          <p:spTgt spid="75"/>
                                        </p:tgtEl>
                                        <p:attrNameLst>
                                          <p:attrName>ppt_w</p:attrName>
                                        </p:attrNameLst>
                                      </p:cBhvr>
                                      <p:tavLst>
                                        <p:tav tm="0">
                                          <p:val>
                                            <p:strVal val="#ppt_w"/>
                                          </p:val>
                                        </p:tav>
                                        <p:tav tm="100000">
                                          <p:val>
                                            <p:strVal val="#ppt_w"/>
                                          </p:val>
                                        </p:tav>
                                      </p:tavLst>
                                    </p:anim>
                                    <p:anim calcmode="lin" valueType="num">
                                      <p:cBhvr>
                                        <p:cTn id="34" dur="1000" fill="hold"/>
                                        <p:tgtEl>
                                          <p:spTgt spid="75"/>
                                        </p:tgtEl>
                                        <p:attrNameLst>
                                          <p:attrName>ppt_h</p:attrName>
                                        </p:attrNameLst>
                                      </p:cBhvr>
                                      <p:tavLst>
                                        <p:tav tm="0">
                                          <p:val>
                                            <p:fltVal val="0"/>
                                          </p:val>
                                        </p:tav>
                                        <p:tav tm="100000">
                                          <p:val>
                                            <p:strVal val="#ppt_h"/>
                                          </p:val>
                                        </p:tav>
                                      </p:tavLst>
                                    </p:anim>
                                  </p:childTnLst>
                                </p:cTn>
                              </p:par>
                              <p:par>
                                <p:cTn id="35" presetID="17" presetClass="entr" presetSubtype="4" fill="hold" grpId="0" nodeType="withEffect">
                                  <p:stCondLst>
                                    <p:cond delay="1850"/>
                                  </p:stCondLst>
                                  <p:childTnLst>
                                    <p:set>
                                      <p:cBhvr>
                                        <p:cTn id="36" dur="1" fill="hold">
                                          <p:stCondLst>
                                            <p:cond delay="0"/>
                                          </p:stCondLst>
                                        </p:cTn>
                                        <p:tgtEl>
                                          <p:spTgt spid="76"/>
                                        </p:tgtEl>
                                        <p:attrNameLst>
                                          <p:attrName>style.visibility</p:attrName>
                                        </p:attrNameLst>
                                      </p:cBhvr>
                                      <p:to>
                                        <p:strVal val="visible"/>
                                      </p:to>
                                    </p:set>
                                    <p:anim calcmode="lin" valueType="num">
                                      <p:cBhvr>
                                        <p:cTn id="37" dur="1000" fill="hold"/>
                                        <p:tgtEl>
                                          <p:spTgt spid="76"/>
                                        </p:tgtEl>
                                        <p:attrNameLst>
                                          <p:attrName>ppt_x</p:attrName>
                                        </p:attrNameLst>
                                      </p:cBhvr>
                                      <p:tavLst>
                                        <p:tav tm="0">
                                          <p:val>
                                            <p:strVal val="#ppt_x"/>
                                          </p:val>
                                        </p:tav>
                                        <p:tav tm="100000">
                                          <p:val>
                                            <p:strVal val="#ppt_x"/>
                                          </p:val>
                                        </p:tav>
                                      </p:tavLst>
                                    </p:anim>
                                    <p:anim calcmode="lin" valueType="num">
                                      <p:cBhvr>
                                        <p:cTn id="38" dur="1000" fill="hold"/>
                                        <p:tgtEl>
                                          <p:spTgt spid="76"/>
                                        </p:tgtEl>
                                        <p:attrNameLst>
                                          <p:attrName>ppt_y</p:attrName>
                                        </p:attrNameLst>
                                      </p:cBhvr>
                                      <p:tavLst>
                                        <p:tav tm="0">
                                          <p:val>
                                            <p:strVal val="#ppt_y+#ppt_h/2"/>
                                          </p:val>
                                        </p:tav>
                                        <p:tav tm="100000">
                                          <p:val>
                                            <p:strVal val="#ppt_y"/>
                                          </p:val>
                                        </p:tav>
                                      </p:tavLst>
                                    </p:anim>
                                    <p:anim calcmode="lin" valueType="num">
                                      <p:cBhvr>
                                        <p:cTn id="39" dur="1000" fill="hold"/>
                                        <p:tgtEl>
                                          <p:spTgt spid="76"/>
                                        </p:tgtEl>
                                        <p:attrNameLst>
                                          <p:attrName>ppt_w</p:attrName>
                                        </p:attrNameLst>
                                      </p:cBhvr>
                                      <p:tavLst>
                                        <p:tav tm="0">
                                          <p:val>
                                            <p:strVal val="#ppt_w"/>
                                          </p:val>
                                        </p:tav>
                                        <p:tav tm="100000">
                                          <p:val>
                                            <p:strVal val="#ppt_w"/>
                                          </p:val>
                                        </p:tav>
                                      </p:tavLst>
                                    </p:anim>
                                    <p:anim calcmode="lin" valueType="num">
                                      <p:cBhvr>
                                        <p:cTn id="40" dur="1000" fill="hold"/>
                                        <p:tgtEl>
                                          <p:spTgt spid="76"/>
                                        </p:tgtEl>
                                        <p:attrNameLst>
                                          <p:attrName>ppt_h</p:attrName>
                                        </p:attrNameLst>
                                      </p:cBhvr>
                                      <p:tavLst>
                                        <p:tav tm="0">
                                          <p:val>
                                            <p:fltVal val="0"/>
                                          </p:val>
                                        </p:tav>
                                        <p:tav tm="100000">
                                          <p:val>
                                            <p:strVal val="#ppt_h"/>
                                          </p:val>
                                        </p:tav>
                                      </p:tavLst>
                                    </p:anim>
                                  </p:childTnLst>
                                </p:cTn>
                              </p:par>
                              <p:par>
                                <p:cTn id="41" presetID="17" presetClass="entr" presetSubtype="4" fill="hold" grpId="0" nodeType="withEffect">
                                  <p:stCondLst>
                                    <p:cond delay="2000"/>
                                  </p:stCondLst>
                                  <p:childTnLst>
                                    <p:set>
                                      <p:cBhvr>
                                        <p:cTn id="42" dur="1" fill="hold">
                                          <p:stCondLst>
                                            <p:cond delay="0"/>
                                          </p:stCondLst>
                                        </p:cTn>
                                        <p:tgtEl>
                                          <p:spTgt spid="77"/>
                                        </p:tgtEl>
                                        <p:attrNameLst>
                                          <p:attrName>style.visibility</p:attrName>
                                        </p:attrNameLst>
                                      </p:cBhvr>
                                      <p:to>
                                        <p:strVal val="visible"/>
                                      </p:to>
                                    </p:set>
                                    <p:anim calcmode="lin" valueType="num">
                                      <p:cBhvr>
                                        <p:cTn id="43" dur="1000" fill="hold"/>
                                        <p:tgtEl>
                                          <p:spTgt spid="77"/>
                                        </p:tgtEl>
                                        <p:attrNameLst>
                                          <p:attrName>ppt_x</p:attrName>
                                        </p:attrNameLst>
                                      </p:cBhvr>
                                      <p:tavLst>
                                        <p:tav tm="0">
                                          <p:val>
                                            <p:strVal val="#ppt_x"/>
                                          </p:val>
                                        </p:tav>
                                        <p:tav tm="100000">
                                          <p:val>
                                            <p:strVal val="#ppt_x"/>
                                          </p:val>
                                        </p:tav>
                                      </p:tavLst>
                                    </p:anim>
                                    <p:anim calcmode="lin" valueType="num">
                                      <p:cBhvr>
                                        <p:cTn id="44" dur="1000" fill="hold"/>
                                        <p:tgtEl>
                                          <p:spTgt spid="77"/>
                                        </p:tgtEl>
                                        <p:attrNameLst>
                                          <p:attrName>ppt_y</p:attrName>
                                        </p:attrNameLst>
                                      </p:cBhvr>
                                      <p:tavLst>
                                        <p:tav tm="0">
                                          <p:val>
                                            <p:strVal val="#ppt_y+#ppt_h/2"/>
                                          </p:val>
                                        </p:tav>
                                        <p:tav tm="100000">
                                          <p:val>
                                            <p:strVal val="#ppt_y"/>
                                          </p:val>
                                        </p:tav>
                                      </p:tavLst>
                                    </p:anim>
                                    <p:anim calcmode="lin" valueType="num">
                                      <p:cBhvr>
                                        <p:cTn id="45" dur="1000" fill="hold"/>
                                        <p:tgtEl>
                                          <p:spTgt spid="77"/>
                                        </p:tgtEl>
                                        <p:attrNameLst>
                                          <p:attrName>ppt_w</p:attrName>
                                        </p:attrNameLst>
                                      </p:cBhvr>
                                      <p:tavLst>
                                        <p:tav tm="0">
                                          <p:val>
                                            <p:strVal val="#ppt_w"/>
                                          </p:val>
                                        </p:tav>
                                        <p:tav tm="100000">
                                          <p:val>
                                            <p:strVal val="#ppt_w"/>
                                          </p:val>
                                        </p:tav>
                                      </p:tavLst>
                                    </p:anim>
                                    <p:anim calcmode="lin" valueType="num">
                                      <p:cBhvr>
                                        <p:cTn id="46" dur="1000" fill="hold"/>
                                        <p:tgtEl>
                                          <p:spTgt spid="77"/>
                                        </p:tgtEl>
                                        <p:attrNameLst>
                                          <p:attrName>ppt_h</p:attrName>
                                        </p:attrNameLst>
                                      </p:cBhvr>
                                      <p:tavLst>
                                        <p:tav tm="0">
                                          <p:val>
                                            <p:fltVal val="0"/>
                                          </p:val>
                                        </p:tav>
                                        <p:tav tm="100000">
                                          <p:val>
                                            <p:strVal val="#ppt_h"/>
                                          </p:val>
                                        </p:tav>
                                      </p:tavLst>
                                    </p:anim>
                                  </p:childTnLst>
                                </p:cTn>
                              </p:par>
                              <p:par>
                                <p:cTn id="47" presetID="17" presetClass="entr" presetSubtype="4" fill="hold" grpId="0" nodeType="withEffect">
                                  <p:stCondLst>
                                    <p:cond delay="1750"/>
                                  </p:stCondLst>
                                  <p:childTnLst>
                                    <p:set>
                                      <p:cBhvr>
                                        <p:cTn id="48" dur="1" fill="hold">
                                          <p:stCondLst>
                                            <p:cond delay="0"/>
                                          </p:stCondLst>
                                        </p:cTn>
                                        <p:tgtEl>
                                          <p:spTgt spid="78"/>
                                        </p:tgtEl>
                                        <p:attrNameLst>
                                          <p:attrName>style.visibility</p:attrName>
                                        </p:attrNameLst>
                                      </p:cBhvr>
                                      <p:to>
                                        <p:strVal val="visible"/>
                                      </p:to>
                                    </p:set>
                                    <p:anim calcmode="lin" valueType="num">
                                      <p:cBhvr>
                                        <p:cTn id="49" dur="1000" fill="hold"/>
                                        <p:tgtEl>
                                          <p:spTgt spid="78"/>
                                        </p:tgtEl>
                                        <p:attrNameLst>
                                          <p:attrName>ppt_x</p:attrName>
                                        </p:attrNameLst>
                                      </p:cBhvr>
                                      <p:tavLst>
                                        <p:tav tm="0">
                                          <p:val>
                                            <p:strVal val="#ppt_x"/>
                                          </p:val>
                                        </p:tav>
                                        <p:tav tm="100000">
                                          <p:val>
                                            <p:strVal val="#ppt_x"/>
                                          </p:val>
                                        </p:tav>
                                      </p:tavLst>
                                    </p:anim>
                                    <p:anim calcmode="lin" valueType="num">
                                      <p:cBhvr>
                                        <p:cTn id="50" dur="1000" fill="hold"/>
                                        <p:tgtEl>
                                          <p:spTgt spid="78"/>
                                        </p:tgtEl>
                                        <p:attrNameLst>
                                          <p:attrName>ppt_y</p:attrName>
                                        </p:attrNameLst>
                                      </p:cBhvr>
                                      <p:tavLst>
                                        <p:tav tm="0">
                                          <p:val>
                                            <p:strVal val="#ppt_y+#ppt_h/2"/>
                                          </p:val>
                                        </p:tav>
                                        <p:tav tm="100000">
                                          <p:val>
                                            <p:strVal val="#ppt_y"/>
                                          </p:val>
                                        </p:tav>
                                      </p:tavLst>
                                    </p:anim>
                                    <p:anim calcmode="lin" valueType="num">
                                      <p:cBhvr>
                                        <p:cTn id="51" dur="1000" fill="hold"/>
                                        <p:tgtEl>
                                          <p:spTgt spid="78"/>
                                        </p:tgtEl>
                                        <p:attrNameLst>
                                          <p:attrName>ppt_w</p:attrName>
                                        </p:attrNameLst>
                                      </p:cBhvr>
                                      <p:tavLst>
                                        <p:tav tm="0">
                                          <p:val>
                                            <p:strVal val="#ppt_w"/>
                                          </p:val>
                                        </p:tav>
                                        <p:tav tm="100000">
                                          <p:val>
                                            <p:strVal val="#ppt_w"/>
                                          </p:val>
                                        </p:tav>
                                      </p:tavLst>
                                    </p:anim>
                                    <p:anim calcmode="lin" valueType="num">
                                      <p:cBhvr>
                                        <p:cTn id="52" dur="1000" fill="hold"/>
                                        <p:tgtEl>
                                          <p:spTgt spid="78"/>
                                        </p:tgtEl>
                                        <p:attrNameLst>
                                          <p:attrName>ppt_h</p:attrName>
                                        </p:attrNameLst>
                                      </p:cBhvr>
                                      <p:tavLst>
                                        <p:tav tm="0">
                                          <p:val>
                                            <p:fltVal val="0"/>
                                          </p:val>
                                        </p:tav>
                                        <p:tav tm="100000">
                                          <p:val>
                                            <p:strVal val="#ppt_h"/>
                                          </p:val>
                                        </p:tav>
                                      </p:tavLst>
                                    </p:anim>
                                  </p:childTnLst>
                                </p:cTn>
                              </p:par>
                            </p:childTnLst>
                          </p:cTn>
                        </p:par>
                        <p:par>
                          <p:cTn id="53" fill="hold">
                            <p:stCondLst>
                              <p:cond delay="3000"/>
                            </p:stCondLst>
                            <p:childTnLst>
                              <p:par>
                                <p:cTn id="54" presetID="10" presetClass="entr" presetSubtype="0" fill="hold" grpId="0" nodeType="afterEffect">
                                  <p:stCondLst>
                                    <p:cond delay="0"/>
                                  </p:stCondLst>
                                  <p:childTnLst>
                                    <p:set>
                                      <p:cBhvr>
                                        <p:cTn id="55" dur="1" fill="hold">
                                          <p:stCondLst>
                                            <p:cond delay="0"/>
                                          </p:stCondLst>
                                        </p:cTn>
                                        <p:tgtEl>
                                          <p:spTgt spid="24"/>
                                        </p:tgtEl>
                                        <p:attrNameLst>
                                          <p:attrName>style.visibility</p:attrName>
                                        </p:attrNameLst>
                                      </p:cBhvr>
                                      <p:to>
                                        <p:strVal val="visible"/>
                                      </p:to>
                                    </p:set>
                                    <p:animEffect transition="in" filter="fade">
                                      <p:cBhvr>
                                        <p:cTn id="56" dur="75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72" grpId="0"/>
      <p:bldP spid="75" grpId="0" animBg="1"/>
      <p:bldP spid="76" grpId="0" animBg="1"/>
      <p:bldP spid="77" grpId="0" animBg="1"/>
      <p:bldP spid="78" grpId="0" animBg="1"/>
      <p:bldP spid="69" grpId="0"/>
      <p:bldP spid="69" grpId="1"/>
      <p:bldP spid="70" grpId="0"/>
      <p:bldP spid="2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组合 81"/>
          <p:cNvGrpSpPr/>
          <p:nvPr/>
        </p:nvGrpSpPr>
        <p:grpSpPr>
          <a:xfrm>
            <a:off x="3451775" y="2686059"/>
            <a:ext cx="5149048" cy="3126833"/>
            <a:chOff x="3451775" y="2686059"/>
            <a:chExt cx="5149048" cy="3126833"/>
          </a:xfrm>
        </p:grpSpPr>
        <p:sp>
          <p:nvSpPr>
            <p:cNvPr id="54" name="椭圆 53"/>
            <p:cNvSpPr/>
            <p:nvPr/>
          </p:nvSpPr>
          <p:spPr>
            <a:xfrm>
              <a:off x="4728806" y="3449202"/>
              <a:ext cx="141172" cy="14117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a:off x="7510773" y="2686059"/>
              <a:ext cx="108936" cy="10893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a:off x="6327420" y="4831764"/>
              <a:ext cx="72624" cy="7262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a:off x="8459651" y="3188369"/>
              <a:ext cx="141172" cy="14117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3469931" y="4102987"/>
              <a:ext cx="108936" cy="10893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a:off x="4356498" y="4157455"/>
              <a:ext cx="72624" cy="7262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a:off x="7075864" y="4952000"/>
              <a:ext cx="141172" cy="14117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p:nvPr/>
          </p:nvSpPr>
          <p:spPr>
            <a:xfrm>
              <a:off x="6910116" y="3054758"/>
              <a:ext cx="108936" cy="10893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p:cNvSpPr/>
            <p:nvPr/>
          </p:nvSpPr>
          <p:spPr>
            <a:xfrm>
              <a:off x="6027371" y="5277281"/>
              <a:ext cx="72624" cy="7262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p:cNvSpPr/>
            <p:nvPr/>
          </p:nvSpPr>
          <p:spPr>
            <a:xfrm>
              <a:off x="4619575" y="4872472"/>
              <a:ext cx="141172" cy="14117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p:cNvSpPr/>
            <p:nvPr/>
          </p:nvSpPr>
          <p:spPr>
            <a:xfrm>
              <a:off x="7901393" y="3980471"/>
              <a:ext cx="108936" cy="10893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椭圆 64"/>
            <p:cNvSpPr/>
            <p:nvPr/>
          </p:nvSpPr>
          <p:spPr>
            <a:xfrm>
              <a:off x="4931615" y="2794032"/>
              <a:ext cx="72624" cy="7262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a:off x="5558175" y="3018446"/>
              <a:ext cx="36312" cy="3631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椭圆 66"/>
            <p:cNvSpPr/>
            <p:nvPr/>
          </p:nvSpPr>
          <p:spPr>
            <a:xfrm>
              <a:off x="6401308" y="3756746"/>
              <a:ext cx="36312" cy="3631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67"/>
            <p:cNvSpPr/>
            <p:nvPr/>
          </p:nvSpPr>
          <p:spPr>
            <a:xfrm>
              <a:off x="6677144" y="4362454"/>
              <a:ext cx="36312" cy="3631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椭圆 68"/>
            <p:cNvSpPr/>
            <p:nvPr/>
          </p:nvSpPr>
          <p:spPr>
            <a:xfrm>
              <a:off x="5678692" y="4326142"/>
              <a:ext cx="36312" cy="363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椭圆 69"/>
            <p:cNvSpPr/>
            <p:nvPr/>
          </p:nvSpPr>
          <p:spPr>
            <a:xfrm rot="16200000">
              <a:off x="5522485" y="4831765"/>
              <a:ext cx="36312" cy="3631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椭圆 70"/>
            <p:cNvSpPr/>
            <p:nvPr/>
          </p:nvSpPr>
          <p:spPr>
            <a:xfrm rot="16200000">
              <a:off x="7241923" y="5277281"/>
              <a:ext cx="36312" cy="3631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椭圆 71"/>
            <p:cNvSpPr/>
            <p:nvPr/>
          </p:nvSpPr>
          <p:spPr>
            <a:xfrm rot="16200000">
              <a:off x="5715879" y="3521865"/>
              <a:ext cx="36312" cy="3631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椭圆 72"/>
            <p:cNvSpPr/>
            <p:nvPr/>
          </p:nvSpPr>
          <p:spPr>
            <a:xfrm rot="16200000">
              <a:off x="6830882" y="5140664"/>
              <a:ext cx="36312" cy="363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椭圆 73"/>
            <p:cNvSpPr/>
            <p:nvPr/>
          </p:nvSpPr>
          <p:spPr>
            <a:xfrm rot="16200000">
              <a:off x="3618490" y="4864056"/>
              <a:ext cx="36312" cy="3631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椭圆 74"/>
            <p:cNvSpPr/>
            <p:nvPr/>
          </p:nvSpPr>
          <p:spPr>
            <a:xfrm>
              <a:off x="4462259" y="5740268"/>
              <a:ext cx="72624" cy="7262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椭圆 75"/>
            <p:cNvSpPr/>
            <p:nvPr/>
          </p:nvSpPr>
          <p:spPr>
            <a:xfrm>
              <a:off x="3951202" y="5106390"/>
              <a:ext cx="141172" cy="14117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椭圆 80"/>
            <p:cNvSpPr/>
            <p:nvPr/>
          </p:nvSpPr>
          <p:spPr>
            <a:xfrm>
              <a:off x="3451775" y="5617940"/>
              <a:ext cx="36312" cy="363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Freeform 6"/>
          <p:cNvSpPr>
            <a:spLocks/>
          </p:cNvSpPr>
          <p:nvPr/>
        </p:nvSpPr>
        <p:spPr bwMode="auto">
          <a:xfrm>
            <a:off x="4124062" y="3726740"/>
            <a:ext cx="1055441" cy="935528"/>
          </a:xfrm>
          <a:custGeom>
            <a:avLst/>
            <a:gdLst>
              <a:gd name="T0" fmla="*/ 251 w 862"/>
              <a:gd name="T1" fmla="*/ 763 h 763"/>
              <a:gd name="T2" fmla="*/ 191 w 862"/>
              <a:gd name="T3" fmla="*/ 728 h 763"/>
              <a:gd name="T4" fmla="*/ 11 w 862"/>
              <a:gd name="T5" fmla="*/ 416 h 763"/>
              <a:gd name="T6" fmla="*/ 11 w 862"/>
              <a:gd name="T7" fmla="*/ 347 h 763"/>
              <a:gd name="T8" fmla="*/ 191 w 862"/>
              <a:gd name="T9" fmla="*/ 35 h 763"/>
              <a:gd name="T10" fmla="*/ 251 w 862"/>
              <a:gd name="T11" fmla="*/ 0 h 763"/>
              <a:gd name="T12" fmla="*/ 611 w 862"/>
              <a:gd name="T13" fmla="*/ 0 h 763"/>
              <a:gd name="T14" fmla="*/ 671 w 862"/>
              <a:gd name="T15" fmla="*/ 35 h 763"/>
              <a:gd name="T16" fmla="*/ 851 w 862"/>
              <a:gd name="T17" fmla="*/ 347 h 763"/>
              <a:gd name="T18" fmla="*/ 851 w 862"/>
              <a:gd name="T19" fmla="*/ 416 h 763"/>
              <a:gd name="T20" fmla="*/ 671 w 862"/>
              <a:gd name="T21" fmla="*/ 728 h 763"/>
              <a:gd name="T22" fmla="*/ 611 w 862"/>
              <a:gd name="T23" fmla="*/ 763 h 763"/>
              <a:gd name="T24" fmla="*/ 251 w 862"/>
              <a:gd name="T25" fmla="*/ 763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62" h="763">
                <a:moveTo>
                  <a:pt x="251" y="763"/>
                </a:moveTo>
                <a:cubicBezTo>
                  <a:pt x="229" y="763"/>
                  <a:pt x="202" y="747"/>
                  <a:pt x="191" y="728"/>
                </a:cubicBezTo>
                <a:cubicBezTo>
                  <a:pt x="11" y="416"/>
                  <a:pt x="11" y="416"/>
                  <a:pt x="11" y="416"/>
                </a:cubicBezTo>
                <a:cubicBezTo>
                  <a:pt x="0" y="397"/>
                  <a:pt x="0" y="366"/>
                  <a:pt x="11" y="347"/>
                </a:cubicBezTo>
                <a:cubicBezTo>
                  <a:pt x="191" y="35"/>
                  <a:pt x="191" y="35"/>
                  <a:pt x="191" y="35"/>
                </a:cubicBezTo>
                <a:cubicBezTo>
                  <a:pt x="202" y="16"/>
                  <a:pt x="229" y="0"/>
                  <a:pt x="251" y="0"/>
                </a:cubicBezTo>
                <a:cubicBezTo>
                  <a:pt x="611" y="0"/>
                  <a:pt x="611" y="0"/>
                  <a:pt x="611" y="0"/>
                </a:cubicBezTo>
                <a:cubicBezTo>
                  <a:pt x="633" y="0"/>
                  <a:pt x="660" y="16"/>
                  <a:pt x="671" y="35"/>
                </a:cubicBezTo>
                <a:cubicBezTo>
                  <a:pt x="851" y="347"/>
                  <a:pt x="851" y="347"/>
                  <a:pt x="851" y="347"/>
                </a:cubicBezTo>
                <a:cubicBezTo>
                  <a:pt x="862" y="366"/>
                  <a:pt x="862" y="397"/>
                  <a:pt x="851" y="416"/>
                </a:cubicBezTo>
                <a:cubicBezTo>
                  <a:pt x="671" y="728"/>
                  <a:pt x="671" y="728"/>
                  <a:pt x="671" y="728"/>
                </a:cubicBezTo>
                <a:cubicBezTo>
                  <a:pt x="660" y="747"/>
                  <a:pt x="633" y="763"/>
                  <a:pt x="611" y="763"/>
                </a:cubicBezTo>
                <a:lnTo>
                  <a:pt x="251" y="763"/>
                </a:lnTo>
                <a:close/>
              </a:path>
            </a:pathLst>
          </a:custGeom>
          <a:gradFill>
            <a:gsLst>
              <a:gs pos="0">
                <a:schemeClr val="bg1"/>
              </a:gs>
              <a:gs pos="36000">
                <a:schemeClr val="bg1"/>
              </a:gs>
              <a:gs pos="100000">
                <a:srgbClr val="ECECEC"/>
              </a:gs>
            </a:gsLst>
            <a:lin ang="13500000" scaled="1"/>
          </a:gradFill>
          <a:ln w="19050">
            <a:solidFill>
              <a:schemeClr val="bg1"/>
            </a:solidFill>
          </a:ln>
          <a:effectLst>
            <a:outerShdw blurRad="558800" dist="533400" dir="2700000" sx="95000" sy="95000" algn="tl" rotWithShape="0">
              <a:schemeClr val="bg1">
                <a:lumMod val="6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endParaRPr>
          </a:p>
        </p:txBody>
      </p:sp>
      <p:grpSp>
        <p:nvGrpSpPr>
          <p:cNvPr id="32" name="组合 31"/>
          <p:cNvGrpSpPr/>
          <p:nvPr/>
        </p:nvGrpSpPr>
        <p:grpSpPr>
          <a:xfrm>
            <a:off x="743970" y="3264486"/>
            <a:ext cx="3625687" cy="451551"/>
            <a:chOff x="3275013" y="3078163"/>
            <a:chExt cx="5634038" cy="701675"/>
          </a:xfrm>
        </p:grpSpPr>
        <p:sp>
          <p:nvSpPr>
            <p:cNvPr id="33" name="Freeform 20"/>
            <p:cNvSpPr>
              <a:spLocks/>
            </p:cNvSpPr>
            <p:nvPr/>
          </p:nvSpPr>
          <p:spPr bwMode="auto">
            <a:xfrm>
              <a:off x="3275013" y="3078163"/>
              <a:ext cx="5634038" cy="701675"/>
            </a:xfrm>
            <a:custGeom>
              <a:avLst/>
              <a:gdLst>
                <a:gd name="T0" fmla="*/ 1499 w 1499"/>
                <a:gd name="T1" fmla="*/ 184 h 184"/>
                <a:gd name="T2" fmla="*/ 1391 w 1499"/>
                <a:gd name="T3" fmla="*/ 23 h 184"/>
                <a:gd name="T4" fmla="*/ 1347 w 1499"/>
                <a:gd name="T5" fmla="*/ 0 h 184"/>
                <a:gd name="T6" fmla="*/ 0 w 1499"/>
                <a:gd name="T7" fmla="*/ 0 h 184"/>
              </a:gdLst>
              <a:ahLst/>
              <a:cxnLst>
                <a:cxn ang="0">
                  <a:pos x="T0" y="T1"/>
                </a:cxn>
                <a:cxn ang="0">
                  <a:pos x="T2" y="T3"/>
                </a:cxn>
                <a:cxn ang="0">
                  <a:pos x="T4" y="T5"/>
                </a:cxn>
                <a:cxn ang="0">
                  <a:pos x="T6" y="T7"/>
                </a:cxn>
              </a:cxnLst>
              <a:rect l="0" t="0" r="r" b="b"/>
              <a:pathLst>
                <a:path w="1499" h="184">
                  <a:moveTo>
                    <a:pt x="1499" y="184"/>
                  </a:moveTo>
                  <a:cubicBezTo>
                    <a:pt x="1391" y="23"/>
                    <a:pt x="1391" y="23"/>
                    <a:pt x="1391" y="23"/>
                  </a:cubicBezTo>
                  <a:cubicBezTo>
                    <a:pt x="1382" y="10"/>
                    <a:pt x="1362" y="0"/>
                    <a:pt x="1347" y="0"/>
                  </a:cubicBezTo>
                  <a:cubicBezTo>
                    <a:pt x="0" y="0"/>
                    <a:pt x="0" y="0"/>
                    <a:pt x="0" y="0"/>
                  </a:cubicBezTo>
                </a:path>
              </a:pathLst>
            </a:custGeom>
            <a:noFill/>
            <a:ln w="12700"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21"/>
            <p:cNvSpPr>
              <a:spLocks/>
            </p:cNvSpPr>
            <p:nvPr/>
          </p:nvSpPr>
          <p:spPr bwMode="auto">
            <a:xfrm>
              <a:off x="3275013" y="3078163"/>
              <a:ext cx="5634038" cy="701675"/>
            </a:xfrm>
            <a:custGeom>
              <a:avLst/>
              <a:gdLst>
                <a:gd name="T0" fmla="*/ 1499 w 1499"/>
                <a:gd name="T1" fmla="*/ 184 h 184"/>
                <a:gd name="T2" fmla="*/ 1391 w 1499"/>
                <a:gd name="T3" fmla="*/ 23 h 184"/>
                <a:gd name="T4" fmla="*/ 1347 w 1499"/>
                <a:gd name="T5" fmla="*/ 0 h 184"/>
                <a:gd name="T6" fmla="*/ 0 w 1499"/>
                <a:gd name="T7" fmla="*/ 0 h 184"/>
              </a:gdLst>
              <a:ahLst/>
              <a:cxnLst>
                <a:cxn ang="0">
                  <a:pos x="T0" y="T1"/>
                </a:cxn>
                <a:cxn ang="0">
                  <a:pos x="T2" y="T3"/>
                </a:cxn>
                <a:cxn ang="0">
                  <a:pos x="T4" y="T5"/>
                </a:cxn>
                <a:cxn ang="0">
                  <a:pos x="T6" y="T7"/>
                </a:cxn>
              </a:cxnLst>
              <a:rect l="0" t="0" r="r" b="b"/>
              <a:pathLst>
                <a:path w="1499" h="184">
                  <a:moveTo>
                    <a:pt x="1499" y="184"/>
                  </a:moveTo>
                  <a:cubicBezTo>
                    <a:pt x="1391" y="23"/>
                    <a:pt x="1391" y="23"/>
                    <a:pt x="1391" y="23"/>
                  </a:cubicBezTo>
                  <a:cubicBezTo>
                    <a:pt x="1382" y="10"/>
                    <a:pt x="1362" y="0"/>
                    <a:pt x="1347" y="0"/>
                  </a:cubicBezTo>
                  <a:cubicBezTo>
                    <a:pt x="0" y="0"/>
                    <a:pt x="0" y="0"/>
                    <a:pt x="0" y="0"/>
                  </a:cubicBezTo>
                </a:path>
              </a:pathLst>
            </a:custGeom>
            <a:noFill/>
            <a:ln w="12700"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5" name="组合 34"/>
          <p:cNvGrpSpPr/>
          <p:nvPr/>
        </p:nvGrpSpPr>
        <p:grpSpPr>
          <a:xfrm rot="10800000">
            <a:off x="7665049" y="4171206"/>
            <a:ext cx="3625687" cy="451551"/>
            <a:chOff x="3275013" y="3078163"/>
            <a:chExt cx="5634038" cy="701675"/>
          </a:xfrm>
        </p:grpSpPr>
        <p:sp>
          <p:nvSpPr>
            <p:cNvPr id="36" name="Freeform 20"/>
            <p:cNvSpPr>
              <a:spLocks/>
            </p:cNvSpPr>
            <p:nvPr/>
          </p:nvSpPr>
          <p:spPr bwMode="auto">
            <a:xfrm>
              <a:off x="3275013" y="3078163"/>
              <a:ext cx="5634038" cy="701675"/>
            </a:xfrm>
            <a:custGeom>
              <a:avLst/>
              <a:gdLst>
                <a:gd name="T0" fmla="*/ 1499 w 1499"/>
                <a:gd name="T1" fmla="*/ 184 h 184"/>
                <a:gd name="T2" fmla="*/ 1391 w 1499"/>
                <a:gd name="T3" fmla="*/ 23 h 184"/>
                <a:gd name="T4" fmla="*/ 1347 w 1499"/>
                <a:gd name="T5" fmla="*/ 0 h 184"/>
                <a:gd name="T6" fmla="*/ 0 w 1499"/>
                <a:gd name="T7" fmla="*/ 0 h 184"/>
              </a:gdLst>
              <a:ahLst/>
              <a:cxnLst>
                <a:cxn ang="0">
                  <a:pos x="T0" y="T1"/>
                </a:cxn>
                <a:cxn ang="0">
                  <a:pos x="T2" y="T3"/>
                </a:cxn>
                <a:cxn ang="0">
                  <a:pos x="T4" y="T5"/>
                </a:cxn>
                <a:cxn ang="0">
                  <a:pos x="T6" y="T7"/>
                </a:cxn>
              </a:cxnLst>
              <a:rect l="0" t="0" r="r" b="b"/>
              <a:pathLst>
                <a:path w="1499" h="184">
                  <a:moveTo>
                    <a:pt x="1499" y="184"/>
                  </a:moveTo>
                  <a:cubicBezTo>
                    <a:pt x="1391" y="23"/>
                    <a:pt x="1391" y="23"/>
                    <a:pt x="1391" y="23"/>
                  </a:cubicBezTo>
                  <a:cubicBezTo>
                    <a:pt x="1382" y="10"/>
                    <a:pt x="1362" y="0"/>
                    <a:pt x="1347" y="0"/>
                  </a:cubicBezTo>
                  <a:cubicBezTo>
                    <a:pt x="0" y="0"/>
                    <a:pt x="0" y="0"/>
                    <a:pt x="0" y="0"/>
                  </a:cubicBezTo>
                </a:path>
              </a:pathLst>
            </a:custGeom>
            <a:noFill/>
            <a:ln w="12700"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21"/>
            <p:cNvSpPr>
              <a:spLocks/>
            </p:cNvSpPr>
            <p:nvPr/>
          </p:nvSpPr>
          <p:spPr bwMode="auto">
            <a:xfrm>
              <a:off x="3275013" y="3078163"/>
              <a:ext cx="5634038" cy="701675"/>
            </a:xfrm>
            <a:custGeom>
              <a:avLst/>
              <a:gdLst>
                <a:gd name="T0" fmla="*/ 1499 w 1499"/>
                <a:gd name="T1" fmla="*/ 184 h 184"/>
                <a:gd name="T2" fmla="*/ 1391 w 1499"/>
                <a:gd name="T3" fmla="*/ 23 h 184"/>
                <a:gd name="T4" fmla="*/ 1347 w 1499"/>
                <a:gd name="T5" fmla="*/ 0 h 184"/>
                <a:gd name="T6" fmla="*/ 0 w 1499"/>
                <a:gd name="T7" fmla="*/ 0 h 184"/>
              </a:gdLst>
              <a:ahLst/>
              <a:cxnLst>
                <a:cxn ang="0">
                  <a:pos x="T0" y="T1"/>
                </a:cxn>
                <a:cxn ang="0">
                  <a:pos x="T2" y="T3"/>
                </a:cxn>
                <a:cxn ang="0">
                  <a:pos x="T4" y="T5"/>
                </a:cxn>
                <a:cxn ang="0">
                  <a:pos x="T6" y="T7"/>
                </a:cxn>
              </a:cxnLst>
              <a:rect l="0" t="0" r="r" b="b"/>
              <a:pathLst>
                <a:path w="1499" h="184">
                  <a:moveTo>
                    <a:pt x="1499" y="184"/>
                  </a:moveTo>
                  <a:cubicBezTo>
                    <a:pt x="1391" y="23"/>
                    <a:pt x="1391" y="23"/>
                    <a:pt x="1391" y="23"/>
                  </a:cubicBezTo>
                  <a:cubicBezTo>
                    <a:pt x="1382" y="10"/>
                    <a:pt x="1362" y="0"/>
                    <a:pt x="1347" y="0"/>
                  </a:cubicBezTo>
                  <a:cubicBezTo>
                    <a:pt x="0" y="0"/>
                    <a:pt x="0" y="0"/>
                    <a:pt x="0" y="0"/>
                  </a:cubicBezTo>
                </a:path>
              </a:pathLst>
            </a:custGeom>
            <a:noFill/>
            <a:ln w="12700"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8" name="文本框 37"/>
          <p:cNvSpPr txBox="1"/>
          <p:nvPr/>
        </p:nvSpPr>
        <p:spPr>
          <a:xfrm>
            <a:off x="670905" y="3285217"/>
            <a:ext cx="3328521" cy="757130"/>
          </a:xfrm>
          <a:prstGeom prst="rect">
            <a:avLst/>
          </a:prstGeom>
          <a:noFill/>
        </p:spPr>
        <p:txBody>
          <a:bodyPr wrap="square" rtlCol="0">
            <a:spAutoFit/>
          </a:bodyPr>
          <a:lstStyle/>
          <a:p>
            <a:pPr>
              <a:lnSpc>
                <a:spcPct val="120000"/>
              </a:lnSpc>
            </a:pPr>
            <a:r>
              <a:rPr lang="en-US" altLang="zh-CN" sz="1200" dirty="0">
                <a:solidFill>
                  <a:schemeClr val="tx1">
                    <a:lumMod val="75000"/>
                    <a:lumOff val="25000"/>
                  </a:schemeClr>
                </a:solidFill>
                <a:latin typeface="+mn-ea"/>
              </a:rPr>
              <a:t>Please enter your content here, can be used to paste by copying your text and choose to keep only text. </a:t>
            </a:r>
          </a:p>
        </p:txBody>
      </p:sp>
      <p:sp>
        <p:nvSpPr>
          <p:cNvPr id="39" name="文本框 38"/>
          <p:cNvSpPr txBox="1"/>
          <p:nvPr/>
        </p:nvSpPr>
        <p:spPr>
          <a:xfrm>
            <a:off x="670905" y="2920401"/>
            <a:ext cx="2194469" cy="338554"/>
          </a:xfrm>
          <a:prstGeom prst="rect">
            <a:avLst/>
          </a:prstGeom>
          <a:noFill/>
        </p:spPr>
        <p:txBody>
          <a:bodyPr wrap="square" rtlCol="0">
            <a:spAutoFit/>
          </a:bodyPr>
          <a:lstStyle/>
          <a:p>
            <a:r>
              <a:rPr lang="zh-CN" altLang="en-US" sz="1600" dirty="0">
                <a:solidFill>
                  <a:schemeClr val="tx1">
                    <a:lumMod val="75000"/>
                    <a:lumOff val="25000"/>
                  </a:schemeClr>
                </a:solidFill>
              </a:rPr>
              <a:t>请输入您的标题</a:t>
            </a:r>
          </a:p>
        </p:txBody>
      </p:sp>
      <p:sp>
        <p:nvSpPr>
          <p:cNvPr id="40" name="文本框 39"/>
          <p:cNvSpPr txBox="1"/>
          <p:nvPr/>
        </p:nvSpPr>
        <p:spPr>
          <a:xfrm>
            <a:off x="8124825" y="3811459"/>
            <a:ext cx="3258045" cy="757130"/>
          </a:xfrm>
          <a:prstGeom prst="rect">
            <a:avLst/>
          </a:prstGeom>
          <a:noFill/>
        </p:spPr>
        <p:txBody>
          <a:bodyPr wrap="square" rtlCol="0">
            <a:spAutoFit/>
          </a:bodyPr>
          <a:lstStyle/>
          <a:p>
            <a:pPr algn="r">
              <a:lnSpc>
                <a:spcPct val="120000"/>
              </a:lnSpc>
            </a:pPr>
            <a:r>
              <a:rPr lang="en-US" altLang="zh-CN" sz="1200" dirty="0">
                <a:solidFill>
                  <a:schemeClr val="tx1">
                    <a:lumMod val="75000"/>
                    <a:lumOff val="25000"/>
                  </a:schemeClr>
                </a:solidFill>
                <a:latin typeface="+mn-ea"/>
              </a:rPr>
              <a:t>Please enter your content here, can be used to paste by copying your text and choose to keep only text. </a:t>
            </a:r>
          </a:p>
        </p:txBody>
      </p:sp>
      <p:sp>
        <p:nvSpPr>
          <p:cNvPr id="41" name="文本框 40"/>
          <p:cNvSpPr txBox="1"/>
          <p:nvPr/>
        </p:nvSpPr>
        <p:spPr>
          <a:xfrm>
            <a:off x="9188401" y="4641871"/>
            <a:ext cx="2194469" cy="338554"/>
          </a:xfrm>
          <a:prstGeom prst="rect">
            <a:avLst/>
          </a:prstGeom>
          <a:noFill/>
        </p:spPr>
        <p:txBody>
          <a:bodyPr wrap="square" rtlCol="0">
            <a:spAutoFit/>
          </a:bodyPr>
          <a:lstStyle/>
          <a:p>
            <a:pPr algn="r"/>
            <a:r>
              <a:rPr lang="zh-CN" altLang="en-US" sz="1600" dirty="0">
                <a:solidFill>
                  <a:schemeClr val="tx1">
                    <a:lumMod val="75000"/>
                    <a:lumOff val="25000"/>
                  </a:schemeClr>
                </a:solidFill>
              </a:rPr>
              <a:t>请输入您的标题</a:t>
            </a:r>
          </a:p>
        </p:txBody>
      </p:sp>
      <p:sp>
        <p:nvSpPr>
          <p:cNvPr id="42" name="文本框 41"/>
          <p:cNvSpPr txBox="1"/>
          <p:nvPr/>
        </p:nvSpPr>
        <p:spPr>
          <a:xfrm>
            <a:off x="3800176" y="2105125"/>
            <a:ext cx="3518635" cy="738344"/>
          </a:xfrm>
          <a:prstGeom prst="rect">
            <a:avLst/>
          </a:prstGeom>
          <a:noFill/>
        </p:spPr>
        <p:txBody>
          <a:bodyPr wrap="square" rtlCol="0">
            <a:spAutoFit/>
          </a:bodyPr>
          <a:lstStyle/>
          <a:p>
            <a:pPr algn="ctr">
              <a:lnSpc>
                <a:spcPct val="120000"/>
              </a:lnSpc>
            </a:pPr>
            <a:r>
              <a:rPr lang="en-US" altLang="zh-CN" sz="1200" dirty="0">
                <a:solidFill>
                  <a:schemeClr val="tx1">
                    <a:lumMod val="75000"/>
                    <a:lumOff val="25000"/>
                  </a:schemeClr>
                </a:solidFill>
                <a:latin typeface="+mn-ea"/>
              </a:rPr>
              <a:t>Please enter your content here, can be used to paste by copying your text and choose to keep only text. </a:t>
            </a:r>
          </a:p>
        </p:txBody>
      </p:sp>
      <p:sp>
        <p:nvSpPr>
          <p:cNvPr id="43" name="文本框 42"/>
          <p:cNvSpPr txBox="1"/>
          <p:nvPr/>
        </p:nvSpPr>
        <p:spPr>
          <a:xfrm>
            <a:off x="4462259" y="1813483"/>
            <a:ext cx="2194469" cy="338554"/>
          </a:xfrm>
          <a:prstGeom prst="rect">
            <a:avLst/>
          </a:prstGeom>
          <a:noFill/>
        </p:spPr>
        <p:txBody>
          <a:bodyPr wrap="square" rtlCol="0">
            <a:spAutoFit/>
          </a:bodyPr>
          <a:lstStyle/>
          <a:p>
            <a:pPr algn="ctr"/>
            <a:r>
              <a:rPr lang="zh-CN" altLang="en-US" sz="1600" dirty="0">
                <a:solidFill>
                  <a:schemeClr val="tx1">
                    <a:lumMod val="75000"/>
                    <a:lumOff val="25000"/>
                  </a:schemeClr>
                </a:solidFill>
              </a:rPr>
              <a:t>请输入您的标题</a:t>
            </a:r>
          </a:p>
        </p:txBody>
      </p:sp>
      <p:sp>
        <p:nvSpPr>
          <p:cNvPr id="44" name="文本框 43"/>
          <p:cNvSpPr txBox="1"/>
          <p:nvPr/>
        </p:nvSpPr>
        <p:spPr>
          <a:xfrm>
            <a:off x="4702312" y="5567214"/>
            <a:ext cx="3518635" cy="738344"/>
          </a:xfrm>
          <a:prstGeom prst="rect">
            <a:avLst/>
          </a:prstGeom>
          <a:noFill/>
        </p:spPr>
        <p:txBody>
          <a:bodyPr wrap="square" rtlCol="0">
            <a:spAutoFit/>
          </a:bodyPr>
          <a:lstStyle/>
          <a:p>
            <a:pPr algn="ctr">
              <a:lnSpc>
                <a:spcPct val="120000"/>
              </a:lnSpc>
            </a:pPr>
            <a:r>
              <a:rPr lang="en-US" altLang="zh-CN" sz="1200" dirty="0">
                <a:solidFill>
                  <a:schemeClr val="tx1">
                    <a:lumMod val="75000"/>
                    <a:lumOff val="25000"/>
                  </a:schemeClr>
                </a:solidFill>
                <a:latin typeface="+mn-ea"/>
              </a:rPr>
              <a:t>Please enter your content here, can be used to paste by copying your text and choose to keep only text. </a:t>
            </a:r>
          </a:p>
        </p:txBody>
      </p:sp>
      <p:sp>
        <p:nvSpPr>
          <p:cNvPr id="45" name="文本框 44"/>
          <p:cNvSpPr txBox="1"/>
          <p:nvPr/>
        </p:nvSpPr>
        <p:spPr>
          <a:xfrm>
            <a:off x="5364395" y="5275572"/>
            <a:ext cx="2194469" cy="338554"/>
          </a:xfrm>
          <a:prstGeom prst="rect">
            <a:avLst/>
          </a:prstGeom>
          <a:noFill/>
        </p:spPr>
        <p:txBody>
          <a:bodyPr wrap="square" rtlCol="0">
            <a:spAutoFit/>
          </a:bodyPr>
          <a:lstStyle/>
          <a:p>
            <a:pPr algn="ctr"/>
            <a:r>
              <a:rPr lang="zh-CN" altLang="en-US" sz="1600" dirty="0">
                <a:solidFill>
                  <a:schemeClr val="tx1">
                    <a:lumMod val="75000"/>
                    <a:lumOff val="25000"/>
                  </a:schemeClr>
                </a:solidFill>
              </a:rPr>
              <a:t>请输入您的标题</a:t>
            </a:r>
          </a:p>
        </p:txBody>
      </p:sp>
      <p:sp>
        <p:nvSpPr>
          <p:cNvPr id="24" name="Freeform 6"/>
          <p:cNvSpPr>
            <a:spLocks/>
          </p:cNvSpPr>
          <p:nvPr/>
        </p:nvSpPr>
        <p:spPr bwMode="auto">
          <a:xfrm>
            <a:off x="6869623" y="3233962"/>
            <a:ext cx="1055441" cy="935527"/>
          </a:xfrm>
          <a:custGeom>
            <a:avLst/>
            <a:gdLst>
              <a:gd name="T0" fmla="*/ 251 w 862"/>
              <a:gd name="T1" fmla="*/ 763 h 763"/>
              <a:gd name="T2" fmla="*/ 191 w 862"/>
              <a:gd name="T3" fmla="*/ 728 h 763"/>
              <a:gd name="T4" fmla="*/ 11 w 862"/>
              <a:gd name="T5" fmla="*/ 416 h 763"/>
              <a:gd name="T6" fmla="*/ 11 w 862"/>
              <a:gd name="T7" fmla="*/ 347 h 763"/>
              <a:gd name="T8" fmla="*/ 191 w 862"/>
              <a:gd name="T9" fmla="*/ 35 h 763"/>
              <a:gd name="T10" fmla="*/ 251 w 862"/>
              <a:gd name="T11" fmla="*/ 0 h 763"/>
              <a:gd name="T12" fmla="*/ 611 w 862"/>
              <a:gd name="T13" fmla="*/ 0 h 763"/>
              <a:gd name="T14" fmla="*/ 671 w 862"/>
              <a:gd name="T15" fmla="*/ 35 h 763"/>
              <a:gd name="T16" fmla="*/ 851 w 862"/>
              <a:gd name="T17" fmla="*/ 347 h 763"/>
              <a:gd name="T18" fmla="*/ 851 w 862"/>
              <a:gd name="T19" fmla="*/ 416 h 763"/>
              <a:gd name="T20" fmla="*/ 671 w 862"/>
              <a:gd name="T21" fmla="*/ 728 h 763"/>
              <a:gd name="T22" fmla="*/ 611 w 862"/>
              <a:gd name="T23" fmla="*/ 763 h 763"/>
              <a:gd name="T24" fmla="*/ 251 w 862"/>
              <a:gd name="T25" fmla="*/ 763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62" h="763">
                <a:moveTo>
                  <a:pt x="251" y="763"/>
                </a:moveTo>
                <a:cubicBezTo>
                  <a:pt x="229" y="763"/>
                  <a:pt x="202" y="747"/>
                  <a:pt x="191" y="728"/>
                </a:cubicBezTo>
                <a:cubicBezTo>
                  <a:pt x="11" y="416"/>
                  <a:pt x="11" y="416"/>
                  <a:pt x="11" y="416"/>
                </a:cubicBezTo>
                <a:cubicBezTo>
                  <a:pt x="0" y="397"/>
                  <a:pt x="0" y="366"/>
                  <a:pt x="11" y="347"/>
                </a:cubicBezTo>
                <a:cubicBezTo>
                  <a:pt x="191" y="35"/>
                  <a:pt x="191" y="35"/>
                  <a:pt x="191" y="35"/>
                </a:cubicBezTo>
                <a:cubicBezTo>
                  <a:pt x="202" y="16"/>
                  <a:pt x="229" y="0"/>
                  <a:pt x="251" y="0"/>
                </a:cubicBezTo>
                <a:cubicBezTo>
                  <a:pt x="611" y="0"/>
                  <a:pt x="611" y="0"/>
                  <a:pt x="611" y="0"/>
                </a:cubicBezTo>
                <a:cubicBezTo>
                  <a:pt x="633" y="0"/>
                  <a:pt x="660" y="16"/>
                  <a:pt x="671" y="35"/>
                </a:cubicBezTo>
                <a:cubicBezTo>
                  <a:pt x="851" y="347"/>
                  <a:pt x="851" y="347"/>
                  <a:pt x="851" y="347"/>
                </a:cubicBezTo>
                <a:cubicBezTo>
                  <a:pt x="862" y="366"/>
                  <a:pt x="862" y="397"/>
                  <a:pt x="851" y="416"/>
                </a:cubicBezTo>
                <a:cubicBezTo>
                  <a:pt x="671" y="728"/>
                  <a:pt x="671" y="728"/>
                  <a:pt x="671" y="728"/>
                </a:cubicBezTo>
                <a:cubicBezTo>
                  <a:pt x="660" y="747"/>
                  <a:pt x="633" y="763"/>
                  <a:pt x="611" y="763"/>
                </a:cubicBezTo>
                <a:lnTo>
                  <a:pt x="251" y="763"/>
                </a:lnTo>
                <a:close/>
              </a:path>
            </a:pathLst>
          </a:custGeom>
          <a:gradFill>
            <a:gsLst>
              <a:gs pos="0">
                <a:schemeClr val="bg1"/>
              </a:gs>
              <a:gs pos="36000">
                <a:schemeClr val="bg1"/>
              </a:gs>
              <a:gs pos="100000">
                <a:srgbClr val="ECECEC"/>
              </a:gs>
            </a:gsLst>
            <a:lin ang="13500000" scaled="1"/>
          </a:gradFill>
          <a:ln w="19050">
            <a:solidFill>
              <a:schemeClr val="bg1"/>
            </a:solidFill>
          </a:ln>
          <a:effectLst>
            <a:outerShdw blurRad="558800" dist="533400" dir="2700000" sx="95000" sy="95000" algn="tl" rotWithShape="0">
              <a:schemeClr val="bg1">
                <a:lumMod val="6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endParaRPr>
          </a:p>
        </p:txBody>
      </p:sp>
      <p:sp>
        <p:nvSpPr>
          <p:cNvPr id="46" name="文本框 45"/>
          <p:cNvSpPr txBox="1"/>
          <p:nvPr/>
        </p:nvSpPr>
        <p:spPr>
          <a:xfrm>
            <a:off x="3972889" y="3990794"/>
            <a:ext cx="1352939" cy="400110"/>
          </a:xfrm>
          <a:prstGeom prst="rect">
            <a:avLst/>
          </a:prstGeom>
          <a:noFill/>
        </p:spPr>
        <p:txBody>
          <a:bodyPr wrap="square" rtlCol="0">
            <a:spAutoFit/>
          </a:bodyPr>
          <a:lstStyle/>
          <a:p>
            <a:pPr algn="ctr"/>
            <a:r>
              <a:rPr lang="en-US" altLang="zh-CN" sz="2000" dirty="0">
                <a:solidFill>
                  <a:schemeClr val="accent1"/>
                </a:solidFill>
                <a:latin typeface="+mn-ea"/>
              </a:rPr>
              <a:t>S</a:t>
            </a:r>
            <a:r>
              <a:rPr lang="en-US" altLang="zh-CN" sz="1000" dirty="0">
                <a:solidFill>
                  <a:schemeClr val="tx1">
                    <a:lumMod val="50000"/>
                    <a:lumOff val="50000"/>
                  </a:schemeClr>
                </a:solidFill>
                <a:latin typeface="+mn-ea"/>
              </a:rPr>
              <a:t>uperiority</a:t>
            </a:r>
            <a:endParaRPr lang="zh-CN" altLang="en-US" sz="1000" dirty="0">
              <a:solidFill>
                <a:schemeClr val="tx1">
                  <a:lumMod val="50000"/>
                  <a:lumOff val="50000"/>
                </a:schemeClr>
              </a:solidFill>
              <a:latin typeface="+mn-ea"/>
            </a:endParaRPr>
          </a:p>
        </p:txBody>
      </p:sp>
      <p:sp>
        <p:nvSpPr>
          <p:cNvPr id="49" name="矩形 48"/>
          <p:cNvSpPr/>
          <p:nvPr/>
        </p:nvSpPr>
        <p:spPr>
          <a:xfrm>
            <a:off x="7056212" y="3501670"/>
            <a:ext cx="675185" cy="400110"/>
          </a:xfrm>
          <a:prstGeom prst="rect">
            <a:avLst/>
          </a:prstGeom>
        </p:spPr>
        <p:txBody>
          <a:bodyPr wrap="none">
            <a:spAutoFit/>
          </a:bodyPr>
          <a:lstStyle/>
          <a:p>
            <a:pPr algn="ctr"/>
            <a:r>
              <a:rPr lang="en-US" altLang="zh-CN" sz="2000" dirty="0">
                <a:solidFill>
                  <a:schemeClr val="accent4"/>
                </a:solidFill>
              </a:rPr>
              <a:t>T</a:t>
            </a:r>
            <a:r>
              <a:rPr lang="en-US" altLang="zh-CN" sz="1000" dirty="0">
                <a:solidFill>
                  <a:schemeClr val="tx1">
                    <a:lumMod val="50000"/>
                    <a:lumOff val="50000"/>
                  </a:schemeClr>
                </a:solidFill>
              </a:rPr>
              <a:t>hreats</a:t>
            </a:r>
          </a:p>
        </p:txBody>
      </p:sp>
      <p:sp>
        <p:nvSpPr>
          <p:cNvPr id="98" name="文本框 97"/>
          <p:cNvSpPr txBox="1"/>
          <p:nvPr/>
        </p:nvSpPr>
        <p:spPr>
          <a:xfrm>
            <a:off x="1342723" y="178376"/>
            <a:ext cx="3359589" cy="584775"/>
          </a:xfrm>
          <a:prstGeom prst="rect">
            <a:avLst/>
          </a:prstGeom>
          <a:noFill/>
        </p:spPr>
        <p:txBody>
          <a:bodyPr wrap="square" rtlCol="0">
            <a:spAutoFit/>
          </a:bodyPr>
          <a:lstStyle/>
          <a:p>
            <a:r>
              <a:rPr lang="zh-CN" altLang="en-US" sz="3200" dirty="0">
                <a:solidFill>
                  <a:schemeClr val="tx1">
                    <a:lumMod val="75000"/>
                    <a:lumOff val="25000"/>
                  </a:schemeClr>
                </a:solidFill>
              </a:rPr>
              <a:t>请输入您的标题</a:t>
            </a:r>
          </a:p>
        </p:txBody>
      </p:sp>
      <p:sp>
        <p:nvSpPr>
          <p:cNvPr id="99" name="矩形 98"/>
          <p:cNvSpPr/>
          <p:nvPr/>
        </p:nvSpPr>
        <p:spPr>
          <a:xfrm>
            <a:off x="1342723" y="663471"/>
            <a:ext cx="3964522" cy="265394"/>
          </a:xfrm>
          <a:prstGeom prst="rect">
            <a:avLst/>
          </a:prstGeom>
        </p:spPr>
        <p:txBody>
          <a:bodyPr wrap="square">
            <a:spAutoFit/>
          </a:bodyPr>
          <a:lstStyle/>
          <a:p>
            <a:pPr>
              <a:lnSpc>
                <a:spcPct val="120000"/>
              </a:lnSpc>
            </a:pPr>
            <a:r>
              <a:rPr lang="en-US" altLang="zh-CN" sz="1000" dirty="0">
                <a:solidFill>
                  <a:schemeClr val="tx1">
                    <a:lumMod val="75000"/>
                    <a:lumOff val="25000"/>
                  </a:schemeClr>
                </a:solidFill>
              </a:rPr>
              <a:t>Experience as your reference, prudence as your brother.</a:t>
            </a:r>
            <a:endParaRPr lang="zh-CN" altLang="en-US" sz="1000" dirty="0">
              <a:solidFill>
                <a:schemeClr val="tx1">
                  <a:lumMod val="75000"/>
                  <a:lumOff val="25000"/>
                </a:schemeClr>
              </a:solidFill>
              <a:latin typeface="ITC Avant Garde Std XLt" panose="020B0302020202020204" pitchFamily="34" charset="0"/>
            </a:endParaRPr>
          </a:p>
        </p:txBody>
      </p:sp>
      <p:sp>
        <p:nvSpPr>
          <p:cNvPr id="30" name="Freeform 6"/>
          <p:cNvSpPr>
            <a:spLocks/>
          </p:cNvSpPr>
          <p:nvPr/>
        </p:nvSpPr>
        <p:spPr bwMode="auto">
          <a:xfrm>
            <a:off x="5037633" y="3233961"/>
            <a:ext cx="1055441" cy="935528"/>
          </a:xfrm>
          <a:custGeom>
            <a:avLst/>
            <a:gdLst>
              <a:gd name="T0" fmla="*/ 251 w 862"/>
              <a:gd name="T1" fmla="*/ 763 h 763"/>
              <a:gd name="T2" fmla="*/ 191 w 862"/>
              <a:gd name="T3" fmla="*/ 728 h 763"/>
              <a:gd name="T4" fmla="*/ 11 w 862"/>
              <a:gd name="T5" fmla="*/ 416 h 763"/>
              <a:gd name="T6" fmla="*/ 11 w 862"/>
              <a:gd name="T7" fmla="*/ 347 h 763"/>
              <a:gd name="T8" fmla="*/ 191 w 862"/>
              <a:gd name="T9" fmla="*/ 35 h 763"/>
              <a:gd name="T10" fmla="*/ 251 w 862"/>
              <a:gd name="T11" fmla="*/ 0 h 763"/>
              <a:gd name="T12" fmla="*/ 611 w 862"/>
              <a:gd name="T13" fmla="*/ 0 h 763"/>
              <a:gd name="T14" fmla="*/ 671 w 862"/>
              <a:gd name="T15" fmla="*/ 35 h 763"/>
              <a:gd name="T16" fmla="*/ 851 w 862"/>
              <a:gd name="T17" fmla="*/ 347 h 763"/>
              <a:gd name="T18" fmla="*/ 851 w 862"/>
              <a:gd name="T19" fmla="*/ 416 h 763"/>
              <a:gd name="T20" fmla="*/ 671 w 862"/>
              <a:gd name="T21" fmla="*/ 728 h 763"/>
              <a:gd name="T22" fmla="*/ 611 w 862"/>
              <a:gd name="T23" fmla="*/ 763 h 763"/>
              <a:gd name="T24" fmla="*/ 251 w 862"/>
              <a:gd name="T25" fmla="*/ 763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62" h="763">
                <a:moveTo>
                  <a:pt x="251" y="763"/>
                </a:moveTo>
                <a:cubicBezTo>
                  <a:pt x="229" y="763"/>
                  <a:pt x="202" y="747"/>
                  <a:pt x="191" y="728"/>
                </a:cubicBezTo>
                <a:cubicBezTo>
                  <a:pt x="11" y="416"/>
                  <a:pt x="11" y="416"/>
                  <a:pt x="11" y="416"/>
                </a:cubicBezTo>
                <a:cubicBezTo>
                  <a:pt x="0" y="397"/>
                  <a:pt x="0" y="366"/>
                  <a:pt x="11" y="347"/>
                </a:cubicBezTo>
                <a:cubicBezTo>
                  <a:pt x="191" y="35"/>
                  <a:pt x="191" y="35"/>
                  <a:pt x="191" y="35"/>
                </a:cubicBezTo>
                <a:cubicBezTo>
                  <a:pt x="202" y="16"/>
                  <a:pt x="229" y="0"/>
                  <a:pt x="251" y="0"/>
                </a:cubicBezTo>
                <a:cubicBezTo>
                  <a:pt x="611" y="0"/>
                  <a:pt x="611" y="0"/>
                  <a:pt x="611" y="0"/>
                </a:cubicBezTo>
                <a:cubicBezTo>
                  <a:pt x="633" y="0"/>
                  <a:pt x="660" y="16"/>
                  <a:pt x="671" y="35"/>
                </a:cubicBezTo>
                <a:cubicBezTo>
                  <a:pt x="851" y="347"/>
                  <a:pt x="851" y="347"/>
                  <a:pt x="851" y="347"/>
                </a:cubicBezTo>
                <a:cubicBezTo>
                  <a:pt x="862" y="366"/>
                  <a:pt x="862" y="397"/>
                  <a:pt x="851" y="416"/>
                </a:cubicBezTo>
                <a:cubicBezTo>
                  <a:pt x="671" y="728"/>
                  <a:pt x="671" y="728"/>
                  <a:pt x="671" y="728"/>
                </a:cubicBezTo>
                <a:cubicBezTo>
                  <a:pt x="660" y="747"/>
                  <a:pt x="633" y="763"/>
                  <a:pt x="611" y="763"/>
                </a:cubicBezTo>
                <a:lnTo>
                  <a:pt x="251" y="763"/>
                </a:lnTo>
                <a:close/>
              </a:path>
            </a:pathLst>
          </a:custGeom>
          <a:gradFill>
            <a:gsLst>
              <a:gs pos="0">
                <a:schemeClr val="bg1"/>
              </a:gs>
              <a:gs pos="36000">
                <a:schemeClr val="bg1"/>
              </a:gs>
              <a:gs pos="100000">
                <a:srgbClr val="ECECEC"/>
              </a:gs>
            </a:gsLst>
            <a:lin ang="13500000" scaled="1"/>
          </a:gradFill>
          <a:ln w="19050">
            <a:solidFill>
              <a:schemeClr val="bg1"/>
            </a:solidFill>
          </a:ln>
          <a:effectLst>
            <a:outerShdw blurRad="558800" dist="533400" dir="2700000" sx="95000" sy="95000" algn="tl" rotWithShape="0">
              <a:schemeClr val="bg1">
                <a:lumMod val="6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endParaRPr>
          </a:p>
        </p:txBody>
      </p:sp>
      <p:sp>
        <p:nvSpPr>
          <p:cNvPr id="27" name="Freeform 6"/>
          <p:cNvSpPr>
            <a:spLocks/>
          </p:cNvSpPr>
          <p:nvPr/>
        </p:nvSpPr>
        <p:spPr bwMode="auto">
          <a:xfrm>
            <a:off x="5948973" y="3722261"/>
            <a:ext cx="1055440" cy="935527"/>
          </a:xfrm>
          <a:custGeom>
            <a:avLst/>
            <a:gdLst>
              <a:gd name="T0" fmla="*/ 251 w 862"/>
              <a:gd name="T1" fmla="*/ 763 h 763"/>
              <a:gd name="T2" fmla="*/ 191 w 862"/>
              <a:gd name="T3" fmla="*/ 728 h 763"/>
              <a:gd name="T4" fmla="*/ 11 w 862"/>
              <a:gd name="T5" fmla="*/ 416 h 763"/>
              <a:gd name="T6" fmla="*/ 11 w 862"/>
              <a:gd name="T7" fmla="*/ 347 h 763"/>
              <a:gd name="T8" fmla="*/ 191 w 862"/>
              <a:gd name="T9" fmla="*/ 35 h 763"/>
              <a:gd name="T10" fmla="*/ 251 w 862"/>
              <a:gd name="T11" fmla="*/ 0 h 763"/>
              <a:gd name="T12" fmla="*/ 611 w 862"/>
              <a:gd name="T13" fmla="*/ 0 h 763"/>
              <a:gd name="T14" fmla="*/ 671 w 862"/>
              <a:gd name="T15" fmla="*/ 35 h 763"/>
              <a:gd name="T16" fmla="*/ 851 w 862"/>
              <a:gd name="T17" fmla="*/ 347 h 763"/>
              <a:gd name="T18" fmla="*/ 851 w 862"/>
              <a:gd name="T19" fmla="*/ 416 h 763"/>
              <a:gd name="T20" fmla="*/ 671 w 862"/>
              <a:gd name="T21" fmla="*/ 728 h 763"/>
              <a:gd name="T22" fmla="*/ 611 w 862"/>
              <a:gd name="T23" fmla="*/ 763 h 763"/>
              <a:gd name="T24" fmla="*/ 251 w 862"/>
              <a:gd name="T25" fmla="*/ 763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62" h="763">
                <a:moveTo>
                  <a:pt x="251" y="763"/>
                </a:moveTo>
                <a:cubicBezTo>
                  <a:pt x="229" y="763"/>
                  <a:pt x="202" y="747"/>
                  <a:pt x="191" y="728"/>
                </a:cubicBezTo>
                <a:cubicBezTo>
                  <a:pt x="11" y="416"/>
                  <a:pt x="11" y="416"/>
                  <a:pt x="11" y="416"/>
                </a:cubicBezTo>
                <a:cubicBezTo>
                  <a:pt x="0" y="397"/>
                  <a:pt x="0" y="366"/>
                  <a:pt x="11" y="347"/>
                </a:cubicBezTo>
                <a:cubicBezTo>
                  <a:pt x="191" y="35"/>
                  <a:pt x="191" y="35"/>
                  <a:pt x="191" y="35"/>
                </a:cubicBezTo>
                <a:cubicBezTo>
                  <a:pt x="202" y="16"/>
                  <a:pt x="229" y="0"/>
                  <a:pt x="251" y="0"/>
                </a:cubicBezTo>
                <a:cubicBezTo>
                  <a:pt x="611" y="0"/>
                  <a:pt x="611" y="0"/>
                  <a:pt x="611" y="0"/>
                </a:cubicBezTo>
                <a:cubicBezTo>
                  <a:pt x="633" y="0"/>
                  <a:pt x="660" y="16"/>
                  <a:pt x="671" y="35"/>
                </a:cubicBezTo>
                <a:cubicBezTo>
                  <a:pt x="851" y="347"/>
                  <a:pt x="851" y="347"/>
                  <a:pt x="851" y="347"/>
                </a:cubicBezTo>
                <a:cubicBezTo>
                  <a:pt x="862" y="366"/>
                  <a:pt x="862" y="397"/>
                  <a:pt x="851" y="416"/>
                </a:cubicBezTo>
                <a:cubicBezTo>
                  <a:pt x="671" y="728"/>
                  <a:pt x="671" y="728"/>
                  <a:pt x="671" y="728"/>
                </a:cubicBezTo>
                <a:cubicBezTo>
                  <a:pt x="660" y="747"/>
                  <a:pt x="633" y="763"/>
                  <a:pt x="611" y="763"/>
                </a:cubicBezTo>
                <a:lnTo>
                  <a:pt x="251" y="763"/>
                </a:lnTo>
                <a:close/>
              </a:path>
            </a:pathLst>
          </a:custGeom>
          <a:gradFill>
            <a:gsLst>
              <a:gs pos="0">
                <a:schemeClr val="bg1"/>
              </a:gs>
              <a:gs pos="36000">
                <a:schemeClr val="bg1"/>
              </a:gs>
              <a:gs pos="100000">
                <a:srgbClr val="ECECEC"/>
              </a:gs>
            </a:gsLst>
            <a:lin ang="13500000" scaled="1"/>
          </a:gradFill>
          <a:ln w="19050">
            <a:solidFill>
              <a:schemeClr val="bg1"/>
            </a:solidFill>
          </a:ln>
          <a:effectLst>
            <a:outerShdw blurRad="558800" dist="533400" dir="2700000" sx="95000" sy="95000" algn="tl" rotWithShape="0">
              <a:schemeClr val="bg1">
                <a:lumMod val="65000"/>
                <a:alpha val="40000"/>
              </a:scheme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endParaRPr>
          </a:p>
        </p:txBody>
      </p:sp>
      <p:sp>
        <p:nvSpPr>
          <p:cNvPr id="47" name="矩形 46"/>
          <p:cNvSpPr/>
          <p:nvPr/>
        </p:nvSpPr>
        <p:spPr>
          <a:xfrm>
            <a:off x="5098892" y="3501670"/>
            <a:ext cx="928459" cy="400110"/>
          </a:xfrm>
          <a:prstGeom prst="rect">
            <a:avLst/>
          </a:prstGeom>
        </p:spPr>
        <p:txBody>
          <a:bodyPr wrap="none">
            <a:spAutoFit/>
          </a:bodyPr>
          <a:lstStyle/>
          <a:p>
            <a:pPr algn="ctr"/>
            <a:r>
              <a:rPr lang="en-US" altLang="zh-CN" sz="2000" dirty="0">
                <a:solidFill>
                  <a:schemeClr val="accent2"/>
                </a:solidFill>
              </a:rPr>
              <a:t>W</a:t>
            </a:r>
            <a:r>
              <a:rPr lang="en-US" altLang="zh-CN" sz="1000" dirty="0">
                <a:solidFill>
                  <a:schemeClr val="tx1">
                    <a:lumMod val="50000"/>
                    <a:lumOff val="50000"/>
                  </a:schemeClr>
                </a:solidFill>
              </a:rPr>
              <a:t>eakness</a:t>
            </a:r>
            <a:endParaRPr lang="zh-CN" altLang="en-US" sz="1000" dirty="0">
              <a:solidFill>
                <a:schemeClr val="tx1">
                  <a:lumMod val="50000"/>
                  <a:lumOff val="50000"/>
                </a:schemeClr>
              </a:solidFill>
            </a:endParaRPr>
          </a:p>
        </p:txBody>
      </p:sp>
      <p:sp>
        <p:nvSpPr>
          <p:cNvPr id="48" name="矩形 47"/>
          <p:cNvSpPr/>
          <p:nvPr/>
        </p:nvSpPr>
        <p:spPr>
          <a:xfrm>
            <a:off x="5945605" y="3986907"/>
            <a:ext cx="1039067" cy="400110"/>
          </a:xfrm>
          <a:prstGeom prst="rect">
            <a:avLst/>
          </a:prstGeom>
        </p:spPr>
        <p:txBody>
          <a:bodyPr wrap="none">
            <a:spAutoFit/>
          </a:bodyPr>
          <a:lstStyle/>
          <a:p>
            <a:pPr algn="ctr"/>
            <a:r>
              <a:rPr lang="en-US" altLang="zh-CN" sz="2000" dirty="0">
                <a:solidFill>
                  <a:schemeClr val="accent3"/>
                </a:solidFill>
              </a:rPr>
              <a:t>O</a:t>
            </a:r>
            <a:r>
              <a:rPr lang="en-US" altLang="zh-CN" sz="1000" dirty="0">
                <a:solidFill>
                  <a:schemeClr val="tx1">
                    <a:lumMod val="50000"/>
                    <a:lumOff val="50000"/>
                  </a:schemeClr>
                </a:solidFill>
              </a:rPr>
              <a:t>pportunity</a:t>
            </a:r>
            <a:endParaRPr lang="zh-CN" altLang="en-US" sz="1000" dirty="0">
              <a:solidFill>
                <a:schemeClr val="tx1">
                  <a:lumMod val="50000"/>
                  <a:lumOff val="50000"/>
                </a:schemeClr>
              </a:solidFill>
            </a:endParaRPr>
          </a:p>
        </p:txBody>
      </p:sp>
      <p:sp>
        <p:nvSpPr>
          <p:cNvPr id="77" name="矩形 76"/>
          <p:cNvSpPr>
            <a:spLocks noChangeAspect="1"/>
          </p:cNvSpPr>
          <p:nvPr>
            <p:custDataLst>
              <p:tags r:id="rId1"/>
            </p:custDataLst>
          </p:nvPr>
        </p:nvSpPr>
        <p:spPr>
          <a:xfrm>
            <a:off x="-192989" y="-214853"/>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5027061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500"/>
                                  </p:stCondLst>
                                  <p:childTnLst>
                                    <p:set>
                                      <p:cBhvr>
                                        <p:cTn id="6" dur="1" fill="hold">
                                          <p:stCondLst>
                                            <p:cond delay="0"/>
                                          </p:stCondLst>
                                        </p:cTn>
                                        <p:tgtEl>
                                          <p:spTgt spid="98"/>
                                        </p:tgtEl>
                                        <p:attrNameLst>
                                          <p:attrName>style.visibility</p:attrName>
                                        </p:attrNameLst>
                                      </p:cBhvr>
                                      <p:to>
                                        <p:strVal val="visible"/>
                                      </p:to>
                                    </p:set>
                                    <p:animEffect transition="in" filter="fade">
                                      <p:cBhvr>
                                        <p:cTn id="7" dur="750"/>
                                        <p:tgtEl>
                                          <p:spTgt spid="98"/>
                                        </p:tgtEl>
                                      </p:cBhvr>
                                    </p:animEffect>
                                  </p:childTnLst>
                                </p:cTn>
                              </p:par>
                              <p:par>
                                <p:cTn id="8" presetID="63" presetClass="path" presetSubtype="0" decel="50000" fill="hold" grpId="1" nodeType="withEffect">
                                  <p:stCondLst>
                                    <p:cond delay="1500"/>
                                  </p:stCondLst>
                                  <p:childTnLst>
                                    <p:animMotion origin="layout" path="M 0.01523 1.85185E-6 L -0.10886 1.85185E-6 " pathEditMode="relative" rAng="0" ptsTypes="AA">
                                      <p:cBhvr>
                                        <p:cTn id="9" dur="750" spd="-100000" fill="hold"/>
                                        <p:tgtEl>
                                          <p:spTgt spid="98"/>
                                        </p:tgtEl>
                                        <p:attrNameLst>
                                          <p:attrName>ppt_x</p:attrName>
                                          <p:attrName>ppt_y</p:attrName>
                                        </p:attrNameLst>
                                      </p:cBhvr>
                                      <p:rCtr x="-6211" y="0"/>
                                    </p:animMotion>
                                  </p:childTnLst>
                                </p:cTn>
                              </p:par>
                              <p:par>
                                <p:cTn id="10" presetID="35" presetClass="path" presetSubtype="0" accel="50000" decel="50000" fill="hold" grpId="2" nodeType="withEffect">
                                  <p:stCondLst>
                                    <p:cond delay="2250"/>
                                  </p:stCondLst>
                                  <p:childTnLst>
                                    <p:animMotion origin="layout" path="M 0.01601 1.85185E-6 L 3.33333E-6 1.85185E-6 " pathEditMode="relative" rAng="0" ptsTypes="AA">
                                      <p:cBhvr>
                                        <p:cTn id="11" dur="750" fill="hold"/>
                                        <p:tgtEl>
                                          <p:spTgt spid="98"/>
                                        </p:tgtEl>
                                        <p:attrNameLst>
                                          <p:attrName>ppt_x</p:attrName>
                                          <p:attrName>ppt_y</p:attrName>
                                        </p:attrNameLst>
                                      </p:cBhvr>
                                      <p:rCtr x="-807" y="0"/>
                                    </p:animMotion>
                                  </p:childTnLst>
                                </p:cTn>
                              </p:par>
                              <p:par>
                                <p:cTn id="12" presetID="10" presetClass="entr" presetSubtype="0" fill="hold" grpId="0" nodeType="withEffect">
                                  <p:stCondLst>
                                    <p:cond delay="2250"/>
                                  </p:stCondLst>
                                  <p:childTnLst>
                                    <p:set>
                                      <p:cBhvr>
                                        <p:cTn id="13" dur="1" fill="hold">
                                          <p:stCondLst>
                                            <p:cond delay="0"/>
                                          </p:stCondLst>
                                        </p:cTn>
                                        <p:tgtEl>
                                          <p:spTgt spid="99"/>
                                        </p:tgtEl>
                                        <p:attrNameLst>
                                          <p:attrName>style.visibility</p:attrName>
                                        </p:attrNameLst>
                                      </p:cBhvr>
                                      <p:to>
                                        <p:strVal val="visible"/>
                                      </p:to>
                                    </p:set>
                                    <p:animEffect transition="in" filter="fade">
                                      <p:cBhvr>
                                        <p:cTn id="14" dur="750"/>
                                        <p:tgtEl>
                                          <p:spTgt spid="99"/>
                                        </p:tgtEl>
                                      </p:cBhvr>
                                    </p:animEffect>
                                  </p:childTnLst>
                                </p:cTn>
                              </p:par>
                              <p:par>
                                <p:cTn id="15" presetID="35" presetClass="path" presetSubtype="0" accel="50000" decel="50000" fill="hold" grpId="1" nodeType="withEffect">
                                  <p:stCondLst>
                                    <p:cond delay="2250"/>
                                  </p:stCondLst>
                                  <p:childTnLst>
                                    <p:animMotion origin="layout" path="M 0.01601 -3.7037E-6 L 8.33333E-7 -3.7037E-6 " pathEditMode="relative" rAng="0" ptsTypes="AA">
                                      <p:cBhvr>
                                        <p:cTn id="16" dur="750" fill="hold"/>
                                        <p:tgtEl>
                                          <p:spTgt spid="99"/>
                                        </p:tgtEl>
                                        <p:attrNameLst>
                                          <p:attrName>ppt_x</p:attrName>
                                          <p:attrName>ppt_y</p:attrName>
                                        </p:attrNameLst>
                                      </p:cBhvr>
                                      <p:rCtr x="-807" y="0"/>
                                    </p:animMotion>
                                  </p:childTnLst>
                                </p:cTn>
                              </p:par>
                              <p:par>
                                <p:cTn id="17" presetID="10" presetClass="entr" presetSubtype="0" fill="hold" grpId="0" nodeType="withEffect">
                                  <p:stCondLst>
                                    <p:cond delay="150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500"/>
                                        <p:tgtEl>
                                          <p:spTgt spid="30"/>
                                        </p:tgtEl>
                                      </p:cBhvr>
                                    </p:animEffect>
                                  </p:childTnLst>
                                </p:cTn>
                              </p:par>
                              <p:par>
                                <p:cTn id="20" presetID="42" presetClass="path" presetSubtype="0" decel="30000" fill="hold" grpId="1" nodeType="withEffect">
                                  <p:stCondLst>
                                    <p:cond delay="1500"/>
                                  </p:stCondLst>
                                  <p:childTnLst>
                                    <p:animMotion origin="layout" path="M 3.125E-6 -0.03981 L 3.125E-6 0.14815 " pathEditMode="relative" rAng="0" ptsTypes="AA">
                                      <p:cBhvr>
                                        <p:cTn id="21" dur="750" spd="-100000" fill="hold"/>
                                        <p:tgtEl>
                                          <p:spTgt spid="30"/>
                                        </p:tgtEl>
                                        <p:attrNameLst>
                                          <p:attrName>ppt_x</p:attrName>
                                          <p:attrName>ppt_y</p:attrName>
                                        </p:attrNameLst>
                                      </p:cBhvr>
                                      <p:rCtr x="0" y="9398"/>
                                    </p:animMotion>
                                  </p:childTnLst>
                                </p:cTn>
                              </p:par>
                              <p:par>
                                <p:cTn id="22" presetID="42" presetClass="path" presetSubtype="0" accel="30000" decel="30000" fill="hold" grpId="2" nodeType="withEffect">
                                  <p:stCondLst>
                                    <p:cond delay="2250"/>
                                  </p:stCondLst>
                                  <p:childTnLst>
                                    <p:animMotion origin="layout" path="M 3.125E-6 -0.03981 L 3.125E-6 -3.7037E-6 " pathEditMode="relative" rAng="0" ptsTypes="AA">
                                      <p:cBhvr>
                                        <p:cTn id="23" dur="750" fill="hold"/>
                                        <p:tgtEl>
                                          <p:spTgt spid="30"/>
                                        </p:tgtEl>
                                        <p:attrNameLst>
                                          <p:attrName>ppt_x</p:attrName>
                                          <p:attrName>ppt_y</p:attrName>
                                        </p:attrNameLst>
                                      </p:cBhvr>
                                      <p:rCtr x="0" y="1991"/>
                                    </p:animMotion>
                                  </p:childTnLst>
                                </p:cTn>
                              </p:par>
                              <p:par>
                                <p:cTn id="24" presetID="10" presetClass="entr" presetSubtype="0" fill="hold" grpId="0" nodeType="withEffect">
                                  <p:stCondLst>
                                    <p:cond delay="1500"/>
                                  </p:stCondLst>
                                  <p:childTnLst>
                                    <p:set>
                                      <p:cBhvr>
                                        <p:cTn id="25" dur="1" fill="hold">
                                          <p:stCondLst>
                                            <p:cond delay="0"/>
                                          </p:stCondLst>
                                        </p:cTn>
                                        <p:tgtEl>
                                          <p:spTgt spid="27"/>
                                        </p:tgtEl>
                                        <p:attrNameLst>
                                          <p:attrName>style.visibility</p:attrName>
                                        </p:attrNameLst>
                                      </p:cBhvr>
                                      <p:to>
                                        <p:strVal val="visible"/>
                                      </p:to>
                                    </p:set>
                                    <p:animEffect transition="in" filter="fade">
                                      <p:cBhvr>
                                        <p:cTn id="26" dur="500"/>
                                        <p:tgtEl>
                                          <p:spTgt spid="27"/>
                                        </p:tgtEl>
                                      </p:cBhvr>
                                    </p:animEffect>
                                  </p:childTnLst>
                                </p:cTn>
                              </p:par>
                              <p:par>
                                <p:cTn id="27" presetID="64" presetClass="path" presetSubtype="0" decel="30000" fill="hold" grpId="1" nodeType="withEffect">
                                  <p:stCondLst>
                                    <p:cond delay="1500"/>
                                  </p:stCondLst>
                                  <p:childTnLst>
                                    <p:animMotion origin="layout" path="M -4.58333E-6 0.03889 L -4.58333E-6 -0.14814 " pathEditMode="relative" rAng="0" ptsTypes="AA">
                                      <p:cBhvr>
                                        <p:cTn id="28" dur="750" spd="-100000" fill="hold"/>
                                        <p:tgtEl>
                                          <p:spTgt spid="27"/>
                                        </p:tgtEl>
                                        <p:attrNameLst>
                                          <p:attrName>ppt_x</p:attrName>
                                          <p:attrName>ppt_y</p:attrName>
                                        </p:attrNameLst>
                                      </p:cBhvr>
                                      <p:rCtr x="0" y="-9352"/>
                                    </p:animMotion>
                                  </p:childTnLst>
                                </p:cTn>
                              </p:par>
                              <p:par>
                                <p:cTn id="29" presetID="64" presetClass="path" presetSubtype="0" accel="30000" decel="30000" fill="hold" grpId="2" nodeType="withEffect">
                                  <p:stCondLst>
                                    <p:cond delay="2250"/>
                                  </p:stCondLst>
                                  <p:childTnLst>
                                    <p:animMotion origin="layout" path="M -4.58333E-6 0.03843 L -4.58333E-6 -3.7037E-6 " pathEditMode="relative" rAng="0" ptsTypes="AA">
                                      <p:cBhvr>
                                        <p:cTn id="30" dur="750" fill="hold"/>
                                        <p:tgtEl>
                                          <p:spTgt spid="27"/>
                                        </p:tgtEl>
                                        <p:attrNameLst>
                                          <p:attrName>ppt_x</p:attrName>
                                          <p:attrName>ppt_y</p:attrName>
                                        </p:attrNameLst>
                                      </p:cBhvr>
                                      <p:rCtr x="0" y="-1921"/>
                                    </p:animMotion>
                                  </p:childTnLst>
                                </p:cTn>
                              </p:par>
                              <p:par>
                                <p:cTn id="31" presetID="10" presetClass="entr" presetSubtype="0" fill="hold" grpId="0" nodeType="withEffect">
                                  <p:stCondLst>
                                    <p:cond delay="300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750"/>
                                        <p:tgtEl>
                                          <p:spTgt spid="21"/>
                                        </p:tgtEl>
                                      </p:cBhvr>
                                    </p:animEffect>
                                  </p:childTnLst>
                                </p:cTn>
                              </p:par>
                              <p:par>
                                <p:cTn id="34" presetID="10" presetClass="entr" presetSubtype="0" fill="hold" grpId="0" nodeType="withEffect">
                                  <p:stCondLst>
                                    <p:cond delay="300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750"/>
                                        <p:tgtEl>
                                          <p:spTgt spid="24"/>
                                        </p:tgtEl>
                                      </p:cBhvr>
                                    </p:animEffect>
                                  </p:childTnLst>
                                </p:cTn>
                              </p:par>
                              <p:par>
                                <p:cTn id="37" presetID="42" presetClass="path" presetSubtype="0" fill="hold" grpId="1" nodeType="withEffect">
                                  <p:stCondLst>
                                    <p:cond delay="3000"/>
                                  </p:stCondLst>
                                  <p:childTnLst>
                                    <p:animMotion origin="layout" path="M -4.16667E-7 -4.07407E-6 L 0.07422 -0.07361 " pathEditMode="relative" rAng="0" ptsTypes="AA">
                                      <p:cBhvr>
                                        <p:cTn id="38" dur="750" spd="-100000" fill="hold"/>
                                        <p:tgtEl>
                                          <p:spTgt spid="21"/>
                                        </p:tgtEl>
                                        <p:attrNameLst>
                                          <p:attrName>ppt_x</p:attrName>
                                          <p:attrName>ppt_y</p:attrName>
                                        </p:attrNameLst>
                                      </p:cBhvr>
                                      <p:rCtr x="3711" y="-3681"/>
                                    </p:animMotion>
                                  </p:childTnLst>
                                </p:cTn>
                              </p:par>
                              <p:par>
                                <p:cTn id="39" presetID="42" presetClass="path" presetSubtype="0" fill="hold" grpId="1" nodeType="withEffect">
                                  <p:stCondLst>
                                    <p:cond delay="3000"/>
                                  </p:stCondLst>
                                  <p:childTnLst>
                                    <p:animMotion origin="layout" path="M -6.25E-7 -3.33333E-6 L -0.07461 0.07107 " pathEditMode="relative" rAng="0" ptsTypes="AA">
                                      <p:cBhvr>
                                        <p:cTn id="40" dur="750" spd="-100000" fill="hold"/>
                                        <p:tgtEl>
                                          <p:spTgt spid="24"/>
                                        </p:tgtEl>
                                        <p:attrNameLst>
                                          <p:attrName>ppt_x</p:attrName>
                                          <p:attrName>ppt_y</p:attrName>
                                        </p:attrNameLst>
                                      </p:cBhvr>
                                      <p:rCtr x="-3737" y="3542"/>
                                    </p:animMotion>
                                  </p:childTnLst>
                                </p:cTn>
                              </p:par>
                              <p:par>
                                <p:cTn id="41" presetID="53" presetClass="entr" presetSubtype="16" fill="hold" grpId="0" nodeType="withEffect">
                                  <p:stCondLst>
                                    <p:cond delay="3500"/>
                                  </p:stCondLst>
                                  <p:childTnLst>
                                    <p:set>
                                      <p:cBhvr>
                                        <p:cTn id="42" dur="1" fill="hold">
                                          <p:stCondLst>
                                            <p:cond delay="0"/>
                                          </p:stCondLst>
                                        </p:cTn>
                                        <p:tgtEl>
                                          <p:spTgt spid="46"/>
                                        </p:tgtEl>
                                        <p:attrNameLst>
                                          <p:attrName>style.visibility</p:attrName>
                                        </p:attrNameLst>
                                      </p:cBhvr>
                                      <p:to>
                                        <p:strVal val="visible"/>
                                      </p:to>
                                    </p:set>
                                    <p:anim calcmode="lin" valueType="num">
                                      <p:cBhvr>
                                        <p:cTn id="43" dur="750" fill="hold"/>
                                        <p:tgtEl>
                                          <p:spTgt spid="46"/>
                                        </p:tgtEl>
                                        <p:attrNameLst>
                                          <p:attrName>ppt_w</p:attrName>
                                        </p:attrNameLst>
                                      </p:cBhvr>
                                      <p:tavLst>
                                        <p:tav tm="0">
                                          <p:val>
                                            <p:fltVal val="0"/>
                                          </p:val>
                                        </p:tav>
                                        <p:tav tm="100000">
                                          <p:val>
                                            <p:strVal val="#ppt_w"/>
                                          </p:val>
                                        </p:tav>
                                      </p:tavLst>
                                    </p:anim>
                                    <p:anim calcmode="lin" valueType="num">
                                      <p:cBhvr>
                                        <p:cTn id="44" dur="750" fill="hold"/>
                                        <p:tgtEl>
                                          <p:spTgt spid="46"/>
                                        </p:tgtEl>
                                        <p:attrNameLst>
                                          <p:attrName>ppt_h</p:attrName>
                                        </p:attrNameLst>
                                      </p:cBhvr>
                                      <p:tavLst>
                                        <p:tav tm="0">
                                          <p:val>
                                            <p:fltVal val="0"/>
                                          </p:val>
                                        </p:tav>
                                        <p:tav tm="100000">
                                          <p:val>
                                            <p:strVal val="#ppt_h"/>
                                          </p:val>
                                        </p:tav>
                                      </p:tavLst>
                                    </p:anim>
                                    <p:animEffect transition="in" filter="fade">
                                      <p:cBhvr>
                                        <p:cTn id="45" dur="750"/>
                                        <p:tgtEl>
                                          <p:spTgt spid="46"/>
                                        </p:tgtEl>
                                      </p:cBhvr>
                                    </p:animEffect>
                                  </p:childTnLst>
                                </p:cTn>
                              </p:par>
                              <p:par>
                                <p:cTn id="46" presetID="53" presetClass="entr" presetSubtype="16" fill="hold" grpId="0" nodeType="withEffect">
                                  <p:stCondLst>
                                    <p:cond delay="3500"/>
                                  </p:stCondLst>
                                  <p:childTnLst>
                                    <p:set>
                                      <p:cBhvr>
                                        <p:cTn id="47" dur="1" fill="hold">
                                          <p:stCondLst>
                                            <p:cond delay="0"/>
                                          </p:stCondLst>
                                        </p:cTn>
                                        <p:tgtEl>
                                          <p:spTgt spid="47"/>
                                        </p:tgtEl>
                                        <p:attrNameLst>
                                          <p:attrName>style.visibility</p:attrName>
                                        </p:attrNameLst>
                                      </p:cBhvr>
                                      <p:to>
                                        <p:strVal val="visible"/>
                                      </p:to>
                                    </p:set>
                                    <p:anim calcmode="lin" valueType="num">
                                      <p:cBhvr>
                                        <p:cTn id="48" dur="750" fill="hold"/>
                                        <p:tgtEl>
                                          <p:spTgt spid="47"/>
                                        </p:tgtEl>
                                        <p:attrNameLst>
                                          <p:attrName>ppt_w</p:attrName>
                                        </p:attrNameLst>
                                      </p:cBhvr>
                                      <p:tavLst>
                                        <p:tav tm="0">
                                          <p:val>
                                            <p:fltVal val="0"/>
                                          </p:val>
                                        </p:tav>
                                        <p:tav tm="100000">
                                          <p:val>
                                            <p:strVal val="#ppt_w"/>
                                          </p:val>
                                        </p:tav>
                                      </p:tavLst>
                                    </p:anim>
                                    <p:anim calcmode="lin" valueType="num">
                                      <p:cBhvr>
                                        <p:cTn id="49" dur="750" fill="hold"/>
                                        <p:tgtEl>
                                          <p:spTgt spid="47"/>
                                        </p:tgtEl>
                                        <p:attrNameLst>
                                          <p:attrName>ppt_h</p:attrName>
                                        </p:attrNameLst>
                                      </p:cBhvr>
                                      <p:tavLst>
                                        <p:tav tm="0">
                                          <p:val>
                                            <p:fltVal val="0"/>
                                          </p:val>
                                        </p:tav>
                                        <p:tav tm="100000">
                                          <p:val>
                                            <p:strVal val="#ppt_h"/>
                                          </p:val>
                                        </p:tav>
                                      </p:tavLst>
                                    </p:anim>
                                    <p:animEffect transition="in" filter="fade">
                                      <p:cBhvr>
                                        <p:cTn id="50" dur="750"/>
                                        <p:tgtEl>
                                          <p:spTgt spid="47"/>
                                        </p:tgtEl>
                                      </p:cBhvr>
                                    </p:animEffect>
                                  </p:childTnLst>
                                </p:cTn>
                              </p:par>
                              <p:par>
                                <p:cTn id="51" presetID="53" presetClass="entr" presetSubtype="16" fill="hold" grpId="0" nodeType="withEffect">
                                  <p:stCondLst>
                                    <p:cond delay="3500"/>
                                  </p:stCondLst>
                                  <p:childTnLst>
                                    <p:set>
                                      <p:cBhvr>
                                        <p:cTn id="52" dur="1" fill="hold">
                                          <p:stCondLst>
                                            <p:cond delay="0"/>
                                          </p:stCondLst>
                                        </p:cTn>
                                        <p:tgtEl>
                                          <p:spTgt spid="48"/>
                                        </p:tgtEl>
                                        <p:attrNameLst>
                                          <p:attrName>style.visibility</p:attrName>
                                        </p:attrNameLst>
                                      </p:cBhvr>
                                      <p:to>
                                        <p:strVal val="visible"/>
                                      </p:to>
                                    </p:set>
                                    <p:anim calcmode="lin" valueType="num">
                                      <p:cBhvr>
                                        <p:cTn id="53" dur="750" fill="hold"/>
                                        <p:tgtEl>
                                          <p:spTgt spid="48"/>
                                        </p:tgtEl>
                                        <p:attrNameLst>
                                          <p:attrName>ppt_w</p:attrName>
                                        </p:attrNameLst>
                                      </p:cBhvr>
                                      <p:tavLst>
                                        <p:tav tm="0">
                                          <p:val>
                                            <p:fltVal val="0"/>
                                          </p:val>
                                        </p:tav>
                                        <p:tav tm="100000">
                                          <p:val>
                                            <p:strVal val="#ppt_w"/>
                                          </p:val>
                                        </p:tav>
                                      </p:tavLst>
                                    </p:anim>
                                    <p:anim calcmode="lin" valueType="num">
                                      <p:cBhvr>
                                        <p:cTn id="54" dur="750" fill="hold"/>
                                        <p:tgtEl>
                                          <p:spTgt spid="48"/>
                                        </p:tgtEl>
                                        <p:attrNameLst>
                                          <p:attrName>ppt_h</p:attrName>
                                        </p:attrNameLst>
                                      </p:cBhvr>
                                      <p:tavLst>
                                        <p:tav tm="0">
                                          <p:val>
                                            <p:fltVal val="0"/>
                                          </p:val>
                                        </p:tav>
                                        <p:tav tm="100000">
                                          <p:val>
                                            <p:strVal val="#ppt_h"/>
                                          </p:val>
                                        </p:tav>
                                      </p:tavLst>
                                    </p:anim>
                                    <p:animEffect transition="in" filter="fade">
                                      <p:cBhvr>
                                        <p:cTn id="55" dur="750"/>
                                        <p:tgtEl>
                                          <p:spTgt spid="48"/>
                                        </p:tgtEl>
                                      </p:cBhvr>
                                    </p:animEffect>
                                  </p:childTnLst>
                                </p:cTn>
                              </p:par>
                              <p:par>
                                <p:cTn id="56" presetID="53" presetClass="entr" presetSubtype="16" fill="hold" grpId="0" nodeType="withEffect">
                                  <p:stCondLst>
                                    <p:cond delay="3500"/>
                                  </p:stCondLst>
                                  <p:childTnLst>
                                    <p:set>
                                      <p:cBhvr>
                                        <p:cTn id="57" dur="1" fill="hold">
                                          <p:stCondLst>
                                            <p:cond delay="0"/>
                                          </p:stCondLst>
                                        </p:cTn>
                                        <p:tgtEl>
                                          <p:spTgt spid="49"/>
                                        </p:tgtEl>
                                        <p:attrNameLst>
                                          <p:attrName>style.visibility</p:attrName>
                                        </p:attrNameLst>
                                      </p:cBhvr>
                                      <p:to>
                                        <p:strVal val="visible"/>
                                      </p:to>
                                    </p:set>
                                    <p:anim calcmode="lin" valueType="num">
                                      <p:cBhvr>
                                        <p:cTn id="58" dur="750" fill="hold"/>
                                        <p:tgtEl>
                                          <p:spTgt spid="49"/>
                                        </p:tgtEl>
                                        <p:attrNameLst>
                                          <p:attrName>ppt_w</p:attrName>
                                        </p:attrNameLst>
                                      </p:cBhvr>
                                      <p:tavLst>
                                        <p:tav tm="0">
                                          <p:val>
                                            <p:fltVal val="0"/>
                                          </p:val>
                                        </p:tav>
                                        <p:tav tm="100000">
                                          <p:val>
                                            <p:strVal val="#ppt_w"/>
                                          </p:val>
                                        </p:tav>
                                      </p:tavLst>
                                    </p:anim>
                                    <p:anim calcmode="lin" valueType="num">
                                      <p:cBhvr>
                                        <p:cTn id="59" dur="750" fill="hold"/>
                                        <p:tgtEl>
                                          <p:spTgt spid="49"/>
                                        </p:tgtEl>
                                        <p:attrNameLst>
                                          <p:attrName>ppt_h</p:attrName>
                                        </p:attrNameLst>
                                      </p:cBhvr>
                                      <p:tavLst>
                                        <p:tav tm="0">
                                          <p:val>
                                            <p:fltVal val="0"/>
                                          </p:val>
                                        </p:tav>
                                        <p:tav tm="100000">
                                          <p:val>
                                            <p:strVal val="#ppt_h"/>
                                          </p:val>
                                        </p:tav>
                                      </p:tavLst>
                                    </p:anim>
                                    <p:animEffect transition="in" filter="fade">
                                      <p:cBhvr>
                                        <p:cTn id="60" dur="750"/>
                                        <p:tgtEl>
                                          <p:spTgt spid="49"/>
                                        </p:tgtEl>
                                      </p:cBhvr>
                                    </p:animEffect>
                                  </p:childTnLst>
                                </p:cTn>
                              </p:par>
                              <p:par>
                                <p:cTn id="61" presetID="10" presetClass="entr" presetSubtype="0" fill="hold" nodeType="withEffect">
                                  <p:stCondLst>
                                    <p:cond delay="3500"/>
                                  </p:stCondLst>
                                  <p:childTnLst>
                                    <p:set>
                                      <p:cBhvr>
                                        <p:cTn id="62" dur="1" fill="hold">
                                          <p:stCondLst>
                                            <p:cond delay="0"/>
                                          </p:stCondLst>
                                        </p:cTn>
                                        <p:tgtEl>
                                          <p:spTgt spid="82"/>
                                        </p:tgtEl>
                                        <p:attrNameLst>
                                          <p:attrName>style.visibility</p:attrName>
                                        </p:attrNameLst>
                                      </p:cBhvr>
                                      <p:to>
                                        <p:strVal val="visible"/>
                                      </p:to>
                                    </p:set>
                                    <p:animEffect transition="in" filter="fade">
                                      <p:cBhvr>
                                        <p:cTn id="63" dur="750"/>
                                        <p:tgtEl>
                                          <p:spTgt spid="82"/>
                                        </p:tgtEl>
                                      </p:cBhvr>
                                    </p:animEffect>
                                  </p:childTnLst>
                                </p:cTn>
                              </p:par>
                              <p:par>
                                <p:cTn id="64" presetID="10" presetClass="entr" presetSubtype="0" fill="hold" nodeType="withEffect">
                                  <p:stCondLst>
                                    <p:cond delay="3500"/>
                                  </p:stCondLst>
                                  <p:childTnLst>
                                    <p:set>
                                      <p:cBhvr>
                                        <p:cTn id="65" dur="1" fill="hold">
                                          <p:stCondLst>
                                            <p:cond delay="0"/>
                                          </p:stCondLst>
                                        </p:cTn>
                                        <p:tgtEl>
                                          <p:spTgt spid="35"/>
                                        </p:tgtEl>
                                        <p:attrNameLst>
                                          <p:attrName>style.visibility</p:attrName>
                                        </p:attrNameLst>
                                      </p:cBhvr>
                                      <p:to>
                                        <p:strVal val="visible"/>
                                      </p:to>
                                    </p:set>
                                    <p:animEffect transition="in" filter="fade">
                                      <p:cBhvr>
                                        <p:cTn id="66" dur="750"/>
                                        <p:tgtEl>
                                          <p:spTgt spid="35"/>
                                        </p:tgtEl>
                                      </p:cBhvr>
                                    </p:animEffect>
                                  </p:childTnLst>
                                </p:cTn>
                              </p:par>
                              <p:par>
                                <p:cTn id="67" presetID="10" presetClass="entr" presetSubtype="0" fill="hold" nodeType="withEffect">
                                  <p:stCondLst>
                                    <p:cond delay="3500"/>
                                  </p:stCondLst>
                                  <p:childTnLst>
                                    <p:set>
                                      <p:cBhvr>
                                        <p:cTn id="68" dur="1" fill="hold">
                                          <p:stCondLst>
                                            <p:cond delay="0"/>
                                          </p:stCondLst>
                                        </p:cTn>
                                        <p:tgtEl>
                                          <p:spTgt spid="32"/>
                                        </p:tgtEl>
                                        <p:attrNameLst>
                                          <p:attrName>style.visibility</p:attrName>
                                        </p:attrNameLst>
                                      </p:cBhvr>
                                      <p:to>
                                        <p:strVal val="visible"/>
                                      </p:to>
                                    </p:set>
                                    <p:animEffect transition="in" filter="fade">
                                      <p:cBhvr>
                                        <p:cTn id="69" dur="750"/>
                                        <p:tgtEl>
                                          <p:spTgt spid="32"/>
                                        </p:tgtEl>
                                      </p:cBhvr>
                                    </p:animEffect>
                                  </p:childTnLst>
                                </p:cTn>
                              </p:par>
                              <p:par>
                                <p:cTn id="70" presetID="22" presetClass="entr" presetSubtype="8" fill="hold" grpId="0" nodeType="withEffect">
                                  <p:stCondLst>
                                    <p:cond delay="4000"/>
                                  </p:stCondLst>
                                  <p:childTnLst>
                                    <p:set>
                                      <p:cBhvr>
                                        <p:cTn id="71" dur="1" fill="hold">
                                          <p:stCondLst>
                                            <p:cond delay="0"/>
                                          </p:stCondLst>
                                        </p:cTn>
                                        <p:tgtEl>
                                          <p:spTgt spid="39"/>
                                        </p:tgtEl>
                                        <p:attrNameLst>
                                          <p:attrName>style.visibility</p:attrName>
                                        </p:attrNameLst>
                                      </p:cBhvr>
                                      <p:to>
                                        <p:strVal val="visible"/>
                                      </p:to>
                                    </p:set>
                                    <p:animEffect transition="in" filter="wipe(left)">
                                      <p:cBhvr>
                                        <p:cTn id="72" dur="750"/>
                                        <p:tgtEl>
                                          <p:spTgt spid="39"/>
                                        </p:tgtEl>
                                      </p:cBhvr>
                                    </p:animEffect>
                                  </p:childTnLst>
                                </p:cTn>
                              </p:par>
                              <p:par>
                                <p:cTn id="73" presetID="22" presetClass="entr" presetSubtype="2" fill="hold" grpId="0" nodeType="withEffect">
                                  <p:stCondLst>
                                    <p:cond delay="4000"/>
                                  </p:stCondLst>
                                  <p:childTnLst>
                                    <p:set>
                                      <p:cBhvr>
                                        <p:cTn id="74" dur="1" fill="hold">
                                          <p:stCondLst>
                                            <p:cond delay="0"/>
                                          </p:stCondLst>
                                        </p:cTn>
                                        <p:tgtEl>
                                          <p:spTgt spid="41"/>
                                        </p:tgtEl>
                                        <p:attrNameLst>
                                          <p:attrName>style.visibility</p:attrName>
                                        </p:attrNameLst>
                                      </p:cBhvr>
                                      <p:to>
                                        <p:strVal val="visible"/>
                                      </p:to>
                                    </p:set>
                                    <p:animEffect transition="in" filter="wipe(right)">
                                      <p:cBhvr>
                                        <p:cTn id="75" dur="750"/>
                                        <p:tgtEl>
                                          <p:spTgt spid="41"/>
                                        </p:tgtEl>
                                      </p:cBhvr>
                                    </p:animEffect>
                                  </p:childTnLst>
                                </p:cTn>
                              </p:par>
                              <p:par>
                                <p:cTn id="76" presetID="22" presetClass="entr" presetSubtype="2" fill="hold" grpId="0" nodeType="withEffect">
                                  <p:stCondLst>
                                    <p:cond delay="4000"/>
                                  </p:stCondLst>
                                  <p:childTnLst>
                                    <p:set>
                                      <p:cBhvr>
                                        <p:cTn id="77" dur="1" fill="hold">
                                          <p:stCondLst>
                                            <p:cond delay="0"/>
                                          </p:stCondLst>
                                        </p:cTn>
                                        <p:tgtEl>
                                          <p:spTgt spid="45"/>
                                        </p:tgtEl>
                                        <p:attrNameLst>
                                          <p:attrName>style.visibility</p:attrName>
                                        </p:attrNameLst>
                                      </p:cBhvr>
                                      <p:to>
                                        <p:strVal val="visible"/>
                                      </p:to>
                                    </p:set>
                                    <p:animEffect transition="in" filter="wipe(right)">
                                      <p:cBhvr>
                                        <p:cTn id="78" dur="750"/>
                                        <p:tgtEl>
                                          <p:spTgt spid="45"/>
                                        </p:tgtEl>
                                      </p:cBhvr>
                                    </p:animEffect>
                                  </p:childTnLst>
                                </p:cTn>
                              </p:par>
                              <p:par>
                                <p:cTn id="79" presetID="22" presetClass="entr" presetSubtype="8" fill="hold" grpId="0" nodeType="withEffect">
                                  <p:stCondLst>
                                    <p:cond delay="4000"/>
                                  </p:stCondLst>
                                  <p:childTnLst>
                                    <p:set>
                                      <p:cBhvr>
                                        <p:cTn id="80" dur="1" fill="hold">
                                          <p:stCondLst>
                                            <p:cond delay="0"/>
                                          </p:stCondLst>
                                        </p:cTn>
                                        <p:tgtEl>
                                          <p:spTgt spid="43"/>
                                        </p:tgtEl>
                                        <p:attrNameLst>
                                          <p:attrName>style.visibility</p:attrName>
                                        </p:attrNameLst>
                                      </p:cBhvr>
                                      <p:to>
                                        <p:strVal val="visible"/>
                                      </p:to>
                                    </p:set>
                                    <p:animEffect transition="in" filter="wipe(left)">
                                      <p:cBhvr>
                                        <p:cTn id="81" dur="750"/>
                                        <p:tgtEl>
                                          <p:spTgt spid="43"/>
                                        </p:tgtEl>
                                      </p:cBhvr>
                                    </p:animEffect>
                                  </p:childTnLst>
                                </p:cTn>
                              </p:par>
                              <p:par>
                                <p:cTn id="82" presetID="10" presetClass="entr" presetSubtype="0" fill="hold" grpId="0" nodeType="withEffect">
                                  <p:stCondLst>
                                    <p:cond delay="4750"/>
                                  </p:stCondLst>
                                  <p:childTnLst>
                                    <p:set>
                                      <p:cBhvr>
                                        <p:cTn id="83" dur="1" fill="hold">
                                          <p:stCondLst>
                                            <p:cond delay="0"/>
                                          </p:stCondLst>
                                        </p:cTn>
                                        <p:tgtEl>
                                          <p:spTgt spid="38"/>
                                        </p:tgtEl>
                                        <p:attrNameLst>
                                          <p:attrName>style.visibility</p:attrName>
                                        </p:attrNameLst>
                                      </p:cBhvr>
                                      <p:to>
                                        <p:strVal val="visible"/>
                                      </p:to>
                                    </p:set>
                                    <p:animEffect transition="in" filter="fade">
                                      <p:cBhvr>
                                        <p:cTn id="84" dur="750"/>
                                        <p:tgtEl>
                                          <p:spTgt spid="38"/>
                                        </p:tgtEl>
                                      </p:cBhvr>
                                    </p:animEffect>
                                  </p:childTnLst>
                                </p:cTn>
                              </p:par>
                              <p:par>
                                <p:cTn id="85" presetID="10" presetClass="entr" presetSubtype="0" fill="hold" grpId="0" nodeType="withEffect">
                                  <p:stCondLst>
                                    <p:cond delay="4750"/>
                                  </p:stCondLst>
                                  <p:childTnLst>
                                    <p:set>
                                      <p:cBhvr>
                                        <p:cTn id="86" dur="1" fill="hold">
                                          <p:stCondLst>
                                            <p:cond delay="0"/>
                                          </p:stCondLst>
                                        </p:cTn>
                                        <p:tgtEl>
                                          <p:spTgt spid="42"/>
                                        </p:tgtEl>
                                        <p:attrNameLst>
                                          <p:attrName>style.visibility</p:attrName>
                                        </p:attrNameLst>
                                      </p:cBhvr>
                                      <p:to>
                                        <p:strVal val="visible"/>
                                      </p:to>
                                    </p:set>
                                    <p:animEffect transition="in" filter="fade">
                                      <p:cBhvr>
                                        <p:cTn id="87" dur="750"/>
                                        <p:tgtEl>
                                          <p:spTgt spid="42"/>
                                        </p:tgtEl>
                                      </p:cBhvr>
                                    </p:animEffect>
                                  </p:childTnLst>
                                </p:cTn>
                              </p:par>
                              <p:par>
                                <p:cTn id="88" presetID="10" presetClass="entr" presetSubtype="0" fill="hold" grpId="0" nodeType="withEffect">
                                  <p:stCondLst>
                                    <p:cond delay="4750"/>
                                  </p:stCondLst>
                                  <p:childTnLst>
                                    <p:set>
                                      <p:cBhvr>
                                        <p:cTn id="89" dur="1" fill="hold">
                                          <p:stCondLst>
                                            <p:cond delay="0"/>
                                          </p:stCondLst>
                                        </p:cTn>
                                        <p:tgtEl>
                                          <p:spTgt spid="44"/>
                                        </p:tgtEl>
                                        <p:attrNameLst>
                                          <p:attrName>style.visibility</p:attrName>
                                        </p:attrNameLst>
                                      </p:cBhvr>
                                      <p:to>
                                        <p:strVal val="visible"/>
                                      </p:to>
                                    </p:set>
                                    <p:animEffect transition="in" filter="fade">
                                      <p:cBhvr>
                                        <p:cTn id="90" dur="750"/>
                                        <p:tgtEl>
                                          <p:spTgt spid="44"/>
                                        </p:tgtEl>
                                      </p:cBhvr>
                                    </p:animEffect>
                                  </p:childTnLst>
                                </p:cTn>
                              </p:par>
                              <p:par>
                                <p:cTn id="91" presetID="10" presetClass="entr" presetSubtype="0" fill="hold" grpId="0" nodeType="withEffect">
                                  <p:stCondLst>
                                    <p:cond delay="4750"/>
                                  </p:stCondLst>
                                  <p:childTnLst>
                                    <p:set>
                                      <p:cBhvr>
                                        <p:cTn id="92" dur="1" fill="hold">
                                          <p:stCondLst>
                                            <p:cond delay="0"/>
                                          </p:stCondLst>
                                        </p:cTn>
                                        <p:tgtEl>
                                          <p:spTgt spid="40"/>
                                        </p:tgtEl>
                                        <p:attrNameLst>
                                          <p:attrName>style.visibility</p:attrName>
                                        </p:attrNameLst>
                                      </p:cBhvr>
                                      <p:to>
                                        <p:strVal val="visible"/>
                                      </p:to>
                                    </p:set>
                                    <p:animEffect transition="in" filter="fade">
                                      <p:cBhvr>
                                        <p:cTn id="93" dur="750"/>
                                        <p:tgtEl>
                                          <p:spTgt spid="40"/>
                                        </p:tgtEl>
                                      </p:cBhvr>
                                    </p:animEffect>
                                  </p:childTnLst>
                                </p:cTn>
                              </p:par>
                            </p:childTnLst>
                          </p:cTn>
                        </p:par>
                        <p:par>
                          <p:cTn id="94" fill="hold">
                            <p:stCondLst>
                              <p:cond delay="5500"/>
                            </p:stCondLst>
                            <p:childTnLst>
                              <p:par>
                                <p:cTn id="95" presetID="10" presetClass="entr" presetSubtype="0" fill="hold" grpId="0" nodeType="afterEffect">
                                  <p:stCondLst>
                                    <p:cond delay="0"/>
                                  </p:stCondLst>
                                  <p:childTnLst>
                                    <p:set>
                                      <p:cBhvr>
                                        <p:cTn id="96" dur="1" fill="hold">
                                          <p:stCondLst>
                                            <p:cond delay="0"/>
                                          </p:stCondLst>
                                        </p:cTn>
                                        <p:tgtEl>
                                          <p:spTgt spid="77"/>
                                        </p:tgtEl>
                                        <p:attrNameLst>
                                          <p:attrName>style.visibility</p:attrName>
                                        </p:attrNameLst>
                                      </p:cBhvr>
                                      <p:to>
                                        <p:strVal val="visible"/>
                                      </p:to>
                                    </p:set>
                                    <p:animEffect transition="in" filter="fade">
                                      <p:cBhvr>
                                        <p:cTn id="97" dur="75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1" grpId="1" animBg="1"/>
      <p:bldP spid="38" grpId="0"/>
      <p:bldP spid="39" grpId="0"/>
      <p:bldP spid="40" grpId="0"/>
      <p:bldP spid="41" grpId="0"/>
      <p:bldP spid="42" grpId="0"/>
      <p:bldP spid="43" grpId="0"/>
      <p:bldP spid="44" grpId="0"/>
      <p:bldP spid="45" grpId="0"/>
      <p:bldP spid="24" grpId="0" animBg="1"/>
      <p:bldP spid="24" grpId="1" animBg="1"/>
      <p:bldP spid="46" grpId="0"/>
      <p:bldP spid="49" grpId="0"/>
      <p:bldP spid="98" grpId="0"/>
      <p:bldP spid="98" grpId="1"/>
      <p:bldP spid="98" grpId="2"/>
      <p:bldP spid="99" grpId="0"/>
      <p:bldP spid="99" grpId="1"/>
      <p:bldP spid="30" grpId="0" animBg="1"/>
      <p:bldP spid="30" grpId="1" animBg="1"/>
      <p:bldP spid="30" grpId="2" animBg="1"/>
      <p:bldP spid="27" grpId="0" animBg="1"/>
      <p:bldP spid="27" grpId="1" animBg="1"/>
      <p:bldP spid="27" grpId="2" animBg="1"/>
      <p:bldP spid="47" grpId="0"/>
      <p:bldP spid="48" grpId="0"/>
      <p:bldP spid="7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2" name="组合 151"/>
          <p:cNvGrpSpPr/>
          <p:nvPr/>
        </p:nvGrpSpPr>
        <p:grpSpPr>
          <a:xfrm>
            <a:off x="10044723" y="4631832"/>
            <a:ext cx="1243491" cy="1706825"/>
            <a:chOff x="7782628" y="-1101428"/>
            <a:chExt cx="2450817" cy="3364010"/>
          </a:xfrm>
        </p:grpSpPr>
        <p:sp>
          <p:nvSpPr>
            <p:cNvPr id="153" name="圆角矩形 152"/>
            <p:cNvSpPr>
              <a:spLocks noChangeAspect="1"/>
            </p:cNvSpPr>
            <p:nvPr/>
          </p:nvSpPr>
          <p:spPr>
            <a:xfrm rot="2700000">
              <a:off x="7782628" y="-648540"/>
              <a:ext cx="2450817" cy="2450817"/>
            </a:xfrm>
            <a:prstGeom prst="roundRect">
              <a:avLst/>
            </a:prstGeom>
            <a:gradFill>
              <a:gsLst>
                <a:gs pos="0">
                  <a:schemeClr val="bg1"/>
                </a:gs>
                <a:gs pos="36000">
                  <a:schemeClr val="bg1"/>
                </a:gs>
                <a:gs pos="100000">
                  <a:srgbClr val="ECECEC"/>
                </a:gs>
              </a:gsLst>
              <a:lin ang="13500000" scaled="1"/>
            </a:gradFill>
            <a:ln w="19050">
              <a:solidFill>
                <a:schemeClr val="bg1"/>
              </a:solidFill>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4" name="组合 153"/>
            <p:cNvGrpSpPr/>
            <p:nvPr/>
          </p:nvGrpSpPr>
          <p:grpSpPr>
            <a:xfrm>
              <a:off x="8556219" y="1556046"/>
              <a:ext cx="721176" cy="706536"/>
              <a:chOff x="3161408" y="4408176"/>
              <a:chExt cx="721176" cy="706536"/>
            </a:xfrm>
          </p:grpSpPr>
          <p:sp>
            <p:nvSpPr>
              <p:cNvPr id="160" name="任意多边形 159"/>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1" name="任意多边形 160"/>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2" name="任意多边形 161"/>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3" name="任意多边形 162"/>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5" name="组合 154"/>
            <p:cNvGrpSpPr/>
            <p:nvPr/>
          </p:nvGrpSpPr>
          <p:grpSpPr>
            <a:xfrm flipH="1" flipV="1">
              <a:off x="8736477" y="-1101428"/>
              <a:ext cx="721176" cy="706536"/>
              <a:chOff x="3161408" y="4408176"/>
              <a:chExt cx="721176" cy="706536"/>
            </a:xfrm>
          </p:grpSpPr>
          <p:sp>
            <p:nvSpPr>
              <p:cNvPr id="156" name="任意多边形 155"/>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7" name="任意多边形 156"/>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8" name="任意多边形 157"/>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9" name="任意多边形 158"/>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40" name="组合 139"/>
          <p:cNvGrpSpPr/>
          <p:nvPr/>
        </p:nvGrpSpPr>
        <p:grpSpPr>
          <a:xfrm>
            <a:off x="8196252" y="4631832"/>
            <a:ext cx="1243491" cy="1706825"/>
            <a:chOff x="7782628" y="-1101428"/>
            <a:chExt cx="2450817" cy="3364010"/>
          </a:xfrm>
        </p:grpSpPr>
        <p:sp>
          <p:nvSpPr>
            <p:cNvPr id="141" name="圆角矩形 140"/>
            <p:cNvSpPr>
              <a:spLocks noChangeAspect="1"/>
            </p:cNvSpPr>
            <p:nvPr/>
          </p:nvSpPr>
          <p:spPr>
            <a:xfrm rot="2700000">
              <a:off x="7782628" y="-648540"/>
              <a:ext cx="2450817" cy="2450817"/>
            </a:xfrm>
            <a:prstGeom prst="roundRect">
              <a:avLst/>
            </a:prstGeom>
            <a:gradFill>
              <a:gsLst>
                <a:gs pos="0">
                  <a:schemeClr val="bg1"/>
                </a:gs>
                <a:gs pos="36000">
                  <a:schemeClr val="bg1"/>
                </a:gs>
                <a:gs pos="100000">
                  <a:srgbClr val="ECECEC"/>
                </a:gs>
              </a:gsLst>
              <a:lin ang="13500000" scaled="1"/>
            </a:gradFill>
            <a:ln w="19050">
              <a:solidFill>
                <a:schemeClr val="bg1"/>
              </a:solidFill>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2" name="组合 141"/>
            <p:cNvGrpSpPr/>
            <p:nvPr/>
          </p:nvGrpSpPr>
          <p:grpSpPr>
            <a:xfrm>
              <a:off x="8556219" y="1556046"/>
              <a:ext cx="721176" cy="706536"/>
              <a:chOff x="3161408" y="4408176"/>
              <a:chExt cx="721176" cy="706536"/>
            </a:xfrm>
          </p:grpSpPr>
          <p:sp>
            <p:nvSpPr>
              <p:cNvPr id="148" name="任意多边形 147"/>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9" name="任意多边形 148"/>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0" name="任意多边形 149"/>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1" name="任意多边形 150"/>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3" name="组合 142"/>
            <p:cNvGrpSpPr/>
            <p:nvPr/>
          </p:nvGrpSpPr>
          <p:grpSpPr>
            <a:xfrm flipH="1" flipV="1">
              <a:off x="8736477" y="-1101428"/>
              <a:ext cx="721176" cy="706536"/>
              <a:chOff x="3161408" y="4408176"/>
              <a:chExt cx="721176" cy="706536"/>
            </a:xfrm>
          </p:grpSpPr>
          <p:sp>
            <p:nvSpPr>
              <p:cNvPr id="144" name="任意多边形 143"/>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5" name="任意多边形 144"/>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6" name="任意多边形 145"/>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7" name="任意多边形 146"/>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28" name="组合 127"/>
          <p:cNvGrpSpPr/>
          <p:nvPr/>
        </p:nvGrpSpPr>
        <p:grpSpPr>
          <a:xfrm>
            <a:off x="6327416" y="4631832"/>
            <a:ext cx="1243491" cy="1706825"/>
            <a:chOff x="7782628" y="-1101428"/>
            <a:chExt cx="2450817" cy="3364010"/>
          </a:xfrm>
        </p:grpSpPr>
        <p:sp>
          <p:nvSpPr>
            <p:cNvPr id="129" name="圆角矩形 128"/>
            <p:cNvSpPr>
              <a:spLocks noChangeAspect="1"/>
            </p:cNvSpPr>
            <p:nvPr/>
          </p:nvSpPr>
          <p:spPr>
            <a:xfrm rot="2700000">
              <a:off x="7782628" y="-648540"/>
              <a:ext cx="2450817" cy="2450817"/>
            </a:xfrm>
            <a:prstGeom prst="roundRect">
              <a:avLst/>
            </a:prstGeom>
            <a:gradFill>
              <a:gsLst>
                <a:gs pos="0">
                  <a:schemeClr val="bg1"/>
                </a:gs>
                <a:gs pos="36000">
                  <a:schemeClr val="bg1"/>
                </a:gs>
                <a:gs pos="100000">
                  <a:srgbClr val="ECECEC"/>
                </a:gs>
              </a:gsLst>
              <a:lin ang="13500000" scaled="1"/>
            </a:gradFill>
            <a:ln w="19050">
              <a:solidFill>
                <a:schemeClr val="bg1"/>
              </a:solidFill>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0" name="组合 129"/>
            <p:cNvGrpSpPr/>
            <p:nvPr/>
          </p:nvGrpSpPr>
          <p:grpSpPr>
            <a:xfrm>
              <a:off x="8556219" y="1556046"/>
              <a:ext cx="721176" cy="706536"/>
              <a:chOff x="3161408" y="4408176"/>
              <a:chExt cx="721176" cy="706536"/>
            </a:xfrm>
          </p:grpSpPr>
          <p:sp>
            <p:nvSpPr>
              <p:cNvPr id="136" name="任意多边形 135"/>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7" name="任意多边形 136"/>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8" name="任意多边形 137"/>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9" name="任意多边形 138"/>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1" name="组合 130"/>
            <p:cNvGrpSpPr/>
            <p:nvPr/>
          </p:nvGrpSpPr>
          <p:grpSpPr>
            <a:xfrm flipH="1" flipV="1">
              <a:off x="8736477" y="-1101428"/>
              <a:ext cx="721176" cy="706536"/>
              <a:chOff x="3161408" y="4408176"/>
              <a:chExt cx="721176" cy="706536"/>
            </a:xfrm>
          </p:grpSpPr>
          <p:sp>
            <p:nvSpPr>
              <p:cNvPr id="132" name="任意多边形 131"/>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3" name="任意多边形 132"/>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4" name="任意多边形 133"/>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5" name="任意多边形 134"/>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16" name="组合 115"/>
          <p:cNvGrpSpPr/>
          <p:nvPr/>
        </p:nvGrpSpPr>
        <p:grpSpPr>
          <a:xfrm>
            <a:off x="4458576" y="4631832"/>
            <a:ext cx="1243491" cy="1706825"/>
            <a:chOff x="7782628" y="-1101428"/>
            <a:chExt cx="2450817" cy="3364010"/>
          </a:xfrm>
        </p:grpSpPr>
        <p:sp>
          <p:nvSpPr>
            <p:cNvPr id="117" name="圆角矩形 116"/>
            <p:cNvSpPr>
              <a:spLocks noChangeAspect="1"/>
            </p:cNvSpPr>
            <p:nvPr/>
          </p:nvSpPr>
          <p:spPr>
            <a:xfrm rot="2700000">
              <a:off x="7782628" y="-648540"/>
              <a:ext cx="2450817" cy="2450817"/>
            </a:xfrm>
            <a:prstGeom prst="roundRect">
              <a:avLst/>
            </a:prstGeom>
            <a:gradFill>
              <a:gsLst>
                <a:gs pos="0">
                  <a:schemeClr val="bg1"/>
                </a:gs>
                <a:gs pos="36000">
                  <a:schemeClr val="bg1"/>
                </a:gs>
                <a:gs pos="100000">
                  <a:srgbClr val="ECECEC"/>
                </a:gs>
              </a:gsLst>
              <a:lin ang="13500000" scaled="1"/>
            </a:gradFill>
            <a:ln w="19050">
              <a:solidFill>
                <a:schemeClr val="bg1"/>
              </a:solidFill>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8" name="组合 117"/>
            <p:cNvGrpSpPr/>
            <p:nvPr/>
          </p:nvGrpSpPr>
          <p:grpSpPr>
            <a:xfrm>
              <a:off x="8556219" y="1556046"/>
              <a:ext cx="721176" cy="706536"/>
              <a:chOff x="3161408" y="4408176"/>
              <a:chExt cx="721176" cy="706536"/>
            </a:xfrm>
          </p:grpSpPr>
          <p:sp>
            <p:nvSpPr>
              <p:cNvPr id="124" name="任意多边形 123"/>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5" name="任意多边形 124"/>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任意多边形 125"/>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7" name="任意多边形 126"/>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9" name="组合 118"/>
            <p:cNvGrpSpPr/>
            <p:nvPr/>
          </p:nvGrpSpPr>
          <p:grpSpPr>
            <a:xfrm flipH="1" flipV="1">
              <a:off x="8736477" y="-1101428"/>
              <a:ext cx="721176" cy="706536"/>
              <a:chOff x="3161408" y="4408176"/>
              <a:chExt cx="721176" cy="706536"/>
            </a:xfrm>
          </p:grpSpPr>
          <p:sp>
            <p:nvSpPr>
              <p:cNvPr id="120" name="任意多边形 119"/>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任意多边形 120"/>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2" name="任意多边形 121"/>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任意多边形 122"/>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44" name="文本框 43"/>
          <p:cNvSpPr txBox="1"/>
          <p:nvPr/>
        </p:nvSpPr>
        <p:spPr>
          <a:xfrm>
            <a:off x="4648200" y="2298908"/>
            <a:ext cx="2974702" cy="400110"/>
          </a:xfrm>
          <a:prstGeom prst="rect">
            <a:avLst/>
          </a:prstGeom>
          <a:noFill/>
        </p:spPr>
        <p:txBody>
          <a:bodyPr wrap="square" rtlCol="0">
            <a:spAutoFit/>
          </a:bodyPr>
          <a:lstStyle/>
          <a:p>
            <a:r>
              <a:rPr lang="zh-CN" altLang="en-US" sz="2000" dirty="0">
                <a:solidFill>
                  <a:schemeClr val="tx1">
                    <a:lumMod val="75000"/>
                    <a:lumOff val="25000"/>
                  </a:schemeClr>
                </a:solidFill>
              </a:rPr>
              <a:t>请输入您的标题</a:t>
            </a:r>
          </a:p>
        </p:txBody>
      </p:sp>
      <p:sp>
        <p:nvSpPr>
          <p:cNvPr id="45" name="矩形 44"/>
          <p:cNvSpPr/>
          <p:nvPr/>
        </p:nvSpPr>
        <p:spPr>
          <a:xfrm>
            <a:off x="4648200" y="2859392"/>
            <a:ext cx="6740525" cy="736805"/>
          </a:xfrm>
          <a:prstGeom prst="rect">
            <a:avLst/>
          </a:prstGeom>
        </p:spPr>
        <p:txBody>
          <a:bodyPr wrap="square">
            <a:spAutoFit/>
          </a:bodyPr>
          <a:lstStyle/>
          <a:p>
            <a:pPr algn="just">
              <a:lnSpc>
                <a:spcPct val="120000"/>
              </a:lnSpc>
            </a:pPr>
            <a:r>
              <a:rPr lang="en-US" altLang="zh-CN" sz="1200" dirty="0">
                <a:solidFill>
                  <a:schemeClr val="tx1">
                    <a:lumMod val="75000"/>
                    <a:lumOff val="25000"/>
                  </a:schemeClr>
                </a:solidFill>
              </a:rPr>
              <a:t>Please enter your content here, can be used to paste by copying your text and choose to keep only text. Please enter your content here, can be used to paste by copying your text and choose to keep only text. </a:t>
            </a:r>
          </a:p>
        </p:txBody>
      </p:sp>
      <p:sp>
        <p:nvSpPr>
          <p:cNvPr id="46" name="矩形 45"/>
          <p:cNvSpPr/>
          <p:nvPr/>
        </p:nvSpPr>
        <p:spPr>
          <a:xfrm>
            <a:off x="4648200" y="3756831"/>
            <a:ext cx="6740525" cy="515206"/>
          </a:xfrm>
          <a:prstGeom prst="rect">
            <a:avLst/>
          </a:prstGeom>
        </p:spPr>
        <p:txBody>
          <a:bodyPr wrap="square">
            <a:spAutoFit/>
          </a:bodyPr>
          <a:lstStyle/>
          <a:p>
            <a:pPr algn="just">
              <a:lnSpc>
                <a:spcPct val="120000"/>
              </a:lnSpc>
            </a:pPr>
            <a:r>
              <a:rPr lang="en-US" altLang="zh-CN" sz="1200" dirty="0">
                <a:solidFill>
                  <a:schemeClr val="tx1">
                    <a:lumMod val="75000"/>
                    <a:lumOff val="25000"/>
                  </a:schemeClr>
                </a:solidFill>
              </a:rPr>
              <a:t>Please enter your content here, can be used to paste by copying your text and choose to keep only text. Please enter your content here</a:t>
            </a:r>
          </a:p>
        </p:txBody>
      </p:sp>
      <p:grpSp>
        <p:nvGrpSpPr>
          <p:cNvPr id="53" name="组合 52"/>
          <p:cNvGrpSpPr/>
          <p:nvPr/>
        </p:nvGrpSpPr>
        <p:grpSpPr>
          <a:xfrm>
            <a:off x="839706" y="2218990"/>
            <a:ext cx="2750804" cy="5769310"/>
            <a:chOff x="1622554" y="2345990"/>
            <a:chExt cx="1967956" cy="4127429"/>
          </a:xfrm>
        </p:grpSpPr>
        <p:sp>
          <p:nvSpPr>
            <p:cNvPr id="35" name="Freeform 5"/>
            <p:cNvSpPr>
              <a:spLocks noEditPoints="1"/>
            </p:cNvSpPr>
            <p:nvPr/>
          </p:nvSpPr>
          <p:spPr bwMode="auto">
            <a:xfrm>
              <a:off x="1645174" y="2368610"/>
              <a:ext cx="1945336" cy="4104809"/>
            </a:xfrm>
            <a:custGeom>
              <a:avLst/>
              <a:gdLst>
                <a:gd name="T0" fmla="*/ 0 w 1508"/>
                <a:gd name="T1" fmla="*/ 2962 h 3186"/>
                <a:gd name="T2" fmla="*/ 66 w 1508"/>
                <a:gd name="T3" fmla="*/ 3120 h 3186"/>
                <a:gd name="T4" fmla="*/ 224 w 1508"/>
                <a:gd name="T5" fmla="*/ 3186 h 3186"/>
                <a:gd name="T6" fmla="*/ 1284 w 1508"/>
                <a:gd name="T7" fmla="*/ 3186 h 3186"/>
                <a:gd name="T8" fmla="*/ 1442 w 1508"/>
                <a:gd name="T9" fmla="*/ 3120 h 3186"/>
                <a:gd name="T10" fmla="*/ 1508 w 1508"/>
                <a:gd name="T11" fmla="*/ 2962 h 3186"/>
                <a:gd name="T12" fmla="*/ 1508 w 1508"/>
                <a:gd name="T13" fmla="*/ 1508 h 3186"/>
                <a:gd name="T14" fmla="*/ 0 w 1508"/>
                <a:gd name="T15" fmla="*/ 1508 h 3186"/>
                <a:gd name="T16" fmla="*/ 0 w 1508"/>
                <a:gd name="T17" fmla="*/ 2962 h 3186"/>
                <a:gd name="T18" fmla="*/ 1442 w 1508"/>
                <a:gd name="T19" fmla="*/ 66 h 3186"/>
                <a:gd name="T20" fmla="*/ 1284 w 1508"/>
                <a:gd name="T21" fmla="*/ 0 h 3186"/>
                <a:gd name="T22" fmla="*/ 224 w 1508"/>
                <a:gd name="T23" fmla="*/ 0 h 3186"/>
                <a:gd name="T24" fmla="*/ 66 w 1508"/>
                <a:gd name="T25" fmla="*/ 66 h 3186"/>
                <a:gd name="T26" fmla="*/ 0 w 1508"/>
                <a:gd name="T27" fmla="*/ 224 h 3186"/>
                <a:gd name="T28" fmla="*/ 0 w 1508"/>
                <a:gd name="T29" fmla="*/ 1508 h 3186"/>
                <a:gd name="T30" fmla="*/ 1508 w 1508"/>
                <a:gd name="T31" fmla="*/ 1508 h 3186"/>
                <a:gd name="T32" fmla="*/ 1508 w 1508"/>
                <a:gd name="T33" fmla="*/ 224 h 3186"/>
                <a:gd name="T34" fmla="*/ 1442 w 1508"/>
                <a:gd name="T35" fmla="*/ 66 h 3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08" h="3186">
                  <a:moveTo>
                    <a:pt x="0" y="2962"/>
                  </a:moveTo>
                  <a:cubicBezTo>
                    <a:pt x="0" y="3022"/>
                    <a:pt x="23" y="3078"/>
                    <a:pt x="66" y="3120"/>
                  </a:cubicBezTo>
                  <a:cubicBezTo>
                    <a:pt x="108" y="3163"/>
                    <a:pt x="164" y="3186"/>
                    <a:pt x="224" y="3186"/>
                  </a:cubicBezTo>
                  <a:cubicBezTo>
                    <a:pt x="1284" y="3186"/>
                    <a:pt x="1284" y="3186"/>
                    <a:pt x="1284" y="3186"/>
                  </a:cubicBezTo>
                  <a:cubicBezTo>
                    <a:pt x="1344" y="3186"/>
                    <a:pt x="1400" y="3163"/>
                    <a:pt x="1442" y="3120"/>
                  </a:cubicBezTo>
                  <a:cubicBezTo>
                    <a:pt x="1485" y="3078"/>
                    <a:pt x="1508" y="3022"/>
                    <a:pt x="1508" y="2962"/>
                  </a:cubicBezTo>
                  <a:cubicBezTo>
                    <a:pt x="1508" y="1508"/>
                    <a:pt x="1508" y="1508"/>
                    <a:pt x="1508" y="1508"/>
                  </a:cubicBezTo>
                  <a:cubicBezTo>
                    <a:pt x="0" y="1508"/>
                    <a:pt x="0" y="1508"/>
                    <a:pt x="0" y="1508"/>
                  </a:cubicBezTo>
                  <a:cubicBezTo>
                    <a:pt x="0" y="2962"/>
                    <a:pt x="0" y="2962"/>
                    <a:pt x="0" y="2962"/>
                  </a:cubicBezTo>
                  <a:moveTo>
                    <a:pt x="1442" y="66"/>
                  </a:moveTo>
                  <a:cubicBezTo>
                    <a:pt x="1400" y="23"/>
                    <a:pt x="1344" y="0"/>
                    <a:pt x="1284" y="0"/>
                  </a:cubicBezTo>
                  <a:cubicBezTo>
                    <a:pt x="224" y="0"/>
                    <a:pt x="224" y="0"/>
                    <a:pt x="224" y="0"/>
                  </a:cubicBezTo>
                  <a:cubicBezTo>
                    <a:pt x="164" y="0"/>
                    <a:pt x="108" y="23"/>
                    <a:pt x="66" y="66"/>
                  </a:cubicBezTo>
                  <a:cubicBezTo>
                    <a:pt x="23" y="108"/>
                    <a:pt x="0" y="164"/>
                    <a:pt x="0" y="224"/>
                  </a:cubicBezTo>
                  <a:cubicBezTo>
                    <a:pt x="0" y="1508"/>
                    <a:pt x="0" y="1508"/>
                    <a:pt x="0" y="1508"/>
                  </a:cubicBezTo>
                  <a:cubicBezTo>
                    <a:pt x="1508" y="1508"/>
                    <a:pt x="1508" y="1508"/>
                    <a:pt x="1508" y="1508"/>
                  </a:cubicBezTo>
                  <a:cubicBezTo>
                    <a:pt x="1508" y="224"/>
                    <a:pt x="1508" y="224"/>
                    <a:pt x="1508" y="224"/>
                  </a:cubicBezTo>
                  <a:cubicBezTo>
                    <a:pt x="1508" y="164"/>
                    <a:pt x="1485" y="108"/>
                    <a:pt x="1442" y="66"/>
                  </a:cubicBezTo>
                </a:path>
              </a:pathLst>
            </a:custGeom>
            <a:solidFill>
              <a:schemeClr val="bg1"/>
            </a:solidFill>
            <a:ln>
              <a:noFill/>
            </a:ln>
            <a:effectLst>
              <a:outerShdw blurRad="419100" dist="419100" dir="2700000" sx="96000" sy="96000" algn="tl" rotWithShape="0">
                <a:schemeClr val="bg1">
                  <a:lumMod val="65000"/>
                  <a:alpha val="30000"/>
                </a:scheme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6" name="Oval 8"/>
            <p:cNvSpPr>
              <a:spLocks noChangeArrowheads="1"/>
            </p:cNvSpPr>
            <p:nvPr/>
          </p:nvSpPr>
          <p:spPr bwMode="auto">
            <a:xfrm>
              <a:off x="2442913" y="5996887"/>
              <a:ext cx="348352" cy="348350"/>
            </a:xfrm>
            <a:prstGeom prst="ellipse">
              <a:avLst/>
            </a:prstGeom>
            <a:solidFill>
              <a:schemeClr val="bg1"/>
            </a:solidFill>
            <a:ln>
              <a:noFill/>
            </a:ln>
            <a:effectLst>
              <a:outerShdw blurRad="38100" sx="101000" sy="101000" algn="ctr" rotWithShape="0">
                <a:schemeClr val="bg2">
                  <a:lumMod val="25000"/>
                  <a:alpha val="40000"/>
                </a:scheme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10"/>
            <p:cNvSpPr>
              <a:spLocks/>
            </p:cNvSpPr>
            <p:nvPr/>
          </p:nvSpPr>
          <p:spPr bwMode="auto">
            <a:xfrm>
              <a:off x="2432357" y="2686801"/>
              <a:ext cx="361924" cy="76909"/>
            </a:xfrm>
            <a:custGeom>
              <a:avLst/>
              <a:gdLst>
                <a:gd name="T0" fmla="*/ 250 w 280"/>
                <a:gd name="T1" fmla="*/ 0 h 60"/>
                <a:gd name="T2" fmla="*/ 30 w 280"/>
                <a:gd name="T3" fmla="*/ 0 h 60"/>
                <a:gd name="T4" fmla="*/ 0 w 280"/>
                <a:gd name="T5" fmla="*/ 30 h 60"/>
                <a:gd name="T6" fmla="*/ 30 w 280"/>
                <a:gd name="T7" fmla="*/ 60 h 60"/>
                <a:gd name="T8" fmla="*/ 250 w 280"/>
                <a:gd name="T9" fmla="*/ 60 h 60"/>
                <a:gd name="T10" fmla="*/ 280 w 280"/>
                <a:gd name="T11" fmla="*/ 30 h 60"/>
                <a:gd name="T12" fmla="*/ 250 w 280"/>
                <a:gd name="T13" fmla="*/ 0 h 60"/>
              </a:gdLst>
              <a:ahLst/>
              <a:cxnLst>
                <a:cxn ang="0">
                  <a:pos x="T0" y="T1"/>
                </a:cxn>
                <a:cxn ang="0">
                  <a:pos x="T2" y="T3"/>
                </a:cxn>
                <a:cxn ang="0">
                  <a:pos x="T4" y="T5"/>
                </a:cxn>
                <a:cxn ang="0">
                  <a:pos x="T6" y="T7"/>
                </a:cxn>
                <a:cxn ang="0">
                  <a:pos x="T8" y="T9"/>
                </a:cxn>
                <a:cxn ang="0">
                  <a:pos x="T10" y="T11"/>
                </a:cxn>
                <a:cxn ang="0">
                  <a:pos x="T12" y="T13"/>
                </a:cxn>
              </a:cxnLst>
              <a:rect l="0" t="0" r="r" b="b"/>
              <a:pathLst>
                <a:path w="280" h="60">
                  <a:moveTo>
                    <a:pt x="250" y="0"/>
                  </a:moveTo>
                  <a:cubicBezTo>
                    <a:pt x="30" y="0"/>
                    <a:pt x="30" y="0"/>
                    <a:pt x="30" y="0"/>
                  </a:cubicBezTo>
                  <a:cubicBezTo>
                    <a:pt x="13" y="0"/>
                    <a:pt x="0" y="13"/>
                    <a:pt x="0" y="30"/>
                  </a:cubicBezTo>
                  <a:cubicBezTo>
                    <a:pt x="0" y="47"/>
                    <a:pt x="13" y="60"/>
                    <a:pt x="30" y="60"/>
                  </a:cubicBezTo>
                  <a:cubicBezTo>
                    <a:pt x="250" y="60"/>
                    <a:pt x="250" y="60"/>
                    <a:pt x="250" y="60"/>
                  </a:cubicBezTo>
                  <a:cubicBezTo>
                    <a:pt x="267" y="60"/>
                    <a:pt x="280" y="47"/>
                    <a:pt x="280" y="30"/>
                  </a:cubicBezTo>
                  <a:cubicBezTo>
                    <a:pt x="280" y="13"/>
                    <a:pt x="267" y="0"/>
                    <a:pt x="250" y="0"/>
                  </a:cubicBezTo>
                  <a:close/>
                </a:path>
              </a:pathLst>
            </a:custGeom>
            <a:solidFill>
              <a:schemeClr val="bg1"/>
            </a:solidFill>
            <a:ln>
              <a:noFill/>
            </a:ln>
            <a:effectLst>
              <a:innerShdw blurRad="88900">
                <a:schemeClr val="bg2">
                  <a:lumMod val="90000"/>
                </a:schemeClr>
              </a:innerShdw>
            </a:effectLst>
          </p:spPr>
          <p:txBody>
            <a:bodyPr vert="horz" wrap="square" lIns="91440" tIns="45720" rIns="91440" bIns="45720" numCol="1" anchor="t" anchorCtr="0" compatLnSpc="1">
              <a:prstTxWarp prst="textNoShape">
                <a:avLst/>
              </a:prstTxWarp>
            </a:bodyPr>
            <a:lstStyle/>
            <a:p>
              <a:endParaRPr lang="zh-CN" altLang="en-US"/>
            </a:p>
          </p:txBody>
        </p:sp>
        <p:sp>
          <p:nvSpPr>
            <p:cNvPr id="38" name="Oval 11"/>
            <p:cNvSpPr>
              <a:spLocks noChangeArrowheads="1"/>
            </p:cNvSpPr>
            <p:nvPr/>
          </p:nvSpPr>
          <p:spPr bwMode="auto">
            <a:xfrm>
              <a:off x="2580142" y="2532983"/>
              <a:ext cx="72385" cy="72385"/>
            </a:xfrm>
            <a:prstGeom prst="ellipse">
              <a:avLst/>
            </a:prstGeom>
            <a:solidFill>
              <a:schemeClr val="bg1"/>
            </a:solidFill>
            <a:ln>
              <a:noFill/>
            </a:ln>
            <a:effectLst>
              <a:innerShdw blurRad="88900">
                <a:schemeClr val="bg2">
                  <a:lumMod val="90000"/>
                </a:schemeClr>
              </a:innerShdw>
            </a:effec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12"/>
            <p:cNvSpPr>
              <a:spLocks/>
            </p:cNvSpPr>
            <p:nvPr/>
          </p:nvSpPr>
          <p:spPr bwMode="auto">
            <a:xfrm>
              <a:off x="2946590" y="2345990"/>
              <a:ext cx="313666" cy="22620"/>
            </a:xfrm>
            <a:custGeom>
              <a:avLst/>
              <a:gdLst>
                <a:gd name="T0" fmla="*/ 201 w 208"/>
                <a:gd name="T1" fmla="*/ 0 h 15"/>
                <a:gd name="T2" fmla="*/ 8 w 208"/>
                <a:gd name="T3" fmla="*/ 0 h 15"/>
                <a:gd name="T4" fmla="*/ 0 w 208"/>
                <a:gd name="T5" fmla="*/ 5 h 15"/>
                <a:gd name="T6" fmla="*/ 0 w 208"/>
                <a:gd name="T7" fmla="*/ 15 h 15"/>
                <a:gd name="T8" fmla="*/ 208 w 208"/>
                <a:gd name="T9" fmla="*/ 15 h 15"/>
                <a:gd name="T10" fmla="*/ 208 w 208"/>
                <a:gd name="T11" fmla="*/ 5 h 15"/>
                <a:gd name="T12" fmla="*/ 201 w 208"/>
                <a:gd name="T13" fmla="*/ 0 h 15"/>
              </a:gdLst>
              <a:ahLst/>
              <a:cxnLst>
                <a:cxn ang="0">
                  <a:pos x="T0" y="T1"/>
                </a:cxn>
                <a:cxn ang="0">
                  <a:pos x="T2" y="T3"/>
                </a:cxn>
                <a:cxn ang="0">
                  <a:pos x="T4" y="T5"/>
                </a:cxn>
                <a:cxn ang="0">
                  <a:pos x="T6" y="T7"/>
                </a:cxn>
                <a:cxn ang="0">
                  <a:pos x="T8" y="T9"/>
                </a:cxn>
                <a:cxn ang="0">
                  <a:pos x="T10" y="T11"/>
                </a:cxn>
                <a:cxn ang="0">
                  <a:pos x="T12" y="T13"/>
                </a:cxn>
              </a:cxnLst>
              <a:rect l="0" t="0" r="r" b="b"/>
              <a:pathLst>
                <a:path w="208" h="15">
                  <a:moveTo>
                    <a:pt x="201" y="0"/>
                  </a:moveTo>
                  <a:lnTo>
                    <a:pt x="8" y="0"/>
                  </a:lnTo>
                  <a:lnTo>
                    <a:pt x="0" y="5"/>
                  </a:lnTo>
                  <a:lnTo>
                    <a:pt x="0" y="15"/>
                  </a:lnTo>
                  <a:lnTo>
                    <a:pt x="208" y="15"/>
                  </a:lnTo>
                  <a:lnTo>
                    <a:pt x="208" y="5"/>
                  </a:lnTo>
                  <a:lnTo>
                    <a:pt x="201" y="0"/>
                  </a:lnTo>
                  <a:close/>
                </a:path>
              </a:pathLst>
            </a:custGeom>
            <a:solidFill>
              <a:srgbClr val="FAFAFA"/>
            </a:solidFill>
            <a:ln>
              <a:noFill/>
            </a:ln>
            <a:effec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13"/>
            <p:cNvSpPr>
              <a:spLocks/>
            </p:cNvSpPr>
            <p:nvPr/>
          </p:nvSpPr>
          <p:spPr bwMode="auto">
            <a:xfrm>
              <a:off x="1622554" y="2934115"/>
              <a:ext cx="22620" cy="186993"/>
            </a:xfrm>
            <a:custGeom>
              <a:avLst/>
              <a:gdLst>
                <a:gd name="T0" fmla="*/ 6 w 18"/>
                <a:gd name="T1" fmla="*/ 0 h 146"/>
                <a:gd name="T2" fmla="*/ 0 w 18"/>
                <a:gd name="T3" fmla="*/ 6 h 146"/>
                <a:gd name="T4" fmla="*/ 0 w 18"/>
                <a:gd name="T5" fmla="*/ 140 h 146"/>
                <a:gd name="T6" fmla="*/ 6 w 18"/>
                <a:gd name="T7" fmla="*/ 146 h 146"/>
                <a:gd name="T8" fmla="*/ 18 w 18"/>
                <a:gd name="T9" fmla="*/ 146 h 146"/>
                <a:gd name="T10" fmla="*/ 18 w 18"/>
                <a:gd name="T11" fmla="*/ 0 h 146"/>
                <a:gd name="T12" fmla="*/ 6 w 18"/>
                <a:gd name="T13" fmla="*/ 0 h 146"/>
              </a:gdLst>
              <a:ahLst/>
              <a:cxnLst>
                <a:cxn ang="0">
                  <a:pos x="T0" y="T1"/>
                </a:cxn>
                <a:cxn ang="0">
                  <a:pos x="T2" y="T3"/>
                </a:cxn>
                <a:cxn ang="0">
                  <a:pos x="T4" y="T5"/>
                </a:cxn>
                <a:cxn ang="0">
                  <a:pos x="T6" y="T7"/>
                </a:cxn>
                <a:cxn ang="0">
                  <a:pos x="T8" y="T9"/>
                </a:cxn>
                <a:cxn ang="0">
                  <a:pos x="T10" y="T11"/>
                </a:cxn>
                <a:cxn ang="0">
                  <a:pos x="T12" y="T13"/>
                </a:cxn>
              </a:cxnLst>
              <a:rect l="0" t="0" r="r" b="b"/>
              <a:pathLst>
                <a:path w="18" h="146">
                  <a:moveTo>
                    <a:pt x="6" y="0"/>
                  </a:moveTo>
                  <a:cubicBezTo>
                    <a:pt x="3" y="3"/>
                    <a:pt x="2" y="4"/>
                    <a:pt x="0" y="6"/>
                  </a:cubicBezTo>
                  <a:cubicBezTo>
                    <a:pt x="0" y="140"/>
                    <a:pt x="0" y="140"/>
                    <a:pt x="0" y="140"/>
                  </a:cubicBezTo>
                  <a:cubicBezTo>
                    <a:pt x="2" y="142"/>
                    <a:pt x="3" y="143"/>
                    <a:pt x="6" y="146"/>
                  </a:cubicBezTo>
                  <a:cubicBezTo>
                    <a:pt x="18" y="146"/>
                    <a:pt x="18" y="146"/>
                    <a:pt x="18" y="146"/>
                  </a:cubicBezTo>
                  <a:cubicBezTo>
                    <a:pt x="18" y="0"/>
                    <a:pt x="18" y="0"/>
                    <a:pt x="18" y="0"/>
                  </a:cubicBezTo>
                  <a:lnTo>
                    <a:pt x="6" y="0"/>
                  </a:lnTo>
                  <a:close/>
                </a:path>
              </a:pathLst>
            </a:custGeom>
            <a:solidFill>
              <a:srgbClr val="FAFAFA"/>
            </a:solidFill>
            <a:ln>
              <a:noFill/>
            </a:ln>
            <a:effec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14"/>
            <p:cNvSpPr>
              <a:spLocks/>
            </p:cNvSpPr>
            <p:nvPr/>
          </p:nvSpPr>
          <p:spPr bwMode="auto">
            <a:xfrm>
              <a:off x="1622554" y="3323183"/>
              <a:ext cx="22620" cy="143261"/>
            </a:xfrm>
            <a:custGeom>
              <a:avLst/>
              <a:gdLst>
                <a:gd name="T0" fmla="*/ 6 w 18"/>
                <a:gd name="T1" fmla="*/ 0 h 112"/>
                <a:gd name="T2" fmla="*/ 0 w 18"/>
                <a:gd name="T3" fmla="*/ 6 h 112"/>
                <a:gd name="T4" fmla="*/ 0 w 18"/>
                <a:gd name="T5" fmla="*/ 106 h 112"/>
                <a:gd name="T6" fmla="*/ 6 w 18"/>
                <a:gd name="T7" fmla="*/ 112 h 112"/>
                <a:gd name="T8" fmla="*/ 18 w 18"/>
                <a:gd name="T9" fmla="*/ 112 h 112"/>
                <a:gd name="T10" fmla="*/ 18 w 18"/>
                <a:gd name="T11" fmla="*/ 0 h 112"/>
                <a:gd name="T12" fmla="*/ 6 w 18"/>
                <a:gd name="T13" fmla="*/ 0 h 112"/>
              </a:gdLst>
              <a:ahLst/>
              <a:cxnLst>
                <a:cxn ang="0">
                  <a:pos x="T0" y="T1"/>
                </a:cxn>
                <a:cxn ang="0">
                  <a:pos x="T2" y="T3"/>
                </a:cxn>
                <a:cxn ang="0">
                  <a:pos x="T4" y="T5"/>
                </a:cxn>
                <a:cxn ang="0">
                  <a:pos x="T6" y="T7"/>
                </a:cxn>
                <a:cxn ang="0">
                  <a:pos x="T8" y="T9"/>
                </a:cxn>
                <a:cxn ang="0">
                  <a:pos x="T10" y="T11"/>
                </a:cxn>
                <a:cxn ang="0">
                  <a:pos x="T12" y="T13"/>
                </a:cxn>
              </a:cxnLst>
              <a:rect l="0" t="0" r="r" b="b"/>
              <a:pathLst>
                <a:path w="18" h="112">
                  <a:moveTo>
                    <a:pt x="6" y="0"/>
                  </a:moveTo>
                  <a:cubicBezTo>
                    <a:pt x="3" y="3"/>
                    <a:pt x="2" y="4"/>
                    <a:pt x="0" y="6"/>
                  </a:cubicBezTo>
                  <a:cubicBezTo>
                    <a:pt x="0" y="106"/>
                    <a:pt x="0" y="106"/>
                    <a:pt x="0" y="106"/>
                  </a:cubicBezTo>
                  <a:cubicBezTo>
                    <a:pt x="2" y="108"/>
                    <a:pt x="3" y="109"/>
                    <a:pt x="6" y="112"/>
                  </a:cubicBezTo>
                  <a:cubicBezTo>
                    <a:pt x="18" y="112"/>
                    <a:pt x="18" y="112"/>
                    <a:pt x="18" y="112"/>
                  </a:cubicBezTo>
                  <a:cubicBezTo>
                    <a:pt x="18" y="0"/>
                    <a:pt x="18" y="0"/>
                    <a:pt x="18" y="0"/>
                  </a:cubicBezTo>
                  <a:lnTo>
                    <a:pt x="6" y="0"/>
                  </a:lnTo>
                  <a:close/>
                </a:path>
              </a:pathLst>
            </a:custGeom>
            <a:solidFill>
              <a:srgbClr val="FAFAFA"/>
            </a:solidFill>
            <a:ln>
              <a:noFill/>
            </a:ln>
            <a:effec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15"/>
            <p:cNvSpPr>
              <a:spLocks/>
            </p:cNvSpPr>
            <p:nvPr/>
          </p:nvSpPr>
          <p:spPr bwMode="auto">
            <a:xfrm>
              <a:off x="1622554" y="3665500"/>
              <a:ext cx="22620" cy="144769"/>
            </a:xfrm>
            <a:custGeom>
              <a:avLst/>
              <a:gdLst>
                <a:gd name="T0" fmla="*/ 6 w 18"/>
                <a:gd name="T1" fmla="*/ 0 h 112"/>
                <a:gd name="T2" fmla="*/ 0 w 18"/>
                <a:gd name="T3" fmla="*/ 6 h 112"/>
                <a:gd name="T4" fmla="*/ 0 w 18"/>
                <a:gd name="T5" fmla="*/ 106 h 112"/>
                <a:gd name="T6" fmla="*/ 6 w 18"/>
                <a:gd name="T7" fmla="*/ 112 h 112"/>
                <a:gd name="T8" fmla="*/ 18 w 18"/>
                <a:gd name="T9" fmla="*/ 112 h 112"/>
                <a:gd name="T10" fmla="*/ 18 w 18"/>
                <a:gd name="T11" fmla="*/ 0 h 112"/>
                <a:gd name="T12" fmla="*/ 6 w 18"/>
                <a:gd name="T13" fmla="*/ 0 h 112"/>
              </a:gdLst>
              <a:ahLst/>
              <a:cxnLst>
                <a:cxn ang="0">
                  <a:pos x="T0" y="T1"/>
                </a:cxn>
                <a:cxn ang="0">
                  <a:pos x="T2" y="T3"/>
                </a:cxn>
                <a:cxn ang="0">
                  <a:pos x="T4" y="T5"/>
                </a:cxn>
                <a:cxn ang="0">
                  <a:pos x="T6" y="T7"/>
                </a:cxn>
                <a:cxn ang="0">
                  <a:pos x="T8" y="T9"/>
                </a:cxn>
                <a:cxn ang="0">
                  <a:pos x="T10" y="T11"/>
                </a:cxn>
                <a:cxn ang="0">
                  <a:pos x="T12" y="T13"/>
                </a:cxn>
              </a:cxnLst>
              <a:rect l="0" t="0" r="r" b="b"/>
              <a:pathLst>
                <a:path w="18" h="112">
                  <a:moveTo>
                    <a:pt x="6" y="0"/>
                  </a:moveTo>
                  <a:cubicBezTo>
                    <a:pt x="3" y="3"/>
                    <a:pt x="2" y="4"/>
                    <a:pt x="0" y="6"/>
                  </a:cubicBezTo>
                  <a:cubicBezTo>
                    <a:pt x="0" y="106"/>
                    <a:pt x="0" y="106"/>
                    <a:pt x="0" y="106"/>
                  </a:cubicBezTo>
                  <a:cubicBezTo>
                    <a:pt x="2" y="108"/>
                    <a:pt x="3" y="109"/>
                    <a:pt x="6" y="112"/>
                  </a:cubicBezTo>
                  <a:cubicBezTo>
                    <a:pt x="18" y="112"/>
                    <a:pt x="18" y="112"/>
                    <a:pt x="18" y="112"/>
                  </a:cubicBezTo>
                  <a:cubicBezTo>
                    <a:pt x="18" y="0"/>
                    <a:pt x="18" y="0"/>
                    <a:pt x="18" y="0"/>
                  </a:cubicBezTo>
                  <a:lnTo>
                    <a:pt x="6" y="0"/>
                  </a:lnTo>
                  <a:close/>
                </a:path>
              </a:pathLst>
            </a:custGeom>
            <a:solidFill>
              <a:srgbClr val="FAFAFA"/>
            </a:solidFill>
            <a:ln>
              <a:noFill/>
            </a:ln>
            <a:effectLst/>
          </p:spPr>
          <p:txBody>
            <a:bodyPr vert="horz" wrap="square" lIns="91440" tIns="45720" rIns="91440" bIns="45720" numCol="1" anchor="t" anchorCtr="0" compatLnSpc="1">
              <a:prstTxWarp prst="textNoShape">
                <a:avLst/>
              </a:prstTxWarp>
            </a:bodyPr>
            <a:lstStyle/>
            <a:p>
              <a:endParaRPr lang="zh-CN" altLang="en-US"/>
            </a:p>
          </p:txBody>
        </p:sp>
        <p:sp>
          <p:nvSpPr>
            <p:cNvPr id="43" name="任意多边形 42"/>
            <p:cNvSpPr/>
            <p:nvPr/>
          </p:nvSpPr>
          <p:spPr>
            <a:xfrm>
              <a:off x="1777124" y="2952211"/>
              <a:ext cx="1660322" cy="2936099"/>
            </a:xfrm>
            <a:custGeom>
              <a:avLst/>
              <a:gdLst>
                <a:gd name="connsiteX0" fmla="*/ 0 w 1747838"/>
                <a:gd name="connsiteY0" fmla="*/ 0 h 3090862"/>
                <a:gd name="connsiteX1" fmla="*/ 1747838 w 1747838"/>
                <a:gd name="connsiteY1" fmla="*/ 0 h 3090862"/>
                <a:gd name="connsiteX2" fmla="*/ 1747838 w 1747838"/>
                <a:gd name="connsiteY2" fmla="*/ 3090862 h 3090862"/>
                <a:gd name="connsiteX3" fmla="*/ 0 w 1747838"/>
                <a:gd name="connsiteY3" fmla="*/ 3090862 h 3090862"/>
              </a:gdLst>
              <a:ahLst/>
              <a:cxnLst>
                <a:cxn ang="0">
                  <a:pos x="connsiteX0" y="connsiteY0"/>
                </a:cxn>
                <a:cxn ang="0">
                  <a:pos x="connsiteX1" y="connsiteY1"/>
                </a:cxn>
                <a:cxn ang="0">
                  <a:pos x="connsiteX2" y="connsiteY2"/>
                </a:cxn>
                <a:cxn ang="0">
                  <a:pos x="connsiteX3" y="connsiteY3"/>
                </a:cxn>
              </a:cxnLst>
              <a:rect l="l" t="t" r="r" b="b"/>
              <a:pathLst>
                <a:path w="1747838" h="3090862">
                  <a:moveTo>
                    <a:pt x="0" y="0"/>
                  </a:moveTo>
                  <a:lnTo>
                    <a:pt x="1747838" y="0"/>
                  </a:lnTo>
                  <a:lnTo>
                    <a:pt x="1747838" y="3090862"/>
                  </a:lnTo>
                  <a:lnTo>
                    <a:pt x="0" y="3090862"/>
                  </a:lnTo>
                  <a:close/>
                </a:path>
              </a:pathLst>
            </a:cu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grpSp>
      <p:pic>
        <p:nvPicPr>
          <p:cNvPr id="51" name="图片 5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56674" y="3039847"/>
            <a:ext cx="2318974" cy="4157110"/>
          </a:xfrm>
          <a:custGeom>
            <a:avLst/>
            <a:gdLst>
              <a:gd name="connsiteX0" fmla="*/ 0 w 1660322"/>
              <a:gd name="connsiteY0" fmla="*/ 0 h 2936099"/>
              <a:gd name="connsiteX1" fmla="*/ 1660322 w 1660322"/>
              <a:gd name="connsiteY1" fmla="*/ 0 h 2936099"/>
              <a:gd name="connsiteX2" fmla="*/ 1660322 w 1660322"/>
              <a:gd name="connsiteY2" fmla="*/ 2936099 h 2936099"/>
              <a:gd name="connsiteX3" fmla="*/ 0 w 1660322"/>
              <a:gd name="connsiteY3" fmla="*/ 2936099 h 2936099"/>
            </a:gdLst>
            <a:ahLst/>
            <a:cxnLst>
              <a:cxn ang="0">
                <a:pos x="connsiteX0" y="connsiteY0"/>
              </a:cxn>
              <a:cxn ang="0">
                <a:pos x="connsiteX1" y="connsiteY1"/>
              </a:cxn>
              <a:cxn ang="0">
                <a:pos x="connsiteX2" y="connsiteY2"/>
              </a:cxn>
              <a:cxn ang="0">
                <a:pos x="connsiteX3" y="connsiteY3"/>
              </a:cxn>
            </a:cxnLst>
            <a:rect l="l" t="t" r="r" b="b"/>
            <a:pathLst>
              <a:path w="1660322" h="2936099">
                <a:moveTo>
                  <a:pt x="0" y="0"/>
                </a:moveTo>
                <a:lnTo>
                  <a:pt x="1660322" y="0"/>
                </a:lnTo>
                <a:lnTo>
                  <a:pt x="1660322" y="2936099"/>
                </a:lnTo>
                <a:lnTo>
                  <a:pt x="0" y="2936099"/>
                </a:lnTo>
                <a:close/>
              </a:path>
            </a:pathLst>
          </a:custGeom>
        </p:spPr>
      </p:pic>
      <p:grpSp>
        <p:nvGrpSpPr>
          <p:cNvPr id="21" name="组合 20"/>
          <p:cNvGrpSpPr/>
          <p:nvPr/>
        </p:nvGrpSpPr>
        <p:grpSpPr>
          <a:xfrm>
            <a:off x="4902628" y="5136620"/>
            <a:ext cx="359322" cy="267814"/>
            <a:chOff x="1084353" y="3409236"/>
            <a:chExt cx="316617" cy="235987"/>
          </a:xfrm>
          <a:solidFill>
            <a:schemeClr val="accent1"/>
          </a:solidFill>
        </p:grpSpPr>
        <p:sp>
          <p:nvSpPr>
            <p:cNvPr id="22" name="Freeform 1978"/>
            <p:cNvSpPr>
              <a:spLocks noEditPoints="1"/>
            </p:cNvSpPr>
            <p:nvPr/>
          </p:nvSpPr>
          <p:spPr bwMode="auto">
            <a:xfrm>
              <a:off x="1084353" y="3409236"/>
              <a:ext cx="316617" cy="235987"/>
            </a:xfrm>
            <a:custGeom>
              <a:avLst/>
              <a:gdLst>
                <a:gd name="T0" fmla="*/ 63 w 161"/>
                <a:gd name="T1" fmla="*/ 9 h 120"/>
                <a:gd name="T2" fmla="*/ 63 w 161"/>
                <a:gd name="T3" fmla="*/ 0 h 120"/>
                <a:gd name="T4" fmla="*/ 27 w 161"/>
                <a:gd name="T5" fmla="*/ 0 h 120"/>
                <a:gd name="T6" fmla="*/ 27 w 161"/>
                <a:gd name="T7" fmla="*/ 9 h 120"/>
                <a:gd name="T8" fmla="*/ 0 w 161"/>
                <a:gd name="T9" fmla="*/ 9 h 120"/>
                <a:gd name="T10" fmla="*/ 0 w 161"/>
                <a:gd name="T11" fmla="*/ 120 h 120"/>
                <a:gd name="T12" fmla="*/ 161 w 161"/>
                <a:gd name="T13" fmla="*/ 120 h 120"/>
                <a:gd name="T14" fmla="*/ 161 w 161"/>
                <a:gd name="T15" fmla="*/ 9 h 120"/>
                <a:gd name="T16" fmla="*/ 63 w 161"/>
                <a:gd name="T17" fmla="*/ 9 h 120"/>
                <a:gd name="T18" fmla="*/ 152 w 161"/>
                <a:gd name="T19" fmla="*/ 111 h 120"/>
                <a:gd name="T20" fmla="*/ 9 w 161"/>
                <a:gd name="T21" fmla="*/ 111 h 120"/>
                <a:gd name="T22" fmla="*/ 9 w 161"/>
                <a:gd name="T23" fmla="*/ 18 h 120"/>
                <a:gd name="T24" fmla="*/ 27 w 161"/>
                <a:gd name="T25" fmla="*/ 18 h 120"/>
                <a:gd name="T26" fmla="*/ 63 w 161"/>
                <a:gd name="T27" fmla="*/ 18 h 120"/>
                <a:gd name="T28" fmla="*/ 152 w 161"/>
                <a:gd name="T29" fmla="*/ 18 h 120"/>
                <a:gd name="T30" fmla="*/ 152 w 161"/>
                <a:gd name="T31" fmla="*/ 11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1" h="120">
                  <a:moveTo>
                    <a:pt x="63" y="9"/>
                  </a:moveTo>
                  <a:lnTo>
                    <a:pt x="63" y="0"/>
                  </a:lnTo>
                  <a:lnTo>
                    <a:pt x="27" y="0"/>
                  </a:lnTo>
                  <a:lnTo>
                    <a:pt x="27" y="9"/>
                  </a:lnTo>
                  <a:lnTo>
                    <a:pt x="0" y="9"/>
                  </a:lnTo>
                  <a:lnTo>
                    <a:pt x="0" y="120"/>
                  </a:lnTo>
                  <a:lnTo>
                    <a:pt x="161" y="120"/>
                  </a:lnTo>
                  <a:lnTo>
                    <a:pt x="161" y="9"/>
                  </a:lnTo>
                  <a:lnTo>
                    <a:pt x="63" y="9"/>
                  </a:lnTo>
                  <a:close/>
                  <a:moveTo>
                    <a:pt x="152" y="111"/>
                  </a:moveTo>
                  <a:lnTo>
                    <a:pt x="9" y="111"/>
                  </a:lnTo>
                  <a:lnTo>
                    <a:pt x="9" y="18"/>
                  </a:lnTo>
                  <a:lnTo>
                    <a:pt x="27" y="18"/>
                  </a:lnTo>
                  <a:lnTo>
                    <a:pt x="63" y="18"/>
                  </a:lnTo>
                  <a:lnTo>
                    <a:pt x="152" y="18"/>
                  </a:lnTo>
                  <a:lnTo>
                    <a:pt x="152"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1979"/>
            <p:cNvSpPr>
              <a:spLocks noEditPoints="1"/>
            </p:cNvSpPr>
            <p:nvPr/>
          </p:nvSpPr>
          <p:spPr bwMode="auto">
            <a:xfrm>
              <a:off x="1170882" y="3468233"/>
              <a:ext cx="139627" cy="139627"/>
            </a:xfrm>
            <a:custGeom>
              <a:avLst/>
              <a:gdLst>
                <a:gd name="T0" fmla="*/ 0 w 64"/>
                <a:gd name="T1" fmla="*/ 32 h 64"/>
                <a:gd name="T2" fmla="*/ 32 w 64"/>
                <a:gd name="T3" fmla="*/ 64 h 64"/>
                <a:gd name="T4" fmla="*/ 64 w 64"/>
                <a:gd name="T5" fmla="*/ 32 h 64"/>
                <a:gd name="T6" fmla="*/ 32 w 64"/>
                <a:gd name="T7" fmla="*/ 0 h 64"/>
                <a:gd name="T8" fmla="*/ 0 w 64"/>
                <a:gd name="T9" fmla="*/ 32 h 64"/>
                <a:gd name="T10" fmla="*/ 32 w 64"/>
                <a:gd name="T11" fmla="*/ 8 h 64"/>
                <a:gd name="T12" fmla="*/ 56 w 64"/>
                <a:gd name="T13" fmla="*/ 32 h 64"/>
                <a:gd name="T14" fmla="*/ 32 w 64"/>
                <a:gd name="T15" fmla="*/ 56 h 64"/>
                <a:gd name="T16" fmla="*/ 8 w 64"/>
                <a:gd name="T17" fmla="*/ 32 h 64"/>
                <a:gd name="T18" fmla="*/ 32 w 64"/>
                <a:gd name="T19" fmla="*/ 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0" y="32"/>
                  </a:moveTo>
                  <a:cubicBezTo>
                    <a:pt x="0" y="49"/>
                    <a:pt x="14" y="64"/>
                    <a:pt x="32" y="64"/>
                  </a:cubicBezTo>
                  <a:cubicBezTo>
                    <a:pt x="49" y="64"/>
                    <a:pt x="64" y="49"/>
                    <a:pt x="64" y="32"/>
                  </a:cubicBezTo>
                  <a:cubicBezTo>
                    <a:pt x="64" y="14"/>
                    <a:pt x="49" y="0"/>
                    <a:pt x="32" y="0"/>
                  </a:cubicBezTo>
                  <a:cubicBezTo>
                    <a:pt x="14" y="0"/>
                    <a:pt x="0" y="14"/>
                    <a:pt x="0" y="32"/>
                  </a:cubicBezTo>
                  <a:moveTo>
                    <a:pt x="32" y="8"/>
                  </a:moveTo>
                  <a:cubicBezTo>
                    <a:pt x="45" y="8"/>
                    <a:pt x="56" y="19"/>
                    <a:pt x="56" y="32"/>
                  </a:cubicBezTo>
                  <a:cubicBezTo>
                    <a:pt x="56" y="45"/>
                    <a:pt x="45" y="56"/>
                    <a:pt x="32" y="56"/>
                  </a:cubicBezTo>
                  <a:cubicBezTo>
                    <a:pt x="19" y="56"/>
                    <a:pt x="8" y="45"/>
                    <a:pt x="8" y="32"/>
                  </a:cubicBezTo>
                  <a:cubicBezTo>
                    <a:pt x="8" y="19"/>
                    <a:pt x="19" y="8"/>
                    <a:pt x="32"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4" name="文本框 23"/>
          <p:cNvSpPr txBox="1"/>
          <p:nvPr/>
        </p:nvSpPr>
        <p:spPr>
          <a:xfrm>
            <a:off x="4404359" y="5495317"/>
            <a:ext cx="1350265" cy="338554"/>
          </a:xfrm>
          <a:prstGeom prst="rect">
            <a:avLst/>
          </a:prstGeom>
          <a:noFill/>
        </p:spPr>
        <p:txBody>
          <a:bodyPr wrap="square" rtlCol="0">
            <a:spAutoFit/>
          </a:bodyPr>
          <a:lstStyle/>
          <a:p>
            <a:pPr algn="ctr"/>
            <a:r>
              <a:rPr lang="zh-CN" altLang="en-US" sz="1600" dirty="0">
                <a:solidFill>
                  <a:schemeClr val="tx1">
                    <a:lumMod val="75000"/>
                    <a:lumOff val="25000"/>
                  </a:schemeClr>
                </a:solidFill>
              </a:rPr>
              <a:t>请输入标题</a:t>
            </a:r>
          </a:p>
        </p:txBody>
      </p:sp>
      <p:sp>
        <p:nvSpPr>
          <p:cNvPr id="28" name="文本框 27"/>
          <p:cNvSpPr txBox="1"/>
          <p:nvPr/>
        </p:nvSpPr>
        <p:spPr>
          <a:xfrm>
            <a:off x="6208437" y="5141374"/>
            <a:ext cx="1481446" cy="707886"/>
          </a:xfrm>
          <a:prstGeom prst="rect">
            <a:avLst/>
          </a:prstGeom>
          <a:noFill/>
          <a:ln>
            <a:noFill/>
          </a:ln>
          <a:effectLst>
            <a:outerShdw blurRad="38100" sx="101000" sy="101000" algn="ctr" rotWithShape="0">
              <a:schemeClr val="bg2">
                <a:lumMod val="5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sz="2400" dirty="0">
                <a:solidFill>
                  <a:schemeClr val="accent2"/>
                </a:solidFill>
              </a:rPr>
              <a:t>4,465</a:t>
            </a:r>
            <a:r>
              <a:rPr lang="en-US" altLang="zh-CN" sz="1600" dirty="0">
                <a:solidFill>
                  <a:schemeClr val="accent2"/>
                </a:solidFill>
              </a:rPr>
              <a:t>$</a:t>
            </a:r>
          </a:p>
        </p:txBody>
      </p:sp>
      <p:sp>
        <p:nvSpPr>
          <p:cNvPr id="30" name="Freeform 1982"/>
          <p:cNvSpPr>
            <a:spLocks/>
          </p:cNvSpPr>
          <p:nvPr/>
        </p:nvSpPr>
        <p:spPr bwMode="auto">
          <a:xfrm>
            <a:off x="8657307" y="5114301"/>
            <a:ext cx="321382" cy="357090"/>
          </a:xfrm>
          <a:custGeom>
            <a:avLst/>
            <a:gdLst>
              <a:gd name="T0" fmla="*/ 45 w 130"/>
              <a:gd name="T1" fmla="*/ 144 h 144"/>
              <a:gd name="T2" fmla="*/ 16 w 130"/>
              <a:gd name="T3" fmla="*/ 131 h 144"/>
              <a:gd name="T4" fmla="*/ 16 w 130"/>
              <a:gd name="T5" fmla="*/ 73 h 144"/>
              <a:gd name="T6" fmla="*/ 77 w 130"/>
              <a:gd name="T7" fmla="*/ 12 h 144"/>
              <a:gd name="T8" fmla="*/ 121 w 130"/>
              <a:gd name="T9" fmla="*/ 12 h 144"/>
              <a:gd name="T10" fmla="*/ 130 w 130"/>
              <a:gd name="T11" fmla="*/ 34 h 144"/>
              <a:gd name="T12" fmla="*/ 121 w 130"/>
              <a:gd name="T13" fmla="*/ 56 h 144"/>
              <a:gd name="T14" fmla="*/ 60 w 130"/>
              <a:gd name="T15" fmla="*/ 116 h 144"/>
              <a:gd name="T16" fmla="*/ 31 w 130"/>
              <a:gd name="T17" fmla="*/ 116 h 144"/>
              <a:gd name="T18" fmla="*/ 25 w 130"/>
              <a:gd name="T19" fmla="*/ 102 h 144"/>
              <a:gd name="T20" fmla="*/ 31 w 130"/>
              <a:gd name="T21" fmla="*/ 87 h 144"/>
              <a:gd name="T22" fmla="*/ 80 w 130"/>
              <a:gd name="T23" fmla="*/ 38 h 144"/>
              <a:gd name="T24" fmla="*/ 86 w 130"/>
              <a:gd name="T25" fmla="*/ 44 h 144"/>
              <a:gd name="T26" fmla="*/ 37 w 130"/>
              <a:gd name="T27" fmla="*/ 93 h 144"/>
              <a:gd name="T28" fmla="*/ 33 w 130"/>
              <a:gd name="T29" fmla="*/ 102 h 144"/>
              <a:gd name="T30" fmla="*/ 37 w 130"/>
              <a:gd name="T31" fmla="*/ 111 h 144"/>
              <a:gd name="T32" fmla="*/ 54 w 130"/>
              <a:gd name="T33" fmla="*/ 111 h 144"/>
              <a:gd name="T34" fmla="*/ 115 w 130"/>
              <a:gd name="T35" fmla="*/ 50 h 144"/>
              <a:gd name="T36" fmla="*/ 122 w 130"/>
              <a:gd name="T37" fmla="*/ 34 h 144"/>
              <a:gd name="T38" fmla="*/ 115 w 130"/>
              <a:gd name="T39" fmla="*/ 18 h 144"/>
              <a:gd name="T40" fmla="*/ 83 w 130"/>
              <a:gd name="T41" fmla="*/ 18 h 144"/>
              <a:gd name="T42" fmla="*/ 22 w 130"/>
              <a:gd name="T43" fmla="*/ 79 h 144"/>
              <a:gd name="T44" fmla="*/ 22 w 130"/>
              <a:gd name="T45" fmla="*/ 126 h 144"/>
              <a:gd name="T46" fmla="*/ 69 w 130"/>
              <a:gd name="T47" fmla="*/ 126 h 144"/>
              <a:gd name="T48" fmla="*/ 119 w 130"/>
              <a:gd name="T49" fmla="*/ 76 h 144"/>
              <a:gd name="T50" fmla="*/ 124 w 130"/>
              <a:gd name="T51" fmla="*/ 82 h 144"/>
              <a:gd name="T52" fmla="*/ 75 w 130"/>
              <a:gd name="T53" fmla="*/ 131 h 144"/>
              <a:gd name="T54" fmla="*/ 45 w 130"/>
              <a:gd name="T55"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30" h="144">
                <a:moveTo>
                  <a:pt x="45" y="144"/>
                </a:moveTo>
                <a:cubicBezTo>
                  <a:pt x="35" y="144"/>
                  <a:pt x="24" y="140"/>
                  <a:pt x="16" y="131"/>
                </a:cubicBezTo>
                <a:cubicBezTo>
                  <a:pt x="0" y="115"/>
                  <a:pt x="0" y="89"/>
                  <a:pt x="16" y="73"/>
                </a:cubicBezTo>
                <a:cubicBezTo>
                  <a:pt x="77" y="12"/>
                  <a:pt x="77" y="12"/>
                  <a:pt x="77" y="12"/>
                </a:cubicBezTo>
                <a:cubicBezTo>
                  <a:pt x="89" y="0"/>
                  <a:pt x="109" y="0"/>
                  <a:pt x="121" y="12"/>
                </a:cubicBezTo>
                <a:cubicBezTo>
                  <a:pt x="127" y="18"/>
                  <a:pt x="130" y="26"/>
                  <a:pt x="130" y="34"/>
                </a:cubicBezTo>
                <a:cubicBezTo>
                  <a:pt x="130" y="42"/>
                  <a:pt x="127" y="50"/>
                  <a:pt x="121" y="56"/>
                </a:cubicBezTo>
                <a:cubicBezTo>
                  <a:pt x="60" y="116"/>
                  <a:pt x="60" y="116"/>
                  <a:pt x="60" y="116"/>
                </a:cubicBezTo>
                <a:cubicBezTo>
                  <a:pt x="52" y="124"/>
                  <a:pt x="39" y="124"/>
                  <a:pt x="31" y="116"/>
                </a:cubicBezTo>
                <a:cubicBezTo>
                  <a:pt x="27" y="112"/>
                  <a:pt x="25" y="107"/>
                  <a:pt x="25" y="102"/>
                </a:cubicBezTo>
                <a:cubicBezTo>
                  <a:pt x="25" y="96"/>
                  <a:pt x="27" y="91"/>
                  <a:pt x="31" y="87"/>
                </a:cubicBezTo>
                <a:cubicBezTo>
                  <a:pt x="80" y="38"/>
                  <a:pt x="80" y="38"/>
                  <a:pt x="80" y="38"/>
                </a:cubicBezTo>
                <a:cubicBezTo>
                  <a:pt x="86" y="44"/>
                  <a:pt x="86" y="44"/>
                  <a:pt x="86" y="44"/>
                </a:cubicBezTo>
                <a:cubicBezTo>
                  <a:pt x="37" y="93"/>
                  <a:pt x="37" y="93"/>
                  <a:pt x="37" y="93"/>
                </a:cubicBezTo>
                <a:cubicBezTo>
                  <a:pt x="34" y="95"/>
                  <a:pt x="33" y="98"/>
                  <a:pt x="33" y="102"/>
                </a:cubicBezTo>
                <a:cubicBezTo>
                  <a:pt x="33" y="105"/>
                  <a:pt x="34" y="108"/>
                  <a:pt x="37" y="111"/>
                </a:cubicBezTo>
                <a:cubicBezTo>
                  <a:pt x="42" y="116"/>
                  <a:pt x="49" y="116"/>
                  <a:pt x="54" y="111"/>
                </a:cubicBezTo>
                <a:cubicBezTo>
                  <a:pt x="115" y="50"/>
                  <a:pt x="115" y="50"/>
                  <a:pt x="115" y="50"/>
                </a:cubicBezTo>
                <a:cubicBezTo>
                  <a:pt x="119" y="46"/>
                  <a:pt x="122" y="40"/>
                  <a:pt x="122" y="34"/>
                </a:cubicBezTo>
                <a:cubicBezTo>
                  <a:pt x="122" y="28"/>
                  <a:pt x="119" y="22"/>
                  <a:pt x="115" y="18"/>
                </a:cubicBezTo>
                <a:cubicBezTo>
                  <a:pt x="106" y="9"/>
                  <a:pt x="92" y="9"/>
                  <a:pt x="83" y="18"/>
                </a:cubicBezTo>
                <a:cubicBezTo>
                  <a:pt x="22" y="79"/>
                  <a:pt x="22" y="79"/>
                  <a:pt x="22" y="79"/>
                </a:cubicBezTo>
                <a:cubicBezTo>
                  <a:pt x="9" y="92"/>
                  <a:pt x="9" y="113"/>
                  <a:pt x="22" y="126"/>
                </a:cubicBezTo>
                <a:cubicBezTo>
                  <a:pt x="35" y="139"/>
                  <a:pt x="56" y="139"/>
                  <a:pt x="69" y="126"/>
                </a:cubicBezTo>
                <a:cubicBezTo>
                  <a:pt x="119" y="76"/>
                  <a:pt x="119" y="76"/>
                  <a:pt x="119" y="76"/>
                </a:cubicBezTo>
                <a:cubicBezTo>
                  <a:pt x="124" y="82"/>
                  <a:pt x="124" y="82"/>
                  <a:pt x="124" y="82"/>
                </a:cubicBezTo>
                <a:cubicBezTo>
                  <a:pt x="75" y="131"/>
                  <a:pt x="75" y="131"/>
                  <a:pt x="75" y="131"/>
                </a:cubicBezTo>
                <a:cubicBezTo>
                  <a:pt x="67" y="140"/>
                  <a:pt x="56" y="144"/>
                  <a:pt x="45" y="144"/>
                </a:cubicBezTo>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1" name="文本框 30"/>
          <p:cNvSpPr txBox="1"/>
          <p:nvPr/>
        </p:nvSpPr>
        <p:spPr>
          <a:xfrm>
            <a:off x="8142865" y="5517636"/>
            <a:ext cx="1350265" cy="338554"/>
          </a:xfrm>
          <a:prstGeom prst="rect">
            <a:avLst/>
          </a:prstGeom>
          <a:noFill/>
        </p:spPr>
        <p:txBody>
          <a:bodyPr wrap="square" rtlCol="0">
            <a:spAutoFit/>
          </a:bodyPr>
          <a:lstStyle/>
          <a:p>
            <a:pPr algn="ctr"/>
            <a:r>
              <a:rPr lang="zh-CN" altLang="en-US" sz="1600" dirty="0">
                <a:solidFill>
                  <a:schemeClr val="tx1">
                    <a:lumMod val="75000"/>
                    <a:lumOff val="25000"/>
                  </a:schemeClr>
                </a:solidFill>
              </a:rPr>
              <a:t>请输入标题</a:t>
            </a:r>
          </a:p>
        </p:txBody>
      </p:sp>
      <p:sp>
        <p:nvSpPr>
          <p:cNvPr id="26" name="文本框 25"/>
          <p:cNvSpPr txBox="1"/>
          <p:nvPr/>
        </p:nvSpPr>
        <p:spPr>
          <a:xfrm>
            <a:off x="9946112" y="5268719"/>
            <a:ext cx="1440710" cy="461665"/>
          </a:xfrm>
          <a:prstGeom prst="rect">
            <a:avLst/>
          </a:prstGeom>
          <a:noFill/>
        </p:spPr>
        <p:txBody>
          <a:bodyPr wrap="square" rtlCol="0">
            <a:spAutoFit/>
          </a:bodyPr>
          <a:lstStyle/>
          <a:p>
            <a:pPr algn="ctr"/>
            <a:r>
              <a:rPr lang="en-US" altLang="zh-CN" sz="2400" dirty="0">
                <a:solidFill>
                  <a:schemeClr val="accent4"/>
                </a:solidFill>
                <a:effectLst>
                  <a:innerShdw blurRad="25400" dist="25400" dir="13500000">
                    <a:prstClr val="black">
                      <a:alpha val="23000"/>
                    </a:prstClr>
                  </a:innerShdw>
                </a:effectLst>
              </a:rPr>
              <a:t>78</a:t>
            </a:r>
            <a:r>
              <a:rPr lang="en-US" altLang="zh-CN" sz="1600" dirty="0">
                <a:solidFill>
                  <a:schemeClr val="accent4"/>
                </a:solidFill>
                <a:effectLst>
                  <a:innerShdw blurRad="25400" dist="25400" dir="13500000">
                    <a:prstClr val="black">
                      <a:alpha val="23000"/>
                    </a:prstClr>
                  </a:innerShdw>
                </a:effectLst>
              </a:rPr>
              <a:t>%</a:t>
            </a:r>
          </a:p>
        </p:txBody>
      </p:sp>
      <p:sp>
        <p:nvSpPr>
          <p:cNvPr id="99" name="椭圆 98"/>
          <p:cNvSpPr/>
          <p:nvPr/>
        </p:nvSpPr>
        <p:spPr>
          <a:xfrm>
            <a:off x="4409712" y="2970912"/>
            <a:ext cx="130628" cy="13062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椭圆 99"/>
          <p:cNvSpPr/>
          <p:nvPr/>
        </p:nvSpPr>
        <p:spPr>
          <a:xfrm>
            <a:off x="4409712" y="3839594"/>
            <a:ext cx="130628" cy="13062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文本框 101"/>
          <p:cNvSpPr txBox="1"/>
          <p:nvPr/>
        </p:nvSpPr>
        <p:spPr>
          <a:xfrm>
            <a:off x="1342723" y="178376"/>
            <a:ext cx="3487175" cy="584775"/>
          </a:xfrm>
          <a:prstGeom prst="rect">
            <a:avLst/>
          </a:prstGeom>
          <a:noFill/>
        </p:spPr>
        <p:txBody>
          <a:bodyPr wrap="square" rtlCol="0">
            <a:spAutoFit/>
          </a:bodyPr>
          <a:lstStyle/>
          <a:p>
            <a:r>
              <a:rPr lang="zh-CN" altLang="en-US" sz="3200" dirty="0">
                <a:solidFill>
                  <a:schemeClr val="tx1">
                    <a:lumMod val="75000"/>
                    <a:lumOff val="25000"/>
                  </a:schemeClr>
                </a:solidFill>
              </a:rPr>
              <a:t>请输入您的标题</a:t>
            </a:r>
          </a:p>
        </p:txBody>
      </p:sp>
      <p:sp>
        <p:nvSpPr>
          <p:cNvPr id="103" name="矩形 102"/>
          <p:cNvSpPr/>
          <p:nvPr/>
        </p:nvSpPr>
        <p:spPr>
          <a:xfrm>
            <a:off x="1342723" y="663471"/>
            <a:ext cx="3964522" cy="265394"/>
          </a:xfrm>
          <a:prstGeom prst="rect">
            <a:avLst/>
          </a:prstGeom>
        </p:spPr>
        <p:txBody>
          <a:bodyPr wrap="square">
            <a:spAutoFit/>
          </a:bodyPr>
          <a:lstStyle/>
          <a:p>
            <a:pPr>
              <a:lnSpc>
                <a:spcPct val="120000"/>
              </a:lnSpc>
            </a:pPr>
            <a:r>
              <a:rPr lang="en-US" altLang="zh-CN" sz="1000" dirty="0">
                <a:solidFill>
                  <a:schemeClr val="tx1">
                    <a:lumMod val="75000"/>
                    <a:lumOff val="25000"/>
                  </a:schemeClr>
                </a:solidFill>
              </a:rPr>
              <a:t>Experience as your reference, prudence as your brother.</a:t>
            </a:r>
            <a:endParaRPr lang="zh-CN" altLang="en-US" sz="1000" dirty="0">
              <a:solidFill>
                <a:schemeClr val="tx1">
                  <a:lumMod val="75000"/>
                  <a:lumOff val="25000"/>
                </a:schemeClr>
              </a:solidFill>
              <a:latin typeface="ITC Avant Garde Std XLt" panose="020B0302020202020204" pitchFamily="34" charset="0"/>
            </a:endParaRPr>
          </a:p>
        </p:txBody>
      </p:sp>
      <p:sp>
        <p:nvSpPr>
          <p:cNvPr id="98" name="圆角矩形 97"/>
          <p:cNvSpPr/>
          <p:nvPr/>
        </p:nvSpPr>
        <p:spPr>
          <a:xfrm>
            <a:off x="4409712" y="2388366"/>
            <a:ext cx="130628" cy="221194"/>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4" name="矩形 163"/>
          <p:cNvSpPr>
            <a:spLocks noChangeAspect="1"/>
          </p:cNvSpPr>
          <p:nvPr>
            <p:custDataLst>
              <p:tags r:id="rId1"/>
            </p:custDataLst>
          </p:nvPr>
        </p:nvSpPr>
        <p:spPr>
          <a:xfrm>
            <a:off x="-192989" y="-214853"/>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8536750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2"/>
                                        </p:tgtEl>
                                        <p:attrNameLst>
                                          <p:attrName>style.visibility</p:attrName>
                                        </p:attrNameLst>
                                      </p:cBhvr>
                                      <p:to>
                                        <p:strVal val="visible"/>
                                      </p:to>
                                    </p:set>
                                    <p:animEffect transition="in" filter="fade">
                                      <p:cBhvr>
                                        <p:cTn id="7" dur="750"/>
                                        <p:tgtEl>
                                          <p:spTgt spid="102"/>
                                        </p:tgtEl>
                                      </p:cBhvr>
                                    </p:animEffect>
                                  </p:childTnLst>
                                </p:cTn>
                              </p:par>
                              <p:par>
                                <p:cTn id="8" presetID="63" presetClass="path" presetSubtype="0" decel="50000" fill="hold" grpId="1" nodeType="withEffect">
                                  <p:stCondLst>
                                    <p:cond delay="0"/>
                                  </p:stCondLst>
                                  <p:childTnLst>
                                    <p:animMotion origin="layout" path="M 0.01524 1.85185E-6 L -0.10886 1.85185E-6 " pathEditMode="relative" rAng="0" ptsTypes="AA">
                                      <p:cBhvr>
                                        <p:cTn id="9" dur="750" spd="-100000" fill="hold"/>
                                        <p:tgtEl>
                                          <p:spTgt spid="102"/>
                                        </p:tgtEl>
                                        <p:attrNameLst>
                                          <p:attrName>ppt_x</p:attrName>
                                          <p:attrName>ppt_y</p:attrName>
                                        </p:attrNameLst>
                                      </p:cBhvr>
                                      <p:rCtr x="-6211" y="0"/>
                                    </p:animMotion>
                                  </p:childTnLst>
                                </p:cTn>
                              </p:par>
                              <p:par>
                                <p:cTn id="10" presetID="35" presetClass="path" presetSubtype="0" accel="50000" decel="50000" fill="hold" grpId="2" nodeType="withEffect">
                                  <p:stCondLst>
                                    <p:cond delay="750"/>
                                  </p:stCondLst>
                                  <p:childTnLst>
                                    <p:animMotion origin="layout" path="M 0.01602 1.85185E-6 L 5E-6 1.85185E-6 " pathEditMode="relative" rAng="0" ptsTypes="AA">
                                      <p:cBhvr>
                                        <p:cTn id="11" dur="750" fill="hold"/>
                                        <p:tgtEl>
                                          <p:spTgt spid="102"/>
                                        </p:tgtEl>
                                        <p:attrNameLst>
                                          <p:attrName>ppt_x</p:attrName>
                                          <p:attrName>ppt_y</p:attrName>
                                        </p:attrNameLst>
                                      </p:cBhvr>
                                      <p:rCtr x="-807" y="0"/>
                                    </p:animMotion>
                                  </p:childTnLst>
                                </p:cTn>
                              </p:par>
                              <p:par>
                                <p:cTn id="12" presetID="10" presetClass="entr" presetSubtype="0" fill="hold" grpId="0" nodeType="withEffect">
                                  <p:stCondLst>
                                    <p:cond delay="750"/>
                                  </p:stCondLst>
                                  <p:childTnLst>
                                    <p:set>
                                      <p:cBhvr>
                                        <p:cTn id="13" dur="1" fill="hold">
                                          <p:stCondLst>
                                            <p:cond delay="0"/>
                                          </p:stCondLst>
                                        </p:cTn>
                                        <p:tgtEl>
                                          <p:spTgt spid="103"/>
                                        </p:tgtEl>
                                        <p:attrNameLst>
                                          <p:attrName>style.visibility</p:attrName>
                                        </p:attrNameLst>
                                      </p:cBhvr>
                                      <p:to>
                                        <p:strVal val="visible"/>
                                      </p:to>
                                    </p:set>
                                    <p:animEffect transition="in" filter="fade">
                                      <p:cBhvr>
                                        <p:cTn id="14" dur="750"/>
                                        <p:tgtEl>
                                          <p:spTgt spid="103"/>
                                        </p:tgtEl>
                                      </p:cBhvr>
                                    </p:animEffect>
                                  </p:childTnLst>
                                </p:cTn>
                              </p:par>
                              <p:par>
                                <p:cTn id="15" presetID="35" presetClass="path" presetSubtype="0" accel="50000" decel="50000" fill="hold" grpId="1" nodeType="withEffect">
                                  <p:stCondLst>
                                    <p:cond delay="750"/>
                                  </p:stCondLst>
                                  <p:childTnLst>
                                    <p:animMotion origin="layout" path="M 0.01601 -3.7037E-6 L 8.33333E-7 -3.7037E-6 " pathEditMode="relative" rAng="0" ptsTypes="AA">
                                      <p:cBhvr>
                                        <p:cTn id="16" dur="750" fill="hold"/>
                                        <p:tgtEl>
                                          <p:spTgt spid="103"/>
                                        </p:tgtEl>
                                        <p:attrNameLst>
                                          <p:attrName>ppt_x</p:attrName>
                                          <p:attrName>ppt_y</p:attrName>
                                        </p:attrNameLst>
                                      </p:cBhvr>
                                      <p:rCtr x="-807" y="0"/>
                                    </p:animMotion>
                                  </p:childTnLst>
                                </p:cTn>
                              </p:par>
                              <p:par>
                                <p:cTn id="17" presetID="10" presetClass="entr" presetSubtype="0" fill="hold" nodeType="withEffect">
                                  <p:stCondLst>
                                    <p:cond delay="0"/>
                                  </p:stCondLst>
                                  <p:childTnLst>
                                    <p:set>
                                      <p:cBhvr>
                                        <p:cTn id="18" dur="1" fill="hold">
                                          <p:stCondLst>
                                            <p:cond delay="0"/>
                                          </p:stCondLst>
                                        </p:cTn>
                                        <p:tgtEl>
                                          <p:spTgt spid="53"/>
                                        </p:tgtEl>
                                        <p:attrNameLst>
                                          <p:attrName>style.visibility</p:attrName>
                                        </p:attrNameLst>
                                      </p:cBhvr>
                                      <p:to>
                                        <p:strVal val="visible"/>
                                      </p:to>
                                    </p:set>
                                    <p:animEffect transition="in" filter="fade">
                                      <p:cBhvr>
                                        <p:cTn id="19" dur="500"/>
                                        <p:tgtEl>
                                          <p:spTgt spid="53"/>
                                        </p:tgtEl>
                                      </p:cBhvr>
                                    </p:animEffect>
                                  </p:childTnLst>
                                </p:cTn>
                              </p:par>
                              <p:par>
                                <p:cTn id="20" presetID="42" presetClass="path" presetSubtype="0" decel="30000" fill="hold" nodeType="withEffect">
                                  <p:stCondLst>
                                    <p:cond delay="0"/>
                                  </p:stCondLst>
                                  <p:childTnLst>
                                    <p:animMotion origin="layout" path="M 3.125E-6 -0.03981 L 3.125E-6 0.14815 " pathEditMode="relative" rAng="0" ptsTypes="AA">
                                      <p:cBhvr>
                                        <p:cTn id="21" dur="750" spd="-100000" fill="hold"/>
                                        <p:tgtEl>
                                          <p:spTgt spid="53"/>
                                        </p:tgtEl>
                                        <p:attrNameLst>
                                          <p:attrName>ppt_x</p:attrName>
                                          <p:attrName>ppt_y</p:attrName>
                                        </p:attrNameLst>
                                      </p:cBhvr>
                                      <p:rCtr x="0" y="9398"/>
                                    </p:animMotion>
                                  </p:childTnLst>
                                </p:cTn>
                              </p:par>
                              <p:par>
                                <p:cTn id="22" presetID="42" presetClass="path" presetSubtype="0" accel="30000" decel="30000" fill="hold" nodeType="withEffect">
                                  <p:stCondLst>
                                    <p:cond delay="750"/>
                                  </p:stCondLst>
                                  <p:childTnLst>
                                    <p:animMotion origin="layout" path="M 3.125E-6 -0.03981 L 3.125E-6 -3.7037E-6 " pathEditMode="relative" rAng="0" ptsTypes="AA">
                                      <p:cBhvr>
                                        <p:cTn id="23" dur="750" fill="hold"/>
                                        <p:tgtEl>
                                          <p:spTgt spid="53"/>
                                        </p:tgtEl>
                                        <p:attrNameLst>
                                          <p:attrName>ppt_x</p:attrName>
                                          <p:attrName>ppt_y</p:attrName>
                                        </p:attrNameLst>
                                      </p:cBhvr>
                                      <p:rCtr x="0" y="1991"/>
                                    </p:animMotion>
                                  </p:childTnLst>
                                </p:cTn>
                              </p:par>
                              <p:par>
                                <p:cTn id="24" presetID="10" presetClass="entr" presetSubtype="0" fill="hold" nodeType="withEffect">
                                  <p:stCondLst>
                                    <p:cond delay="0"/>
                                  </p:stCondLst>
                                  <p:childTnLst>
                                    <p:set>
                                      <p:cBhvr>
                                        <p:cTn id="25" dur="1" fill="hold">
                                          <p:stCondLst>
                                            <p:cond delay="0"/>
                                          </p:stCondLst>
                                        </p:cTn>
                                        <p:tgtEl>
                                          <p:spTgt spid="51"/>
                                        </p:tgtEl>
                                        <p:attrNameLst>
                                          <p:attrName>style.visibility</p:attrName>
                                        </p:attrNameLst>
                                      </p:cBhvr>
                                      <p:to>
                                        <p:strVal val="visible"/>
                                      </p:to>
                                    </p:set>
                                    <p:animEffect transition="in" filter="fade">
                                      <p:cBhvr>
                                        <p:cTn id="26" dur="500"/>
                                        <p:tgtEl>
                                          <p:spTgt spid="51"/>
                                        </p:tgtEl>
                                      </p:cBhvr>
                                    </p:animEffect>
                                  </p:childTnLst>
                                </p:cTn>
                              </p:par>
                              <p:par>
                                <p:cTn id="27" presetID="42" presetClass="path" presetSubtype="0" decel="30000" fill="hold" nodeType="withEffect">
                                  <p:stCondLst>
                                    <p:cond delay="0"/>
                                  </p:stCondLst>
                                  <p:childTnLst>
                                    <p:animMotion origin="layout" path="M 3.125E-6 -0.03981 L 3.125E-6 0.14815 " pathEditMode="relative" rAng="0" ptsTypes="AA">
                                      <p:cBhvr>
                                        <p:cTn id="28" dur="750" spd="-100000" fill="hold"/>
                                        <p:tgtEl>
                                          <p:spTgt spid="51"/>
                                        </p:tgtEl>
                                        <p:attrNameLst>
                                          <p:attrName>ppt_x</p:attrName>
                                          <p:attrName>ppt_y</p:attrName>
                                        </p:attrNameLst>
                                      </p:cBhvr>
                                      <p:rCtr x="0" y="9398"/>
                                    </p:animMotion>
                                  </p:childTnLst>
                                </p:cTn>
                              </p:par>
                              <p:par>
                                <p:cTn id="29" presetID="42" presetClass="path" presetSubtype="0" accel="30000" decel="30000" fill="hold" nodeType="withEffect">
                                  <p:stCondLst>
                                    <p:cond delay="750"/>
                                  </p:stCondLst>
                                  <p:childTnLst>
                                    <p:animMotion origin="layout" path="M 3.125E-6 -0.03981 L 3.125E-6 -3.7037E-6 " pathEditMode="relative" rAng="0" ptsTypes="AA">
                                      <p:cBhvr>
                                        <p:cTn id="30" dur="750" fill="hold"/>
                                        <p:tgtEl>
                                          <p:spTgt spid="51"/>
                                        </p:tgtEl>
                                        <p:attrNameLst>
                                          <p:attrName>ppt_x</p:attrName>
                                          <p:attrName>ppt_y</p:attrName>
                                        </p:attrNameLst>
                                      </p:cBhvr>
                                      <p:rCtr x="0" y="1991"/>
                                    </p:animMotion>
                                  </p:childTnLst>
                                </p:cTn>
                              </p:par>
                              <p:par>
                                <p:cTn id="31" presetID="53" presetClass="entr" presetSubtype="16" fill="hold" grpId="0" nodeType="withEffect">
                                  <p:stCondLst>
                                    <p:cond delay="1250"/>
                                  </p:stCondLst>
                                  <p:childTnLst>
                                    <p:set>
                                      <p:cBhvr>
                                        <p:cTn id="32" dur="1" fill="hold">
                                          <p:stCondLst>
                                            <p:cond delay="0"/>
                                          </p:stCondLst>
                                        </p:cTn>
                                        <p:tgtEl>
                                          <p:spTgt spid="98"/>
                                        </p:tgtEl>
                                        <p:attrNameLst>
                                          <p:attrName>style.visibility</p:attrName>
                                        </p:attrNameLst>
                                      </p:cBhvr>
                                      <p:to>
                                        <p:strVal val="visible"/>
                                      </p:to>
                                    </p:set>
                                    <p:anim calcmode="lin" valueType="num">
                                      <p:cBhvr>
                                        <p:cTn id="33" dur="500" fill="hold"/>
                                        <p:tgtEl>
                                          <p:spTgt spid="98"/>
                                        </p:tgtEl>
                                        <p:attrNameLst>
                                          <p:attrName>ppt_w</p:attrName>
                                        </p:attrNameLst>
                                      </p:cBhvr>
                                      <p:tavLst>
                                        <p:tav tm="0">
                                          <p:val>
                                            <p:fltVal val="0"/>
                                          </p:val>
                                        </p:tav>
                                        <p:tav tm="100000">
                                          <p:val>
                                            <p:strVal val="#ppt_w"/>
                                          </p:val>
                                        </p:tav>
                                      </p:tavLst>
                                    </p:anim>
                                    <p:anim calcmode="lin" valueType="num">
                                      <p:cBhvr>
                                        <p:cTn id="34" dur="500" fill="hold"/>
                                        <p:tgtEl>
                                          <p:spTgt spid="98"/>
                                        </p:tgtEl>
                                        <p:attrNameLst>
                                          <p:attrName>ppt_h</p:attrName>
                                        </p:attrNameLst>
                                      </p:cBhvr>
                                      <p:tavLst>
                                        <p:tav tm="0">
                                          <p:val>
                                            <p:fltVal val="0"/>
                                          </p:val>
                                        </p:tav>
                                        <p:tav tm="100000">
                                          <p:val>
                                            <p:strVal val="#ppt_h"/>
                                          </p:val>
                                        </p:tav>
                                      </p:tavLst>
                                    </p:anim>
                                    <p:animEffect transition="in" filter="fade">
                                      <p:cBhvr>
                                        <p:cTn id="35" dur="500"/>
                                        <p:tgtEl>
                                          <p:spTgt spid="98"/>
                                        </p:tgtEl>
                                      </p:cBhvr>
                                    </p:animEffect>
                                  </p:childTnLst>
                                </p:cTn>
                              </p:par>
                              <p:par>
                                <p:cTn id="36" presetID="22" presetClass="entr" presetSubtype="8" fill="hold" grpId="0" nodeType="withEffect">
                                  <p:stCondLst>
                                    <p:cond delay="1250"/>
                                  </p:stCondLst>
                                  <p:childTnLst>
                                    <p:set>
                                      <p:cBhvr>
                                        <p:cTn id="37" dur="1" fill="hold">
                                          <p:stCondLst>
                                            <p:cond delay="0"/>
                                          </p:stCondLst>
                                        </p:cTn>
                                        <p:tgtEl>
                                          <p:spTgt spid="44"/>
                                        </p:tgtEl>
                                        <p:attrNameLst>
                                          <p:attrName>style.visibility</p:attrName>
                                        </p:attrNameLst>
                                      </p:cBhvr>
                                      <p:to>
                                        <p:strVal val="visible"/>
                                      </p:to>
                                    </p:set>
                                    <p:animEffect transition="in" filter="wipe(left)">
                                      <p:cBhvr>
                                        <p:cTn id="38" dur="750"/>
                                        <p:tgtEl>
                                          <p:spTgt spid="44"/>
                                        </p:tgtEl>
                                      </p:cBhvr>
                                    </p:animEffect>
                                  </p:childTnLst>
                                </p:cTn>
                              </p:par>
                              <p:par>
                                <p:cTn id="39" presetID="10" presetClass="entr" presetSubtype="0" fill="hold" grpId="0" nodeType="withEffect">
                                  <p:stCondLst>
                                    <p:cond delay="1750"/>
                                  </p:stCondLst>
                                  <p:childTnLst>
                                    <p:set>
                                      <p:cBhvr>
                                        <p:cTn id="40" dur="1" fill="hold">
                                          <p:stCondLst>
                                            <p:cond delay="0"/>
                                          </p:stCondLst>
                                        </p:cTn>
                                        <p:tgtEl>
                                          <p:spTgt spid="99"/>
                                        </p:tgtEl>
                                        <p:attrNameLst>
                                          <p:attrName>style.visibility</p:attrName>
                                        </p:attrNameLst>
                                      </p:cBhvr>
                                      <p:to>
                                        <p:strVal val="visible"/>
                                      </p:to>
                                    </p:set>
                                    <p:animEffect transition="in" filter="fade">
                                      <p:cBhvr>
                                        <p:cTn id="41" dur="500"/>
                                        <p:tgtEl>
                                          <p:spTgt spid="99"/>
                                        </p:tgtEl>
                                      </p:cBhvr>
                                    </p:animEffect>
                                  </p:childTnLst>
                                </p:cTn>
                              </p:par>
                              <p:par>
                                <p:cTn id="42" presetID="10" presetClass="entr" presetSubtype="0" fill="hold" grpId="0" nodeType="withEffect">
                                  <p:stCondLst>
                                    <p:cond delay="1750"/>
                                  </p:stCondLst>
                                  <p:childTnLst>
                                    <p:set>
                                      <p:cBhvr>
                                        <p:cTn id="43" dur="1" fill="hold">
                                          <p:stCondLst>
                                            <p:cond delay="0"/>
                                          </p:stCondLst>
                                        </p:cTn>
                                        <p:tgtEl>
                                          <p:spTgt spid="100"/>
                                        </p:tgtEl>
                                        <p:attrNameLst>
                                          <p:attrName>style.visibility</p:attrName>
                                        </p:attrNameLst>
                                      </p:cBhvr>
                                      <p:to>
                                        <p:strVal val="visible"/>
                                      </p:to>
                                    </p:set>
                                    <p:animEffect transition="in" filter="fade">
                                      <p:cBhvr>
                                        <p:cTn id="44" dur="500"/>
                                        <p:tgtEl>
                                          <p:spTgt spid="100"/>
                                        </p:tgtEl>
                                      </p:cBhvr>
                                    </p:animEffect>
                                  </p:childTnLst>
                                </p:cTn>
                              </p:par>
                              <p:par>
                                <p:cTn id="45" presetID="42" presetClass="path" presetSubtype="0" decel="50000" fill="hold" grpId="1" nodeType="withEffect">
                                  <p:stCondLst>
                                    <p:cond delay="1750"/>
                                  </p:stCondLst>
                                  <p:childTnLst>
                                    <p:animMotion origin="layout" path="M 2.70833E-6 -2.59259E-6 L 2.70833E-6 -0.07708 " pathEditMode="relative" rAng="0" ptsTypes="AA">
                                      <p:cBhvr>
                                        <p:cTn id="46" dur="750" spd="-100000" fill="hold"/>
                                        <p:tgtEl>
                                          <p:spTgt spid="99"/>
                                        </p:tgtEl>
                                        <p:attrNameLst>
                                          <p:attrName>ppt_x</p:attrName>
                                          <p:attrName>ppt_y</p:attrName>
                                        </p:attrNameLst>
                                      </p:cBhvr>
                                      <p:rCtr x="0" y="-3866"/>
                                    </p:animMotion>
                                  </p:childTnLst>
                                </p:cTn>
                              </p:par>
                              <p:par>
                                <p:cTn id="47" presetID="42" presetClass="path" presetSubtype="0" decel="50000" fill="hold" grpId="1" nodeType="withEffect">
                                  <p:stCondLst>
                                    <p:cond delay="1750"/>
                                  </p:stCondLst>
                                  <p:childTnLst>
                                    <p:animMotion origin="layout" path="M 2.70833E-6 -4.44444E-6 L 2.70833E-6 -0.20254 " pathEditMode="relative" rAng="0" ptsTypes="AA">
                                      <p:cBhvr>
                                        <p:cTn id="48" dur="750" spd="-100000" fill="hold"/>
                                        <p:tgtEl>
                                          <p:spTgt spid="100"/>
                                        </p:tgtEl>
                                        <p:attrNameLst>
                                          <p:attrName>ppt_x</p:attrName>
                                          <p:attrName>ppt_y</p:attrName>
                                        </p:attrNameLst>
                                      </p:cBhvr>
                                      <p:rCtr x="0" y="-10139"/>
                                    </p:animMotion>
                                  </p:childTnLst>
                                </p:cTn>
                              </p:par>
                              <p:par>
                                <p:cTn id="49" presetID="10" presetClass="entr" presetSubtype="0" fill="hold" grpId="0" nodeType="withEffect">
                                  <p:stCondLst>
                                    <p:cond delay="2500"/>
                                  </p:stCondLst>
                                  <p:childTnLst>
                                    <p:set>
                                      <p:cBhvr>
                                        <p:cTn id="50" dur="1" fill="hold">
                                          <p:stCondLst>
                                            <p:cond delay="0"/>
                                          </p:stCondLst>
                                        </p:cTn>
                                        <p:tgtEl>
                                          <p:spTgt spid="45"/>
                                        </p:tgtEl>
                                        <p:attrNameLst>
                                          <p:attrName>style.visibility</p:attrName>
                                        </p:attrNameLst>
                                      </p:cBhvr>
                                      <p:to>
                                        <p:strVal val="visible"/>
                                      </p:to>
                                    </p:set>
                                    <p:animEffect transition="in" filter="fade">
                                      <p:cBhvr>
                                        <p:cTn id="51" dur="750"/>
                                        <p:tgtEl>
                                          <p:spTgt spid="45"/>
                                        </p:tgtEl>
                                      </p:cBhvr>
                                    </p:animEffect>
                                  </p:childTnLst>
                                </p:cTn>
                              </p:par>
                              <p:par>
                                <p:cTn id="52" presetID="10" presetClass="entr" presetSubtype="0" fill="hold" grpId="0" nodeType="withEffect">
                                  <p:stCondLst>
                                    <p:cond delay="2500"/>
                                  </p:stCondLst>
                                  <p:childTnLst>
                                    <p:set>
                                      <p:cBhvr>
                                        <p:cTn id="53" dur="1" fill="hold">
                                          <p:stCondLst>
                                            <p:cond delay="0"/>
                                          </p:stCondLst>
                                        </p:cTn>
                                        <p:tgtEl>
                                          <p:spTgt spid="46"/>
                                        </p:tgtEl>
                                        <p:attrNameLst>
                                          <p:attrName>style.visibility</p:attrName>
                                        </p:attrNameLst>
                                      </p:cBhvr>
                                      <p:to>
                                        <p:strVal val="visible"/>
                                      </p:to>
                                    </p:set>
                                    <p:animEffect transition="in" filter="fade">
                                      <p:cBhvr>
                                        <p:cTn id="54" dur="750"/>
                                        <p:tgtEl>
                                          <p:spTgt spid="46"/>
                                        </p:tgtEl>
                                      </p:cBhvr>
                                    </p:animEffect>
                                  </p:childTnLst>
                                </p:cTn>
                              </p:par>
                              <p:par>
                                <p:cTn id="55" presetID="10" presetClass="entr" presetSubtype="0" fill="hold" nodeType="withEffect">
                                  <p:stCondLst>
                                    <p:cond delay="3000"/>
                                  </p:stCondLst>
                                  <p:childTnLst>
                                    <p:set>
                                      <p:cBhvr>
                                        <p:cTn id="56" dur="1" fill="hold">
                                          <p:stCondLst>
                                            <p:cond delay="0"/>
                                          </p:stCondLst>
                                        </p:cTn>
                                        <p:tgtEl>
                                          <p:spTgt spid="128"/>
                                        </p:tgtEl>
                                        <p:attrNameLst>
                                          <p:attrName>style.visibility</p:attrName>
                                        </p:attrNameLst>
                                      </p:cBhvr>
                                      <p:to>
                                        <p:strVal val="visible"/>
                                      </p:to>
                                    </p:set>
                                    <p:animEffect transition="in" filter="fade">
                                      <p:cBhvr>
                                        <p:cTn id="57" dur="750"/>
                                        <p:tgtEl>
                                          <p:spTgt spid="128"/>
                                        </p:tgtEl>
                                      </p:cBhvr>
                                    </p:animEffect>
                                  </p:childTnLst>
                                </p:cTn>
                              </p:par>
                              <p:par>
                                <p:cTn id="58" presetID="10" presetClass="entr" presetSubtype="0" fill="hold" nodeType="withEffect">
                                  <p:stCondLst>
                                    <p:cond delay="3000"/>
                                  </p:stCondLst>
                                  <p:childTnLst>
                                    <p:set>
                                      <p:cBhvr>
                                        <p:cTn id="59" dur="1" fill="hold">
                                          <p:stCondLst>
                                            <p:cond delay="0"/>
                                          </p:stCondLst>
                                        </p:cTn>
                                        <p:tgtEl>
                                          <p:spTgt spid="140"/>
                                        </p:tgtEl>
                                        <p:attrNameLst>
                                          <p:attrName>style.visibility</p:attrName>
                                        </p:attrNameLst>
                                      </p:cBhvr>
                                      <p:to>
                                        <p:strVal val="visible"/>
                                      </p:to>
                                    </p:set>
                                    <p:animEffect transition="in" filter="fade">
                                      <p:cBhvr>
                                        <p:cTn id="60" dur="750"/>
                                        <p:tgtEl>
                                          <p:spTgt spid="140"/>
                                        </p:tgtEl>
                                      </p:cBhvr>
                                    </p:animEffect>
                                  </p:childTnLst>
                                </p:cTn>
                              </p:par>
                              <p:par>
                                <p:cTn id="61" presetID="10" presetClass="entr" presetSubtype="0" fill="hold" nodeType="withEffect">
                                  <p:stCondLst>
                                    <p:cond delay="3000"/>
                                  </p:stCondLst>
                                  <p:childTnLst>
                                    <p:set>
                                      <p:cBhvr>
                                        <p:cTn id="62" dur="1" fill="hold">
                                          <p:stCondLst>
                                            <p:cond delay="0"/>
                                          </p:stCondLst>
                                        </p:cTn>
                                        <p:tgtEl>
                                          <p:spTgt spid="116"/>
                                        </p:tgtEl>
                                        <p:attrNameLst>
                                          <p:attrName>style.visibility</p:attrName>
                                        </p:attrNameLst>
                                      </p:cBhvr>
                                      <p:to>
                                        <p:strVal val="visible"/>
                                      </p:to>
                                    </p:set>
                                    <p:animEffect transition="in" filter="fade">
                                      <p:cBhvr>
                                        <p:cTn id="63" dur="750"/>
                                        <p:tgtEl>
                                          <p:spTgt spid="116"/>
                                        </p:tgtEl>
                                      </p:cBhvr>
                                    </p:animEffect>
                                  </p:childTnLst>
                                </p:cTn>
                              </p:par>
                              <p:par>
                                <p:cTn id="64" presetID="63" presetClass="path" presetSubtype="0" fill="hold" nodeType="withEffect">
                                  <p:stCondLst>
                                    <p:cond delay="3000"/>
                                  </p:stCondLst>
                                  <p:childTnLst>
                                    <p:animMotion origin="layout" path="M -1.875E-6 1.48148E-6 L 0.07774 1.48148E-6 " pathEditMode="relative" rAng="0" ptsTypes="AA">
                                      <p:cBhvr>
                                        <p:cTn id="65" dur="750" spd="-100000" fill="hold"/>
                                        <p:tgtEl>
                                          <p:spTgt spid="128"/>
                                        </p:tgtEl>
                                        <p:attrNameLst>
                                          <p:attrName>ppt_x</p:attrName>
                                          <p:attrName>ppt_y</p:attrName>
                                        </p:attrNameLst>
                                      </p:cBhvr>
                                      <p:rCtr x="3880" y="0"/>
                                    </p:animMotion>
                                  </p:childTnLst>
                                </p:cTn>
                              </p:par>
                              <p:par>
                                <p:cTn id="66" presetID="10" presetClass="entr" presetSubtype="0" fill="hold" nodeType="withEffect">
                                  <p:stCondLst>
                                    <p:cond delay="3000"/>
                                  </p:stCondLst>
                                  <p:childTnLst>
                                    <p:set>
                                      <p:cBhvr>
                                        <p:cTn id="67" dur="1" fill="hold">
                                          <p:stCondLst>
                                            <p:cond delay="0"/>
                                          </p:stCondLst>
                                        </p:cTn>
                                        <p:tgtEl>
                                          <p:spTgt spid="152"/>
                                        </p:tgtEl>
                                        <p:attrNameLst>
                                          <p:attrName>style.visibility</p:attrName>
                                        </p:attrNameLst>
                                      </p:cBhvr>
                                      <p:to>
                                        <p:strVal val="visible"/>
                                      </p:to>
                                    </p:set>
                                    <p:animEffect transition="in" filter="fade">
                                      <p:cBhvr>
                                        <p:cTn id="68" dur="750"/>
                                        <p:tgtEl>
                                          <p:spTgt spid="152"/>
                                        </p:tgtEl>
                                      </p:cBhvr>
                                    </p:animEffect>
                                  </p:childTnLst>
                                </p:cTn>
                              </p:par>
                              <p:par>
                                <p:cTn id="69" presetID="63" presetClass="path" presetSubtype="0" fill="hold" nodeType="withEffect">
                                  <p:stCondLst>
                                    <p:cond delay="3000"/>
                                  </p:stCondLst>
                                  <p:childTnLst>
                                    <p:animMotion origin="layout" path="M 2.70833E-6 1.48148E-6 L -0.07565 1.48148E-6 " pathEditMode="relative" rAng="0" ptsTypes="AA">
                                      <p:cBhvr>
                                        <p:cTn id="70" dur="750" spd="-100000" fill="hold"/>
                                        <p:tgtEl>
                                          <p:spTgt spid="140"/>
                                        </p:tgtEl>
                                        <p:attrNameLst>
                                          <p:attrName>ppt_x</p:attrName>
                                          <p:attrName>ppt_y</p:attrName>
                                        </p:attrNameLst>
                                      </p:cBhvr>
                                      <p:rCtr x="-3789" y="0"/>
                                    </p:animMotion>
                                  </p:childTnLst>
                                </p:cTn>
                              </p:par>
                              <p:par>
                                <p:cTn id="71" presetID="63" presetClass="path" presetSubtype="0" fill="hold" nodeType="withEffect">
                                  <p:stCondLst>
                                    <p:cond delay="3000"/>
                                  </p:stCondLst>
                                  <p:childTnLst>
                                    <p:animMotion origin="layout" path="M 2.08333E-7 1.48148E-6 L -0.22721 1.48148E-6 " pathEditMode="relative" rAng="0" ptsTypes="AA">
                                      <p:cBhvr>
                                        <p:cTn id="72" dur="750" spd="-100000" fill="hold"/>
                                        <p:tgtEl>
                                          <p:spTgt spid="152"/>
                                        </p:tgtEl>
                                        <p:attrNameLst>
                                          <p:attrName>ppt_x</p:attrName>
                                          <p:attrName>ppt_y</p:attrName>
                                        </p:attrNameLst>
                                      </p:cBhvr>
                                      <p:rCtr x="-11367" y="0"/>
                                    </p:animMotion>
                                  </p:childTnLst>
                                </p:cTn>
                              </p:par>
                              <p:par>
                                <p:cTn id="73" presetID="63" presetClass="path" presetSubtype="0" fill="hold" nodeType="withEffect">
                                  <p:stCondLst>
                                    <p:cond delay="3000"/>
                                  </p:stCondLst>
                                  <p:childTnLst>
                                    <p:animMotion origin="layout" path="M 3.33333E-6 1.48148E-6 L 0.23099 1.48148E-6 " pathEditMode="relative" rAng="0" ptsTypes="AA">
                                      <p:cBhvr>
                                        <p:cTn id="74" dur="750" spd="-100000" fill="hold"/>
                                        <p:tgtEl>
                                          <p:spTgt spid="116"/>
                                        </p:tgtEl>
                                        <p:attrNameLst>
                                          <p:attrName>ppt_x</p:attrName>
                                          <p:attrName>ppt_y</p:attrName>
                                        </p:attrNameLst>
                                      </p:cBhvr>
                                      <p:rCtr x="11549" y="0"/>
                                    </p:animMotion>
                                  </p:childTnLst>
                                </p:cTn>
                              </p:par>
                              <p:par>
                                <p:cTn id="75" presetID="10" presetClass="entr" presetSubtype="0" fill="hold" nodeType="withEffect">
                                  <p:stCondLst>
                                    <p:cond delay="3750"/>
                                  </p:stCondLst>
                                  <p:childTnLst>
                                    <p:set>
                                      <p:cBhvr>
                                        <p:cTn id="76" dur="1" fill="hold">
                                          <p:stCondLst>
                                            <p:cond delay="0"/>
                                          </p:stCondLst>
                                        </p:cTn>
                                        <p:tgtEl>
                                          <p:spTgt spid="21"/>
                                        </p:tgtEl>
                                        <p:attrNameLst>
                                          <p:attrName>style.visibility</p:attrName>
                                        </p:attrNameLst>
                                      </p:cBhvr>
                                      <p:to>
                                        <p:strVal val="visible"/>
                                      </p:to>
                                    </p:set>
                                    <p:animEffect transition="in" filter="fade">
                                      <p:cBhvr>
                                        <p:cTn id="77" dur="750"/>
                                        <p:tgtEl>
                                          <p:spTgt spid="21"/>
                                        </p:tgtEl>
                                      </p:cBhvr>
                                    </p:animEffect>
                                  </p:childTnLst>
                                </p:cTn>
                              </p:par>
                              <p:par>
                                <p:cTn id="78" presetID="10" presetClass="entr" presetSubtype="0" fill="hold" grpId="0" nodeType="withEffect">
                                  <p:stCondLst>
                                    <p:cond delay="3750"/>
                                  </p:stCondLst>
                                  <p:childTnLst>
                                    <p:set>
                                      <p:cBhvr>
                                        <p:cTn id="79" dur="1" fill="hold">
                                          <p:stCondLst>
                                            <p:cond delay="0"/>
                                          </p:stCondLst>
                                        </p:cTn>
                                        <p:tgtEl>
                                          <p:spTgt spid="24"/>
                                        </p:tgtEl>
                                        <p:attrNameLst>
                                          <p:attrName>style.visibility</p:attrName>
                                        </p:attrNameLst>
                                      </p:cBhvr>
                                      <p:to>
                                        <p:strVal val="visible"/>
                                      </p:to>
                                    </p:set>
                                    <p:animEffect transition="in" filter="fade">
                                      <p:cBhvr>
                                        <p:cTn id="80" dur="750"/>
                                        <p:tgtEl>
                                          <p:spTgt spid="24"/>
                                        </p:tgtEl>
                                      </p:cBhvr>
                                    </p:animEffect>
                                  </p:childTnLst>
                                </p:cTn>
                              </p:par>
                              <p:par>
                                <p:cTn id="81" presetID="10" presetClass="entr" presetSubtype="0" fill="hold" grpId="0" nodeType="withEffect">
                                  <p:stCondLst>
                                    <p:cond delay="3750"/>
                                  </p:stCondLst>
                                  <p:childTnLst>
                                    <p:set>
                                      <p:cBhvr>
                                        <p:cTn id="82" dur="1" fill="hold">
                                          <p:stCondLst>
                                            <p:cond delay="0"/>
                                          </p:stCondLst>
                                        </p:cTn>
                                        <p:tgtEl>
                                          <p:spTgt spid="28"/>
                                        </p:tgtEl>
                                        <p:attrNameLst>
                                          <p:attrName>style.visibility</p:attrName>
                                        </p:attrNameLst>
                                      </p:cBhvr>
                                      <p:to>
                                        <p:strVal val="visible"/>
                                      </p:to>
                                    </p:set>
                                    <p:animEffect transition="in" filter="fade">
                                      <p:cBhvr>
                                        <p:cTn id="83" dur="750"/>
                                        <p:tgtEl>
                                          <p:spTgt spid="28"/>
                                        </p:tgtEl>
                                      </p:cBhvr>
                                    </p:animEffect>
                                  </p:childTnLst>
                                </p:cTn>
                              </p:par>
                              <p:par>
                                <p:cTn id="84" presetID="10" presetClass="entr" presetSubtype="0" fill="hold" grpId="0" nodeType="withEffect">
                                  <p:stCondLst>
                                    <p:cond delay="3750"/>
                                  </p:stCondLst>
                                  <p:childTnLst>
                                    <p:set>
                                      <p:cBhvr>
                                        <p:cTn id="85" dur="1" fill="hold">
                                          <p:stCondLst>
                                            <p:cond delay="0"/>
                                          </p:stCondLst>
                                        </p:cTn>
                                        <p:tgtEl>
                                          <p:spTgt spid="30"/>
                                        </p:tgtEl>
                                        <p:attrNameLst>
                                          <p:attrName>style.visibility</p:attrName>
                                        </p:attrNameLst>
                                      </p:cBhvr>
                                      <p:to>
                                        <p:strVal val="visible"/>
                                      </p:to>
                                    </p:set>
                                    <p:animEffect transition="in" filter="fade">
                                      <p:cBhvr>
                                        <p:cTn id="86" dur="750"/>
                                        <p:tgtEl>
                                          <p:spTgt spid="30"/>
                                        </p:tgtEl>
                                      </p:cBhvr>
                                    </p:animEffect>
                                  </p:childTnLst>
                                </p:cTn>
                              </p:par>
                              <p:par>
                                <p:cTn id="87" presetID="10" presetClass="entr" presetSubtype="0" fill="hold" grpId="0" nodeType="withEffect">
                                  <p:stCondLst>
                                    <p:cond delay="3750"/>
                                  </p:stCondLst>
                                  <p:childTnLst>
                                    <p:set>
                                      <p:cBhvr>
                                        <p:cTn id="88" dur="1" fill="hold">
                                          <p:stCondLst>
                                            <p:cond delay="0"/>
                                          </p:stCondLst>
                                        </p:cTn>
                                        <p:tgtEl>
                                          <p:spTgt spid="31"/>
                                        </p:tgtEl>
                                        <p:attrNameLst>
                                          <p:attrName>style.visibility</p:attrName>
                                        </p:attrNameLst>
                                      </p:cBhvr>
                                      <p:to>
                                        <p:strVal val="visible"/>
                                      </p:to>
                                    </p:set>
                                    <p:animEffect transition="in" filter="fade">
                                      <p:cBhvr>
                                        <p:cTn id="89" dur="750"/>
                                        <p:tgtEl>
                                          <p:spTgt spid="31"/>
                                        </p:tgtEl>
                                      </p:cBhvr>
                                    </p:animEffect>
                                  </p:childTnLst>
                                </p:cTn>
                              </p:par>
                              <p:par>
                                <p:cTn id="90" presetID="10" presetClass="entr" presetSubtype="0" fill="hold" grpId="0" nodeType="withEffect">
                                  <p:stCondLst>
                                    <p:cond delay="3750"/>
                                  </p:stCondLst>
                                  <p:childTnLst>
                                    <p:set>
                                      <p:cBhvr>
                                        <p:cTn id="91" dur="1" fill="hold">
                                          <p:stCondLst>
                                            <p:cond delay="0"/>
                                          </p:stCondLst>
                                        </p:cTn>
                                        <p:tgtEl>
                                          <p:spTgt spid="26"/>
                                        </p:tgtEl>
                                        <p:attrNameLst>
                                          <p:attrName>style.visibility</p:attrName>
                                        </p:attrNameLst>
                                      </p:cBhvr>
                                      <p:to>
                                        <p:strVal val="visible"/>
                                      </p:to>
                                    </p:set>
                                    <p:animEffect transition="in" filter="fade">
                                      <p:cBhvr>
                                        <p:cTn id="92" dur="750"/>
                                        <p:tgtEl>
                                          <p:spTgt spid="26"/>
                                        </p:tgtEl>
                                      </p:cBhvr>
                                    </p:animEffect>
                                  </p:childTnLst>
                                </p:cTn>
                              </p:par>
                            </p:childTnLst>
                          </p:cTn>
                        </p:par>
                        <p:par>
                          <p:cTn id="93" fill="hold">
                            <p:stCondLst>
                              <p:cond delay="4500"/>
                            </p:stCondLst>
                            <p:childTnLst>
                              <p:par>
                                <p:cTn id="94" presetID="10" presetClass="entr" presetSubtype="0" fill="hold" grpId="0" nodeType="afterEffect">
                                  <p:stCondLst>
                                    <p:cond delay="0"/>
                                  </p:stCondLst>
                                  <p:childTnLst>
                                    <p:set>
                                      <p:cBhvr>
                                        <p:cTn id="95" dur="1" fill="hold">
                                          <p:stCondLst>
                                            <p:cond delay="0"/>
                                          </p:stCondLst>
                                        </p:cTn>
                                        <p:tgtEl>
                                          <p:spTgt spid="164"/>
                                        </p:tgtEl>
                                        <p:attrNameLst>
                                          <p:attrName>style.visibility</p:attrName>
                                        </p:attrNameLst>
                                      </p:cBhvr>
                                      <p:to>
                                        <p:strVal val="visible"/>
                                      </p:to>
                                    </p:set>
                                    <p:animEffect transition="in" filter="fade">
                                      <p:cBhvr>
                                        <p:cTn id="96" dur="750"/>
                                        <p:tgtEl>
                                          <p:spTgt spid="1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P spid="46" grpId="0"/>
      <p:bldP spid="24" grpId="0"/>
      <p:bldP spid="28" grpId="0"/>
      <p:bldP spid="30" grpId="0" animBg="1"/>
      <p:bldP spid="31" grpId="0"/>
      <p:bldP spid="26" grpId="0"/>
      <p:bldP spid="99" grpId="0" animBg="1"/>
      <p:bldP spid="99" grpId="1" animBg="1"/>
      <p:bldP spid="100" grpId="0" animBg="1"/>
      <p:bldP spid="100" grpId="1" animBg="1"/>
      <p:bldP spid="102" grpId="0"/>
      <p:bldP spid="102" grpId="1"/>
      <p:bldP spid="102" grpId="2"/>
      <p:bldP spid="103" grpId="0"/>
      <p:bldP spid="103" grpId="1"/>
      <p:bldP spid="98" grpId="0" animBg="1"/>
      <p:bldP spid="16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1" name="组合 120"/>
          <p:cNvGrpSpPr/>
          <p:nvPr/>
        </p:nvGrpSpPr>
        <p:grpSpPr>
          <a:xfrm>
            <a:off x="9026018" y="2776216"/>
            <a:ext cx="2102982" cy="2102980"/>
            <a:chOff x="3627361" y="2776216"/>
            <a:chExt cx="2102982" cy="2102980"/>
          </a:xfrm>
        </p:grpSpPr>
        <p:sp>
          <p:nvSpPr>
            <p:cNvPr id="122" name="椭圆 121"/>
            <p:cNvSpPr/>
            <p:nvPr/>
          </p:nvSpPr>
          <p:spPr>
            <a:xfrm rot="11700000">
              <a:off x="3627361" y="2776216"/>
              <a:ext cx="2102982" cy="2102980"/>
            </a:xfrm>
            <a:prstGeom prst="ellipse">
              <a:avLst/>
            </a:prstGeom>
            <a:no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椭圆 122"/>
            <p:cNvSpPr/>
            <p:nvPr/>
          </p:nvSpPr>
          <p:spPr>
            <a:xfrm rot="11700000">
              <a:off x="3848621" y="2997476"/>
              <a:ext cx="1660462" cy="1660461"/>
            </a:xfrm>
            <a:prstGeom prst="ellipse">
              <a:avLst/>
            </a:prstGeom>
            <a:noFill/>
            <a:ln>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4" name="Freeform 5"/>
            <p:cNvSpPr>
              <a:spLocks/>
            </p:cNvSpPr>
            <p:nvPr/>
          </p:nvSpPr>
          <p:spPr bwMode="auto">
            <a:xfrm rot="900000">
              <a:off x="4342084" y="4572875"/>
              <a:ext cx="207877" cy="180476"/>
            </a:xfrm>
            <a:custGeom>
              <a:avLst/>
              <a:gdLst>
                <a:gd name="T0" fmla="*/ 131 w 331"/>
                <a:gd name="T1" fmla="*/ 0 h 287"/>
                <a:gd name="T2" fmla="*/ 199 w 331"/>
                <a:gd name="T3" fmla="*/ 0 h 287"/>
                <a:gd name="T4" fmla="*/ 305 w 331"/>
                <a:gd name="T5" fmla="*/ 0 h 287"/>
                <a:gd name="T6" fmla="*/ 322 w 331"/>
                <a:gd name="T7" fmla="*/ 29 h 287"/>
                <a:gd name="T8" fmla="*/ 269 w 331"/>
                <a:gd name="T9" fmla="*/ 121 h 287"/>
                <a:gd name="T10" fmla="*/ 235 w 331"/>
                <a:gd name="T11" fmla="*/ 179 h 287"/>
                <a:gd name="T12" fmla="*/ 182 w 331"/>
                <a:gd name="T13" fmla="*/ 271 h 287"/>
                <a:gd name="T14" fmla="*/ 148 w 331"/>
                <a:gd name="T15" fmla="*/ 271 h 287"/>
                <a:gd name="T16" fmla="*/ 96 w 331"/>
                <a:gd name="T17" fmla="*/ 179 h 287"/>
                <a:gd name="T18" fmla="*/ 62 w 331"/>
                <a:gd name="T19" fmla="*/ 121 h 287"/>
                <a:gd name="T20" fmla="*/ 9 w 331"/>
                <a:gd name="T21" fmla="*/ 29 h 287"/>
                <a:gd name="T22" fmla="*/ 26 w 331"/>
                <a:gd name="T23" fmla="*/ 0 h 287"/>
                <a:gd name="T24" fmla="*/ 131 w 331"/>
                <a:gd name="T25" fmla="*/ 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1" h="287">
                  <a:moveTo>
                    <a:pt x="131" y="0"/>
                  </a:moveTo>
                  <a:cubicBezTo>
                    <a:pt x="150" y="0"/>
                    <a:pt x="181" y="0"/>
                    <a:pt x="199" y="0"/>
                  </a:cubicBezTo>
                  <a:cubicBezTo>
                    <a:pt x="305" y="0"/>
                    <a:pt x="305" y="0"/>
                    <a:pt x="305" y="0"/>
                  </a:cubicBezTo>
                  <a:cubicBezTo>
                    <a:pt x="323" y="0"/>
                    <a:pt x="331" y="13"/>
                    <a:pt x="322" y="29"/>
                  </a:cubicBezTo>
                  <a:cubicBezTo>
                    <a:pt x="269" y="121"/>
                    <a:pt x="269" y="121"/>
                    <a:pt x="269" y="121"/>
                  </a:cubicBezTo>
                  <a:cubicBezTo>
                    <a:pt x="260" y="137"/>
                    <a:pt x="244" y="163"/>
                    <a:pt x="235" y="179"/>
                  </a:cubicBezTo>
                  <a:cubicBezTo>
                    <a:pt x="182" y="271"/>
                    <a:pt x="182" y="271"/>
                    <a:pt x="182" y="271"/>
                  </a:cubicBezTo>
                  <a:cubicBezTo>
                    <a:pt x="173" y="287"/>
                    <a:pt x="158" y="287"/>
                    <a:pt x="148" y="271"/>
                  </a:cubicBezTo>
                  <a:cubicBezTo>
                    <a:pt x="96" y="179"/>
                    <a:pt x="96" y="179"/>
                    <a:pt x="96" y="179"/>
                  </a:cubicBezTo>
                  <a:cubicBezTo>
                    <a:pt x="86" y="163"/>
                    <a:pt x="71" y="137"/>
                    <a:pt x="62" y="121"/>
                  </a:cubicBezTo>
                  <a:cubicBezTo>
                    <a:pt x="9" y="29"/>
                    <a:pt x="9" y="29"/>
                    <a:pt x="9" y="29"/>
                  </a:cubicBezTo>
                  <a:cubicBezTo>
                    <a:pt x="0" y="13"/>
                    <a:pt x="8" y="0"/>
                    <a:pt x="26" y="0"/>
                  </a:cubicBezTo>
                  <a:lnTo>
                    <a:pt x="131" y="0"/>
                  </a:lnTo>
                  <a:close/>
                </a:path>
              </a:pathLst>
            </a:custGeom>
            <a:solidFill>
              <a:schemeClr val="accent4"/>
            </a:solidFill>
            <a:ln w="12700" cap="flat">
              <a:solidFill>
                <a:schemeClr val="accent4"/>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25" name="弧形 124"/>
            <p:cNvSpPr/>
            <p:nvPr/>
          </p:nvSpPr>
          <p:spPr>
            <a:xfrm rot="10800000">
              <a:off x="3849052" y="2993143"/>
              <a:ext cx="1659600" cy="1659600"/>
            </a:xfrm>
            <a:prstGeom prst="arc">
              <a:avLst>
                <a:gd name="adj1" fmla="val 5283054"/>
                <a:gd name="adj2" fmla="val 7107048"/>
              </a:avLst>
            </a:prstGeom>
            <a:ln w="38100" cap="rnd">
              <a:solidFill>
                <a:schemeClr val="accent4"/>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126" name="组合 125"/>
          <p:cNvGrpSpPr/>
          <p:nvPr/>
        </p:nvGrpSpPr>
        <p:grpSpPr>
          <a:xfrm>
            <a:off x="6683093" y="3128738"/>
            <a:ext cx="1388408" cy="1388408"/>
            <a:chOff x="1272861" y="3128738"/>
            <a:chExt cx="1388408" cy="1388408"/>
          </a:xfrm>
        </p:grpSpPr>
        <p:sp>
          <p:nvSpPr>
            <p:cNvPr id="127" name="椭圆 126"/>
            <p:cNvSpPr/>
            <p:nvPr/>
          </p:nvSpPr>
          <p:spPr>
            <a:xfrm rot="900000">
              <a:off x="1272861" y="3128738"/>
              <a:ext cx="1388408" cy="1388408"/>
            </a:xfrm>
            <a:prstGeom prst="ellipse">
              <a:avLst/>
            </a:prstGeom>
            <a:no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8" name="椭圆 127"/>
            <p:cNvSpPr/>
            <p:nvPr/>
          </p:nvSpPr>
          <p:spPr>
            <a:xfrm rot="900000">
              <a:off x="1414982" y="3270859"/>
              <a:ext cx="1104166" cy="1104166"/>
            </a:xfrm>
            <a:prstGeom prst="ellipse">
              <a:avLst/>
            </a:prstGeom>
            <a:noFill/>
            <a:ln>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9" name="Freeform 5"/>
            <p:cNvSpPr>
              <a:spLocks/>
            </p:cNvSpPr>
            <p:nvPr/>
          </p:nvSpPr>
          <p:spPr bwMode="auto">
            <a:xfrm rot="11700000">
              <a:off x="2025753" y="3199712"/>
              <a:ext cx="178380" cy="154867"/>
            </a:xfrm>
            <a:custGeom>
              <a:avLst/>
              <a:gdLst>
                <a:gd name="T0" fmla="*/ 131 w 331"/>
                <a:gd name="T1" fmla="*/ 0 h 287"/>
                <a:gd name="T2" fmla="*/ 199 w 331"/>
                <a:gd name="T3" fmla="*/ 0 h 287"/>
                <a:gd name="T4" fmla="*/ 305 w 331"/>
                <a:gd name="T5" fmla="*/ 0 h 287"/>
                <a:gd name="T6" fmla="*/ 322 w 331"/>
                <a:gd name="T7" fmla="*/ 29 h 287"/>
                <a:gd name="T8" fmla="*/ 269 w 331"/>
                <a:gd name="T9" fmla="*/ 121 h 287"/>
                <a:gd name="T10" fmla="*/ 235 w 331"/>
                <a:gd name="T11" fmla="*/ 179 h 287"/>
                <a:gd name="T12" fmla="*/ 182 w 331"/>
                <a:gd name="T13" fmla="*/ 271 h 287"/>
                <a:gd name="T14" fmla="*/ 148 w 331"/>
                <a:gd name="T15" fmla="*/ 271 h 287"/>
                <a:gd name="T16" fmla="*/ 96 w 331"/>
                <a:gd name="T17" fmla="*/ 179 h 287"/>
                <a:gd name="T18" fmla="*/ 62 w 331"/>
                <a:gd name="T19" fmla="*/ 121 h 287"/>
                <a:gd name="T20" fmla="*/ 9 w 331"/>
                <a:gd name="T21" fmla="*/ 29 h 287"/>
                <a:gd name="T22" fmla="*/ 26 w 331"/>
                <a:gd name="T23" fmla="*/ 0 h 287"/>
                <a:gd name="T24" fmla="*/ 131 w 331"/>
                <a:gd name="T25" fmla="*/ 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1" h="287">
                  <a:moveTo>
                    <a:pt x="131" y="0"/>
                  </a:moveTo>
                  <a:cubicBezTo>
                    <a:pt x="150" y="0"/>
                    <a:pt x="181" y="0"/>
                    <a:pt x="199" y="0"/>
                  </a:cubicBezTo>
                  <a:cubicBezTo>
                    <a:pt x="305" y="0"/>
                    <a:pt x="305" y="0"/>
                    <a:pt x="305" y="0"/>
                  </a:cubicBezTo>
                  <a:cubicBezTo>
                    <a:pt x="323" y="0"/>
                    <a:pt x="331" y="13"/>
                    <a:pt x="322" y="29"/>
                  </a:cubicBezTo>
                  <a:cubicBezTo>
                    <a:pt x="269" y="121"/>
                    <a:pt x="269" y="121"/>
                    <a:pt x="269" y="121"/>
                  </a:cubicBezTo>
                  <a:cubicBezTo>
                    <a:pt x="260" y="137"/>
                    <a:pt x="244" y="163"/>
                    <a:pt x="235" y="179"/>
                  </a:cubicBezTo>
                  <a:cubicBezTo>
                    <a:pt x="182" y="271"/>
                    <a:pt x="182" y="271"/>
                    <a:pt x="182" y="271"/>
                  </a:cubicBezTo>
                  <a:cubicBezTo>
                    <a:pt x="173" y="287"/>
                    <a:pt x="158" y="287"/>
                    <a:pt x="148" y="271"/>
                  </a:cubicBezTo>
                  <a:cubicBezTo>
                    <a:pt x="96" y="179"/>
                    <a:pt x="96" y="179"/>
                    <a:pt x="96" y="179"/>
                  </a:cubicBezTo>
                  <a:cubicBezTo>
                    <a:pt x="86" y="163"/>
                    <a:pt x="71" y="137"/>
                    <a:pt x="62" y="121"/>
                  </a:cubicBezTo>
                  <a:cubicBezTo>
                    <a:pt x="9" y="29"/>
                    <a:pt x="9" y="29"/>
                    <a:pt x="9" y="29"/>
                  </a:cubicBezTo>
                  <a:cubicBezTo>
                    <a:pt x="0" y="13"/>
                    <a:pt x="8" y="0"/>
                    <a:pt x="26" y="0"/>
                  </a:cubicBezTo>
                  <a:lnTo>
                    <a:pt x="131" y="0"/>
                  </a:lnTo>
                  <a:close/>
                </a:path>
              </a:pathLst>
            </a:custGeom>
            <a:solidFill>
              <a:schemeClr val="accent3"/>
            </a:solidFill>
            <a:ln w="12700" cap="flat">
              <a:solidFill>
                <a:schemeClr val="accent3"/>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30" name="弧形 129"/>
            <p:cNvSpPr/>
            <p:nvPr/>
          </p:nvSpPr>
          <p:spPr>
            <a:xfrm>
              <a:off x="1404558" y="3270343"/>
              <a:ext cx="1105200" cy="1105200"/>
            </a:xfrm>
            <a:prstGeom prst="arc">
              <a:avLst>
                <a:gd name="adj1" fmla="val 5283054"/>
                <a:gd name="adj2" fmla="val 7107048"/>
              </a:avLst>
            </a:prstGeom>
            <a:ln w="38100" cap="rnd">
              <a:solidFill>
                <a:schemeClr val="accent3"/>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22" name="组合 21"/>
          <p:cNvGrpSpPr/>
          <p:nvPr/>
        </p:nvGrpSpPr>
        <p:grpSpPr>
          <a:xfrm>
            <a:off x="3627361" y="2776216"/>
            <a:ext cx="2102982" cy="2102980"/>
            <a:chOff x="3627361" y="2776216"/>
            <a:chExt cx="2102982" cy="2102980"/>
          </a:xfrm>
        </p:grpSpPr>
        <p:sp>
          <p:nvSpPr>
            <p:cNvPr id="74" name="椭圆 73"/>
            <p:cNvSpPr/>
            <p:nvPr/>
          </p:nvSpPr>
          <p:spPr>
            <a:xfrm rot="11700000">
              <a:off x="3627361" y="2776216"/>
              <a:ext cx="2102982" cy="2102980"/>
            </a:xfrm>
            <a:prstGeom prst="ellipse">
              <a:avLst/>
            </a:prstGeom>
            <a:no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rot="11700000">
              <a:off x="3848621" y="2997476"/>
              <a:ext cx="1660462" cy="1660461"/>
            </a:xfrm>
            <a:prstGeom prst="ellipse">
              <a:avLst/>
            </a:prstGeom>
            <a:noFill/>
            <a:ln>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Freeform 5"/>
            <p:cNvSpPr>
              <a:spLocks/>
            </p:cNvSpPr>
            <p:nvPr/>
          </p:nvSpPr>
          <p:spPr bwMode="auto">
            <a:xfrm rot="900000">
              <a:off x="4342084" y="4572875"/>
              <a:ext cx="207877" cy="180476"/>
            </a:xfrm>
            <a:custGeom>
              <a:avLst/>
              <a:gdLst>
                <a:gd name="T0" fmla="*/ 131 w 331"/>
                <a:gd name="T1" fmla="*/ 0 h 287"/>
                <a:gd name="T2" fmla="*/ 199 w 331"/>
                <a:gd name="T3" fmla="*/ 0 h 287"/>
                <a:gd name="T4" fmla="*/ 305 w 331"/>
                <a:gd name="T5" fmla="*/ 0 h 287"/>
                <a:gd name="T6" fmla="*/ 322 w 331"/>
                <a:gd name="T7" fmla="*/ 29 h 287"/>
                <a:gd name="T8" fmla="*/ 269 w 331"/>
                <a:gd name="T9" fmla="*/ 121 h 287"/>
                <a:gd name="T10" fmla="*/ 235 w 331"/>
                <a:gd name="T11" fmla="*/ 179 h 287"/>
                <a:gd name="T12" fmla="*/ 182 w 331"/>
                <a:gd name="T13" fmla="*/ 271 h 287"/>
                <a:gd name="T14" fmla="*/ 148 w 331"/>
                <a:gd name="T15" fmla="*/ 271 h 287"/>
                <a:gd name="T16" fmla="*/ 96 w 331"/>
                <a:gd name="T17" fmla="*/ 179 h 287"/>
                <a:gd name="T18" fmla="*/ 62 w 331"/>
                <a:gd name="T19" fmla="*/ 121 h 287"/>
                <a:gd name="T20" fmla="*/ 9 w 331"/>
                <a:gd name="T21" fmla="*/ 29 h 287"/>
                <a:gd name="T22" fmla="*/ 26 w 331"/>
                <a:gd name="T23" fmla="*/ 0 h 287"/>
                <a:gd name="T24" fmla="*/ 131 w 331"/>
                <a:gd name="T25" fmla="*/ 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1" h="287">
                  <a:moveTo>
                    <a:pt x="131" y="0"/>
                  </a:moveTo>
                  <a:cubicBezTo>
                    <a:pt x="150" y="0"/>
                    <a:pt x="181" y="0"/>
                    <a:pt x="199" y="0"/>
                  </a:cubicBezTo>
                  <a:cubicBezTo>
                    <a:pt x="305" y="0"/>
                    <a:pt x="305" y="0"/>
                    <a:pt x="305" y="0"/>
                  </a:cubicBezTo>
                  <a:cubicBezTo>
                    <a:pt x="323" y="0"/>
                    <a:pt x="331" y="13"/>
                    <a:pt x="322" y="29"/>
                  </a:cubicBezTo>
                  <a:cubicBezTo>
                    <a:pt x="269" y="121"/>
                    <a:pt x="269" y="121"/>
                    <a:pt x="269" y="121"/>
                  </a:cubicBezTo>
                  <a:cubicBezTo>
                    <a:pt x="260" y="137"/>
                    <a:pt x="244" y="163"/>
                    <a:pt x="235" y="179"/>
                  </a:cubicBezTo>
                  <a:cubicBezTo>
                    <a:pt x="182" y="271"/>
                    <a:pt x="182" y="271"/>
                    <a:pt x="182" y="271"/>
                  </a:cubicBezTo>
                  <a:cubicBezTo>
                    <a:pt x="173" y="287"/>
                    <a:pt x="158" y="287"/>
                    <a:pt x="148" y="271"/>
                  </a:cubicBezTo>
                  <a:cubicBezTo>
                    <a:pt x="96" y="179"/>
                    <a:pt x="96" y="179"/>
                    <a:pt x="96" y="179"/>
                  </a:cubicBezTo>
                  <a:cubicBezTo>
                    <a:pt x="86" y="163"/>
                    <a:pt x="71" y="137"/>
                    <a:pt x="62" y="121"/>
                  </a:cubicBezTo>
                  <a:cubicBezTo>
                    <a:pt x="9" y="29"/>
                    <a:pt x="9" y="29"/>
                    <a:pt x="9" y="29"/>
                  </a:cubicBezTo>
                  <a:cubicBezTo>
                    <a:pt x="0" y="13"/>
                    <a:pt x="8" y="0"/>
                    <a:pt x="26" y="0"/>
                  </a:cubicBezTo>
                  <a:lnTo>
                    <a:pt x="131" y="0"/>
                  </a:lnTo>
                  <a:close/>
                </a:path>
              </a:pathLst>
            </a:custGeom>
            <a:solidFill>
              <a:schemeClr val="accent2"/>
            </a:solidFill>
            <a:ln w="12700" cap="flat">
              <a:solidFill>
                <a:schemeClr val="accent2"/>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8" name="弧形 97"/>
            <p:cNvSpPr/>
            <p:nvPr/>
          </p:nvSpPr>
          <p:spPr>
            <a:xfrm rot="10800000">
              <a:off x="3849052" y="2993143"/>
              <a:ext cx="1659600" cy="1659600"/>
            </a:xfrm>
            <a:prstGeom prst="arc">
              <a:avLst>
                <a:gd name="adj1" fmla="val 5283054"/>
                <a:gd name="adj2" fmla="val 7107048"/>
              </a:avLst>
            </a:prstGeom>
            <a:ln w="38100" cap="rnd">
              <a:solidFill>
                <a:schemeClr val="accent2"/>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21" name="组合 20"/>
          <p:cNvGrpSpPr/>
          <p:nvPr/>
        </p:nvGrpSpPr>
        <p:grpSpPr>
          <a:xfrm>
            <a:off x="1272861" y="3128738"/>
            <a:ext cx="1388408" cy="1388408"/>
            <a:chOff x="1272861" y="3128738"/>
            <a:chExt cx="1388408" cy="1388408"/>
          </a:xfrm>
        </p:grpSpPr>
        <p:sp>
          <p:nvSpPr>
            <p:cNvPr id="72" name="椭圆 71"/>
            <p:cNvSpPr/>
            <p:nvPr/>
          </p:nvSpPr>
          <p:spPr>
            <a:xfrm rot="900000">
              <a:off x="1272861" y="3128738"/>
              <a:ext cx="1388408" cy="1388408"/>
            </a:xfrm>
            <a:prstGeom prst="ellipse">
              <a:avLst/>
            </a:prstGeom>
            <a:no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rot="900000">
              <a:off x="1414982" y="3270859"/>
              <a:ext cx="1104166" cy="1104166"/>
            </a:xfrm>
            <a:prstGeom prst="ellipse">
              <a:avLst/>
            </a:prstGeom>
            <a:noFill/>
            <a:ln>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Freeform 5"/>
            <p:cNvSpPr>
              <a:spLocks/>
            </p:cNvSpPr>
            <p:nvPr/>
          </p:nvSpPr>
          <p:spPr bwMode="auto">
            <a:xfrm rot="11700000">
              <a:off x="2025753" y="3199712"/>
              <a:ext cx="178380" cy="154867"/>
            </a:xfrm>
            <a:custGeom>
              <a:avLst/>
              <a:gdLst>
                <a:gd name="T0" fmla="*/ 131 w 331"/>
                <a:gd name="T1" fmla="*/ 0 h 287"/>
                <a:gd name="T2" fmla="*/ 199 w 331"/>
                <a:gd name="T3" fmla="*/ 0 h 287"/>
                <a:gd name="T4" fmla="*/ 305 w 331"/>
                <a:gd name="T5" fmla="*/ 0 h 287"/>
                <a:gd name="T6" fmla="*/ 322 w 331"/>
                <a:gd name="T7" fmla="*/ 29 h 287"/>
                <a:gd name="T8" fmla="*/ 269 w 331"/>
                <a:gd name="T9" fmla="*/ 121 h 287"/>
                <a:gd name="T10" fmla="*/ 235 w 331"/>
                <a:gd name="T11" fmla="*/ 179 h 287"/>
                <a:gd name="T12" fmla="*/ 182 w 331"/>
                <a:gd name="T13" fmla="*/ 271 h 287"/>
                <a:gd name="T14" fmla="*/ 148 w 331"/>
                <a:gd name="T15" fmla="*/ 271 h 287"/>
                <a:gd name="T16" fmla="*/ 96 w 331"/>
                <a:gd name="T17" fmla="*/ 179 h 287"/>
                <a:gd name="T18" fmla="*/ 62 w 331"/>
                <a:gd name="T19" fmla="*/ 121 h 287"/>
                <a:gd name="T20" fmla="*/ 9 w 331"/>
                <a:gd name="T21" fmla="*/ 29 h 287"/>
                <a:gd name="T22" fmla="*/ 26 w 331"/>
                <a:gd name="T23" fmla="*/ 0 h 287"/>
                <a:gd name="T24" fmla="*/ 131 w 331"/>
                <a:gd name="T25" fmla="*/ 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1" h="287">
                  <a:moveTo>
                    <a:pt x="131" y="0"/>
                  </a:moveTo>
                  <a:cubicBezTo>
                    <a:pt x="150" y="0"/>
                    <a:pt x="181" y="0"/>
                    <a:pt x="199" y="0"/>
                  </a:cubicBezTo>
                  <a:cubicBezTo>
                    <a:pt x="305" y="0"/>
                    <a:pt x="305" y="0"/>
                    <a:pt x="305" y="0"/>
                  </a:cubicBezTo>
                  <a:cubicBezTo>
                    <a:pt x="323" y="0"/>
                    <a:pt x="331" y="13"/>
                    <a:pt x="322" y="29"/>
                  </a:cubicBezTo>
                  <a:cubicBezTo>
                    <a:pt x="269" y="121"/>
                    <a:pt x="269" y="121"/>
                    <a:pt x="269" y="121"/>
                  </a:cubicBezTo>
                  <a:cubicBezTo>
                    <a:pt x="260" y="137"/>
                    <a:pt x="244" y="163"/>
                    <a:pt x="235" y="179"/>
                  </a:cubicBezTo>
                  <a:cubicBezTo>
                    <a:pt x="182" y="271"/>
                    <a:pt x="182" y="271"/>
                    <a:pt x="182" y="271"/>
                  </a:cubicBezTo>
                  <a:cubicBezTo>
                    <a:pt x="173" y="287"/>
                    <a:pt x="158" y="287"/>
                    <a:pt x="148" y="271"/>
                  </a:cubicBezTo>
                  <a:cubicBezTo>
                    <a:pt x="96" y="179"/>
                    <a:pt x="96" y="179"/>
                    <a:pt x="96" y="179"/>
                  </a:cubicBezTo>
                  <a:cubicBezTo>
                    <a:pt x="86" y="163"/>
                    <a:pt x="71" y="137"/>
                    <a:pt x="62" y="121"/>
                  </a:cubicBezTo>
                  <a:cubicBezTo>
                    <a:pt x="9" y="29"/>
                    <a:pt x="9" y="29"/>
                    <a:pt x="9" y="29"/>
                  </a:cubicBezTo>
                  <a:cubicBezTo>
                    <a:pt x="0" y="13"/>
                    <a:pt x="8" y="0"/>
                    <a:pt x="26" y="0"/>
                  </a:cubicBezTo>
                  <a:lnTo>
                    <a:pt x="131" y="0"/>
                  </a:lnTo>
                  <a:close/>
                </a:path>
              </a:pathLst>
            </a:custGeom>
            <a:solidFill>
              <a:schemeClr val="accent1"/>
            </a:solidFill>
            <a:ln w="12700" cap="flat">
              <a:solidFill>
                <a:schemeClr val="accent1"/>
              </a:solid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95" name="弧形 94"/>
            <p:cNvSpPr/>
            <p:nvPr/>
          </p:nvSpPr>
          <p:spPr>
            <a:xfrm>
              <a:off x="1404558" y="3270343"/>
              <a:ext cx="1105200" cy="1105200"/>
            </a:xfrm>
            <a:prstGeom prst="arc">
              <a:avLst>
                <a:gd name="adj1" fmla="val 5283054"/>
                <a:gd name="adj2" fmla="val 7107048"/>
              </a:avLst>
            </a:prstGeom>
            <a:ln w="38100" cap="rnd">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27" name="椭圆 26"/>
          <p:cNvSpPr/>
          <p:nvPr/>
        </p:nvSpPr>
        <p:spPr>
          <a:xfrm>
            <a:off x="4171632" y="3320486"/>
            <a:ext cx="1014440" cy="1014441"/>
          </a:xfrm>
          <a:prstGeom prst="ellipse">
            <a:avLst/>
          </a:prstGeom>
          <a:gradFill>
            <a:gsLst>
              <a:gs pos="0">
                <a:schemeClr val="bg1"/>
              </a:gs>
              <a:gs pos="36000">
                <a:schemeClr val="bg1"/>
              </a:gs>
              <a:gs pos="100000">
                <a:srgbClr val="ECECEC"/>
              </a:gs>
            </a:gsLst>
            <a:lin ang="13500000" scaled="1"/>
          </a:gradFill>
          <a:ln w="19050">
            <a:solidFill>
              <a:schemeClr val="bg1"/>
            </a:solidFill>
          </a:ln>
          <a:effectLst>
            <a:outerShdw blurRad="558800" dist="5334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Freeform 102"/>
          <p:cNvSpPr>
            <a:spLocks noEditPoints="1"/>
          </p:cNvSpPr>
          <p:nvPr/>
        </p:nvSpPr>
        <p:spPr bwMode="auto">
          <a:xfrm>
            <a:off x="4498671" y="3633237"/>
            <a:ext cx="360363" cy="388938"/>
          </a:xfrm>
          <a:custGeom>
            <a:avLst/>
            <a:gdLst>
              <a:gd name="T0" fmla="*/ 76 w 96"/>
              <a:gd name="T1" fmla="*/ 64 h 104"/>
              <a:gd name="T2" fmla="*/ 59 w 96"/>
              <a:gd name="T3" fmla="*/ 73 h 104"/>
              <a:gd name="T4" fmla="*/ 38 w 96"/>
              <a:gd name="T5" fmla="*/ 61 h 104"/>
              <a:gd name="T6" fmla="*/ 40 w 96"/>
              <a:gd name="T7" fmla="*/ 52 h 104"/>
              <a:gd name="T8" fmla="*/ 39 w 96"/>
              <a:gd name="T9" fmla="*/ 46 h 104"/>
              <a:gd name="T10" fmla="*/ 61 w 96"/>
              <a:gd name="T11" fmla="*/ 34 h 104"/>
              <a:gd name="T12" fmla="*/ 76 w 96"/>
              <a:gd name="T13" fmla="*/ 40 h 104"/>
              <a:gd name="T14" fmla="*/ 96 w 96"/>
              <a:gd name="T15" fmla="*/ 20 h 104"/>
              <a:gd name="T16" fmla="*/ 76 w 96"/>
              <a:gd name="T17" fmla="*/ 0 h 104"/>
              <a:gd name="T18" fmla="*/ 56 w 96"/>
              <a:gd name="T19" fmla="*/ 20 h 104"/>
              <a:gd name="T20" fmla="*/ 57 w 96"/>
              <a:gd name="T21" fmla="*/ 26 h 104"/>
              <a:gd name="T22" fmla="*/ 35 w 96"/>
              <a:gd name="T23" fmla="*/ 38 h 104"/>
              <a:gd name="T24" fmla="*/ 20 w 96"/>
              <a:gd name="T25" fmla="*/ 32 h 104"/>
              <a:gd name="T26" fmla="*/ 0 w 96"/>
              <a:gd name="T27" fmla="*/ 52 h 104"/>
              <a:gd name="T28" fmla="*/ 20 w 96"/>
              <a:gd name="T29" fmla="*/ 72 h 104"/>
              <a:gd name="T30" fmla="*/ 32 w 96"/>
              <a:gd name="T31" fmla="*/ 68 h 104"/>
              <a:gd name="T32" fmla="*/ 32 w 96"/>
              <a:gd name="T33" fmla="*/ 68 h 104"/>
              <a:gd name="T34" fmla="*/ 56 w 96"/>
              <a:gd name="T35" fmla="*/ 82 h 104"/>
              <a:gd name="T36" fmla="*/ 56 w 96"/>
              <a:gd name="T37" fmla="*/ 84 h 104"/>
              <a:gd name="T38" fmla="*/ 76 w 96"/>
              <a:gd name="T39" fmla="*/ 104 h 104"/>
              <a:gd name="T40" fmla="*/ 96 w 96"/>
              <a:gd name="T41" fmla="*/ 84 h 104"/>
              <a:gd name="T42" fmla="*/ 76 w 96"/>
              <a:gd name="T43" fmla="*/ 64 h 104"/>
              <a:gd name="T44" fmla="*/ 76 w 96"/>
              <a:gd name="T45" fmla="*/ 8 h 104"/>
              <a:gd name="T46" fmla="*/ 88 w 96"/>
              <a:gd name="T47" fmla="*/ 20 h 104"/>
              <a:gd name="T48" fmla="*/ 76 w 96"/>
              <a:gd name="T49" fmla="*/ 32 h 104"/>
              <a:gd name="T50" fmla="*/ 64 w 96"/>
              <a:gd name="T51" fmla="*/ 20 h 104"/>
              <a:gd name="T52" fmla="*/ 76 w 96"/>
              <a:gd name="T53" fmla="*/ 8 h 104"/>
              <a:gd name="T54" fmla="*/ 20 w 96"/>
              <a:gd name="T55" fmla="*/ 64 h 104"/>
              <a:gd name="T56" fmla="*/ 8 w 96"/>
              <a:gd name="T57" fmla="*/ 52 h 104"/>
              <a:gd name="T58" fmla="*/ 20 w 96"/>
              <a:gd name="T59" fmla="*/ 40 h 104"/>
              <a:gd name="T60" fmla="*/ 32 w 96"/>
              <a:gd name="T61" fmla="*/ 52 h 104"/>
              <a:gd name="T62" fmla="*/ 20 w 96"/>
              <a:gd name="T63" fmla="*/ 64 h 104"/>
              <a:gd name="T64" fmla="*/ 76 w 96"/>
              <a:gd name="T65" fmla="*/ 96 h 104"/>
              <a:gd name="T66" fmla="*/ 64 w 96"/>
              <a:gd name="T67" fmla="*/ 84 h 104"/>
              <a:gd name="T68" fmla="*/ 76 w 96"/>
              <a:gd name="T69" fmla="*/ 72 h 104"/>
              <a:gd name="T70" fmla="*/ 88 w 96"/>
              <a:gd name="T71" fmla="*/ 84 h 104"/>
              <a:gd name="T72" fmla="*/ 76 w 96"/>
              <a:gd name="T73" fmla="*/ 9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6" h="104">
                <a:moveTo>
                  <a:pt x="76" y="64"/>
                </a:moveTo>
                <a:cubicBezTo>
                  <a:pt x="69" y="64"/>
                  <a:pt x="63" y="68"/>
                  <a:pt x="59" y="73"/>
                </a:cubicBezTo>
                <a:cubicBezTo>
                  <a:pt x="38" y="61"/>
                  <a:pt x="38" y="61"/>
                  <a:pt x="38" y="61"/>
                </a:cubicBezTo>
                <a:cubicBezTo>
                  <a:pt x="39" y="58"/>
                  <a:pt x="40" y="55"/>
                  <a:pt x="40" y="52"/>
                </a:cubicBezTo>
                <a:cubicBezTo>
                  <a:pt x="40" y="50"/>
                  <a:pt x="40" y="48"/>
                  <a:pt x="39" y="46"/>
                </a:cubicBezTo>
                <a:cubicBezTo>
                  <a:pt x="61" y="34"/>
                  <a:pt x="61" y="34"/>
                  <a:pt x="61" y="34"/>
                </a:cubicBezTo>
                <a:cubicBezTo>
                  <a:pt x="65" y="37"/>
                  <a:pt x="70" y="40"/>
                  <a:pt x="76" y="40"/>
                </a:cubicBezTo>
                <a:cubicBezTo>
                  <a:pt x="87" y="40"/>
                  <a:pt x="96" y="31"/>
                  <a:pt x="96" y="20"/>
                </a:cubicBezTo>
                <a:cubicBezTo>
                  <a:pt x="96" y="9"/>
                  <a:pt x="87" y="0"/>
                  <a:pt x="76" y="0"/>
                </a:cubicBezTo>
                <a:cubicBezTo>
                  <a:pt x="65" y="0"/>
                  <a:pt x="56" y="9"/>
                  <a:pt x="56" y="20"/>
                </a:cubicBezTo>
                <a:cubicBezTo>
                  <a:pt x="56" y="22"/>
                  <a:pt x="56" y="24"/>
                  <a:pt x="57" y="26"/>
                </a:cubicBezTo>
                <a:cubicBezTo>
                  <a:pt x="35" y="38"/>
                  <a:pt x="35" y="38"/>
                  <a:pt x="35" y="38"/>
                </a:cubicBezTo>
                <a:cubicBezTo>
                  <a:pt x="31" y="35"/>
                  <a:pt x="26" y="32"/>
                  <a:pt x="20" y="32"/>
                </a:cubicBezTo>
                <a:cubicBezTo>
                  <a:pt x="9" y="32"/>
                  <a:pt x="0" y="41"/>
                  <a:pt x="0" y="52"/>
                </a:cubicBezTo>
                <a:cubicBezTo>
                  <a:pt x="0" y="63"/>
                  <a:pt x="9" y="72"/>
                  <a:pt x="20" y="72"/>
                </a:cubicBezTo>
                <a:cubicBezTo>
                  <a:pt x="25" y="72"/>
                  <a:pt x="29" y="70"/>
                  <a:pt x="32" y="68"/>
                </a:cubicBezTo>
                <a:cubicBezTo>
                  <a:pt x="32" y="68"/>
                  <a:pt x="32" y="68"/>
                  <a:pt x="32" y="68"/>
                </a:cubicBezTo>
                <a:cubicBezTo>
                  <a:pt x="56" y="82"/>
                  <a:pt x="56" y="82"/>
                  <a:pt x="56" y="82"/>
                </a:cubicBezTo>
                <a:cubicBezTo>
                  <a:pt x="56" y="83"/>
                  <a:pt x="56" y="83"/>
                  <a:pt x="56" y="84"/>
                </a:cubicBezTo>
                <a:cubicBezTo>
                  <a:pt x="56" y="95"/>
                  <a:pt x="65" y="104"/>
                  <a:pt x="76" y="104"/>
                </a:cubicBezTo>
                <a:cubicBezTo>
                  <a:pt x="87" y="104"/>
                  <a:pt x="96" y="95"/>
                  <a:pt x="96" y="84"/>
                </a:cubicBezTo>
                <a:cubicBezTo>
                  <a:pt x="96" y="73"/>
                  <a:pt x="87" y="64"/>
                  <a:pt x="76" y="64"/>
                </a:cubicBezTo>
                <a:close/>
                <a:moveTo>
                  <a:pt x="76" y="8"/>
                </a:moveTo>
                <a:cubicBezTo>
                  <a:pt x="83" y="8"/>
                  <a:pt x="88" y="13"/>
                  <a:pt x="88" y="20"/>
                </a:cubicBezTo>
                <a:cubicBezTo>
                  <a:pt x="88" y="27"/>
                  <a:pt x="83" y="32"/>
                  <a:pt x="76" y="32"/>
                </a:cubicBezTo>
                <a:cubicBezTo>
                  <a:pt x="69" y="32"/>
                  <a:pt x="64" y="27"/>
                  <a:pt x="64" y="20"/>
                </a:cubicBezTo>
                <a:cubicBezTo>
                  <a:pt x="64" y="13"/>
                  <a:pt x="69" y="8"/>
                  <a:pt x="76" y="8"/>
                </a:cubicBezTo>
                <a:close/>
                <a:moveTo>
                  <a:pt x="20" y="64"/>
                </a:moveTo>
                <a:cubicBezTo>
                  <a:pt x="13" y="64"/>
                  <a:pt x="8" y="59"/>
                  <a:pt x="8" y="52"/>
                </a:cubicBezTo>
                <a:cubicBezTo>
                  <a:pt x="8" y="45"/>
                  <a:pt x="13" y="40"/>
                  <a:pt x="20" y="40"/>
                </a:cubicBezTo>
                <a:cubicBezTo>
                  <a:pt x="27" y="40"/>
                  <a:pt x="32" y="45"/>
                  <a:pt x="32" y="52"/>
                </a:cubicBezTo>
                <a:cubicBezTo>
                  <a:pt x="32" y="59"/>
                  <a:pt x="27" y="64"/>
                  <a:pt x="20" y="64"/>
                </a:cubicBezTo>
                <a:close/>
                <a:moveTo>
                  <a:pt x="76" y="96"/>
                </a:moveTo>
                <a:cubicBezTo>
                  <a:pt x="69" y="96"/>
                  <a:pt x="64" y="91"/>
                  <a:pt x="64" y="84"/>
                </a:cubicBezTo>
                <a:cubicBezTo>
                  <a:pt x="64" y="77"/>
                  <a:pt x="69" y="72"/>
                  <a:pt x="76" y="72"/>
                </a:cubicBezTo>
                <a:cubicBezTo>
                  <a:pt x="83" y="72"/>
                  <a:pt x="88" y="77"/>
                  <a:pt x="88" y="84"/>
                </a:cubicBezTo>
                <a:cubicBezTo>
                  <a:pt x="88" y="91"/>
                  <a:pt x="83" y="96"/>
                  <a:pt x="76" y="96"/>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 name="椭圆 22"/>
          <p:cNvSpPr/>
          <p:nvPr/>
        </p:nvSpPr>
        <p:spPr>
          <a:xfrm>
            <a:off x="9582094" y="3320486"/>
            <a:ext cx="1014440" cy="1014440"/>
          </a:xfrm>
          <a:prstGeom prst="ellipse">
            <a:avLst/>
          </a:prstGeom>
          <a:gradFill>
            <a:gsLst>
              <a:gs pos="0">
                <a:schemeClr val="bg1"/>
              </a:gs>
              <a:gs pos="36000">
                <a:schemeClr val="bg1"/>
              </a:gs>
              <a:gs pos="100000">
                <a:srgbClr val="ECECEC"/>
              </a:gs>
            </a:gsLst>
            <a:lin ang="13500000" scaled="1"/>
          </a:gradFill>
          <a:ln w="19050">
            <a:solidFill>
              <a:schemeClr val="bg1"/>
            </a:solidFill>
          </a:ln>
          <a:effectLst>
            <a:outerShdw blurRad="558800" dist="5334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Freeform 131"/>
          <p:cNvSpPr>
            <a:spLocks noEditPoints="1"/>
          </p:cNvSpPr>
          <p:nvPr/>
        </p:nvSpPr>
        <p:spPr bwMode="auto">
          <a:xfrm>
            <a:off x="9863889" y="3617362"/>
            <a:ext cx="450850" cy="420688"/>
          </a:xfrm>
          <a:custGeom>
            <a:avLst/>
            <a:gdLst>
              <a:gd name="T0" fmla="*/ 64 w 120"/>
              <a:gd name="T1" fmla="*/ 8 h 112"/>
              <a:gd name="T2" fmla="*/ 64 w 120"/>
              <a:gd name="T3" fmla="*/ 4 h 112"/>
              <a:gd name="T4" fmla="*/ 60 w 120"/>
              <a:gd name="T5" fmla="*/ 0 h 112"/>
              <a:gd name="T6" fmla="*/ 56 w 120"/>
              <a:gd name="T7" fmla="*/ 4 h 112"/>
              <a:gd name="T8" fmla="*/ 56 w 120"/>
              <a:gd name="T9" fmla="*/ 8 h 112"/>
              <a:gd name="T10" fmla="*/ 40 w 120"/>
              <a:gd name="T11" fmla="*/ 28 h 112"/>
              <a:gd name="T12" fmla="*/ 56 w 120"/>
              <a:gd name="T13" fmla="*/ 48 h 112"/>
              <a:gd name="T14" fmla="*/ 56 w 120"/>
              <a:gd name="T15" fmla="*/ 108 h 112"/>
              <a:gd name="T16" fmla="*/ 60 w 120"/>
              <a:gd name="T17" fmla="*/ 112 h 112"/>
              <a:gd name="T18" fmla="*/ 64 w 120"/>
              <a:gd name="T19" fmla="*/ 108 h 112"/>
              <a:gd name="T20" fmla="*/ 64 w 120"/>
              <a:gd name="T21" fmla="*/ 48 h 112"/>
              <a:gd name="T22" fmla="*/ 80 w 120"/>
              <a:gd name="T23" fmla="*/ 28 h 112"/>
              <a:gd name="T24" fmla="*/ 64 w 120"/>
              <a:gd name="T25" fmla="*/ 8 h 112"/>
              <a:gd name="T26" fmla="*/ 60 w 120"/>
              <a:gd name="T27" fmla="*/ 40 h 112"/>
              <a:gd name="T28" fmla="*/ 48 w 120"/>
              <a:gd name="T29" fmla="*/ 28 h 112"/>
              <a:gd name="T30" fmla="*/ 60 w 120"/>
              <a:gd name="T31" fmla="*/ 16 h 112"/>
              <a:gd name="T32" fmla="*/ 72 w 120"/>
              <a:gd name="T33" fmla="*/ 28 h 112"/>
              <a:gd name="T34" fmla="*/ 60 w 120"/>
              <a:gd name="T35" fmla="*/ 40 h 112"/>
              <a:gd name="T36" fmla="*/ 104 w 120"/>
              <a:gd name="T37" fmla="*/ 64 h 112"/>
              <a:gd name="T38" fmla="*/ 104 w 120"/>
              <a:gd name="T39" fmla="*/ 4 h 112"/>
              <a:gd name="T40" fmla="*/ 100 w 120"/>
              <a:gd name="T41" fmla="*/ 0 h 112"/>
              <a:gd name="T42" fmla="*/ 96 w 120"/>
              <a:gd name="T43" fmla="*/ 4 h 112"/>
              <a:gd name="T44" fmla="*/ 96 w 120"/>
              <a:gd name="T45" fmla="*/ 64 h 112"/>
              <a:gd name="T46" fmla="*/ 80 w 120"/>
              <a:gd name="T47" fmla="*/ 84 h 112"/>
              <a:gd name="T48" fmla="*/ 96 w 120"/>
              <a:gd name="T49" fmla="*/ 104 h 112"/>
              <a:gd name="T50" fmla="*/ 96 w 120"/>
              <a:gd name="T51" fmla="*/ 108 h 112"/>
              <a:gd name="T52" fmla="*/ 100 w 120"/>
              <a:gd name="T53" fmla="*/ 112 h 112"/>
              <a:gd name="T54" fmla="*/ 104 w 120"/>
              <a:gd name="T55" fmla="*/ 108 h 112"/>
              <a:gd name="T56" fmla="*/ 104 w 120"/>
              <a:gd name="T57" fmla="*/ 104 h 112"/>
              <a:gd name="T58" fmla="*/ 120 w 120"/>
              <a:gd name="T59" fmla="*/ 84 h 112"/>
              <a:gd name="T60" fmla="*/ 104 w 120"/>
              <a:gd name="T61" fmla="*/ 64 h 112"/>
              <a:gd name="T62" fmla="*/ 100 w 120"/>
              <a:gd name="T63" fmla="*/ 96 h 112"/>
              <a:gd name="T64" fmla="*/ 88 w 120"/>
              <a:gd name="T65" fmla="*/ 84 h 112"/>
              <a:gd name="T66" fmla="*/ 100 w 120"/>
              <a:gd name="T67" fmla="*/ 72 h 112"/>
              <a:gd name="T68" fmla="*/ 112 w 120"/>
              <a:gd name="T69" fmla="*/ 84 h 112"/>
              <a:gd name="T70" fmla="*/ 100 w 120"/>
              <a:gd name="T71" fmla="*/ 96 h 112"/>
              <a:gd name="T72" fmla="*/ 24 w 120"/>
              <a:gd name="T73" fmla="*/ 48 h 112"/>
              <a:gd name="T74" fmla="*/ 24 w 120"/>
              <a:gd name="T75" fmla="*/ 4 h 112"/>
              <a:gd name="T76" fmla="*/ 20 w 120"/>
              <a:gd name="T77" fmla="*/ 0 h 112"/>
              <a:gd name="T78" fmla="*/ 16 w 120"/>
              <a:gd name="T79" fmla="*/ 4 h 112"/>
              <a:gd name="T80" fmla="*/ 16 w 120"/>
              <a:gd name="T81" fmla="*/ 48 h 112"/>
              <a:gd name="T82" fmla="*/ 0 w 120"/>
              <a:gd name="T83" fmla="*/ 68 h 112"/>
              <a:gd name="T84" fmla="*/ 16 w 120"/>
              <a:gd name="T85" fmla="*/ 88 h 112"/>
              <a:gd name="T86" fmla="*/ 16 w 120"/>
              <a:gd name="T87" fmla="*/ 108 h 112"/>
              <a:gd name="T88" fmla="*/ 20 w 120"/>
              <a:gd name="T89" fmla="*/ 112 h 112"/>
              <a:gd name="T90" fmla="*/ 24 w 120"/>
              <a:gd name="T91" fmla="*/ 108 h 112"/>
              <a:gd name="T92" fmla="*/ 24 w 120"/>
              <a:gd name="T93" fmla="*/ 88 h 112"/>
              <a:gd name="T94" fmla="*/ 40 w 120"/>
              <a:gd name="T95" fmla="*/ 68 h 112"/>
              <a:gd name="T96" fmla="*/ 24 w 120"/>
              <a:gd name="T97" fmla="*/ 48 h 112"/>
              <a:gd name="T98" fmla="*/ 20 w 120"/>
              <a:gd name="T99" fmla="*/ 80 h 112"/>
              <a:gd name="T100" fmla="*/ 8 w 120"/>
              <a:gd name="T101" fmla="*/ 68 h 112"/>
              <a:gd name="T102" fmla="*/ 20 w 120"/>
              <a:gd name="T103" fmla="*/ 56 h 112"/>
              <a:gd name="T104" fmla="*/ 32 w 120"/>
              <a:gd name="T105" fmla="*/ 68 h 112"/>
              <a:gd name="T106" fmla="*/ 20 w 120"/>
              <a:gd name="T107" fmla="*/ 8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0" h="112">
                <a:moveTo>
                  <a:pt x="64" y="8"/>
                </a:moveTo>
                <a:cubicBezTo>
                  <a:pt x="64" y="4"/>
                  <a:pt x="64" y="4"/>
                  <a:pt x="64" y="4"/>
                </a:cubicBezTo>
                <a:cubicBezTo>
                  <a:pt x="64" y="2"/>
                  <a:pt x="62" y="0"/>
                  <a:pt x="60" y="0"/>
                </a:cubicBezTo>
                <a:cubicBezTo>
                  <a:pt x="58" y="0"/>
                  <a:pt x="56" y="2"/>
                  <a:pt x="56" y="4"/>
                </a:cubicBezTo>
                <a:cubicBezTo>
                  <a:pt x="56" y="8"/>
                  <a:pt x="56" y="8"/>
                  <a:pt x="56" y="8"/>
                </a:cubicBezTo>
                <a:cubicBezTo>
                  <a:pt x="47" y="10"/>
                  <a:pt x="40" y="18"/>
                  <a:pt x="40" y="28"/>
                </a:cubicBezTo>
                <a:cubicBezTo>
                  <a:pt x="40" y="38"/>
                  <a:pt x="47" y="46"/>
                  <a:pt x="56" y="48"/>
                </a:cubicBezTo>
                <a:cubicBezTo>
                  <a:pt x="56" y="108"/>
                  <a:pt x="56" y="108"/>
                  <a:pt x="56" y="108"/>
                </a:cubicBezTo>
                <a:cubicBezTo>
                  <a:pt x="56" y="110"/>
                  <a:pt x="58" y="112"/>
                  <a:pt x="60" y="112"/>
                </a:cubicBezTo>
                <a:cubicBezTo>
                  <a:pt x="62" y="112"/>
                  <a:pt x="64" y="110"/>
                  <a:pt x="64" y="108"/>
                </a:cubicBezTo>
                <a:cubicBezTo>
                  <a:pt x="64" y="48"/>
                  <a:pt x="64" y="48"/>
                  <a:pt x="64" y="48"/>
                </a:cubicBezTo>
                <a:cubicBezTo>
                  <a:pt x="73" y="46"/>
                  <a:pt x="80" y="38"/>
                  <a:pt x="80" y="28"/>
                </a:cubicBezTo>
                <a:cubicBezTo>
                  <a:pt x="80" y="18"/>
                  <a:pt x="73" y="10"/>
                  <a:pt x="64" y="8"/>
                </a:cubicBezTo>
                <a:close/>
                <a:moveTo>
                  <a:pt x="60" y="40"/>
                </a:moveTo>
                <a:cubicBezTo>
                  <a:pt x="53" y="40"/>
                  <a:pt x="48" y="35"/>
                  <a:pt x="48" y="28"/>
                </a:cubicBezTo>
                <a:cubicBezTo>
                  <a:pt x="48" y="21"/>
                  <a:pt x="53" y="16"/>
                  <a:pt x="60" y="16"/>
                </a:cubicBezTo>
                <a:cubicBezTo>
                  <a:pt x="67" y="16"/>
                  <a:pt x="72" y="21"/>
                  <a:pt x="72" y="28"/>
                </a:cubicBezTo>
                <a:cubicBezTo>
                  <a:pt x="72" y="35"/>
                  <a:pt x="67" y="40"/>
                  <a:pt x="60" y="40"/>
                </a:cubicBezTo>
                <a:close/>
                <a:moveTo>
                  <a:pt x="104" y="64"/>
                </a:moveTo>
                <a:cubicBezTo>
                  <a:pt x="104" y="4"/>
                  <a:pt x="104" y="4"/>
                  <a:pt x="104" y="4"/>
                </a:cubicBezTo>
                <a:cubicBezTo>
                  <a:pt x="104" y="2"/>
                  <a:pt x="102" y="0"/>
                  <a:pt x="100" y="0"/>
                </a:cubicBezTo>
                <a:cubicBezTo>
                  <a:pt x="98" y="0"/>
                  <a:pt x="96" y="2"/>
                  <a:pt x="96" y="4"/>
                </a:cubicBezTo>
                <a:cubicBezTo>
                  <a:pt x="96" y="64"/>
                  <a:pt x="96" y="64"/>
                  <a:pt x="96" y="64"/>
                </a:cubicBezTo>
                <a:cubicBezTo>
                  <a:pt x="87" y="66"/>
                  <a:pt x="80" y="74"/>
                  <a:pt x="80" y="84"/>
                </a:cubicBezTo>
                <a:cubicBezTo>
                  <a:pt x="80" y="94"/>
                  <a:pt x="87" y="102"/>
                  <a:pt x="96" y="104"/>
                </a:cubicBezTo>
                <a:cubicBezTo>
                  <a:pt x="96" y="108"/>
                  <a:pt x="96" y="108"/>
                  <a:pt x="96" y="108"/>
                </a:cubicBezTo>
                <a:cubicBezTo>
                  <a:pt x="96" y="110"/>
                  <a:pt x="98" y="112"/>
                  <a:pt x="100" y="112"/>
                </a:cubicBezTo>
                <a:cubicBezTo>
                  <a:pt x="102" y="112"/>
                  <a:pt x="104" y="110"/>
                  <a:pt x="104" y="108"/>
                </a:cubicBezTo>
                <a:cubicBezTo>
                  <a:pt x="104" y="104"/>
                  <a:pt x="104" y="104"/>
                  <a:pt x="104" y="104"/>
                </a:cubicBezTo>
                <a:cubicBezTo>
                  <a:pt x="113" y="102"/>
                  <a:pt x="120" y="94"/>
                  <a:pt x="120" y="84"/>
                </a:cubicBezTo>
                <a:cubicBezTo>
                  <a:pt x="120" y="74"/>
                  <a:pt x="113" y="66"/>
                  <a:pt x="104" y="64"/>
                </a:cubicBezTo>
                <a:close/>
                <a:moveTo>
                  <a:pt x="100" y="96"/>
                </a:moveTo>
                <a:cubicBezTo>
                  <a:pt x="93" y="96"/>
                  <a:pt x="88" y="91"/>
                  <a:pt x="88" y="84"/>
                </a:cubicBezTo>
                <a:cubicBezTo>
                  <a:pt x="88" y="77"/>
                  <a:pt x="93" y="72"/>
                  <a:pt x="100" y="72"/>
                </a:cubicBezTo>
                <a:cubicBezTo>
                  <a:pt x="107" y="72"/>
                  <a:pt x="112" y="77"/>
                  <a:pt x="112" y="84"/>
                </a:cubicBezTo>
                <a:cubicBezTo>
                  <a:pt x="112" y="91"/>
                  <a:pt x="107" y="96"/>
                  <a:pt x="100" y="96"/>
                </a:cubicBezTo>
                <a:close/>
                <a:moveTo>
                  <a:pt x="24" y="48"/>
                </a:moveTo>
                <a:cubicBezTo>
                  <a:pt x="24" y="4"/>
                  <a:pt x="24" y="4"/>
                  <a:pt x="24" y="4"/>
                </a:cubicBezTo>
                <a:cubicBezTo>
                  <a:pt x="24" y="2"/>
                  <a:pt x="22" y="0"/>
                  <a:pt x="20" y="0"/>
                </a:cubicBezTo>
                <a:cubicBezTo>
                  <a:pt x="18" y="0"/>
                  <a:pt x="16" y="2"/>
                  <a:pt x="16" y="4"/>
                </a:cubicBezTo>
                <a:cubicBezTo>
                  <a:pt x="16" y="48"/>
                  <a:pt x="16" y="48"/>
                  <a:pt x="16" y="48"/>
                </a:cubicBezTo>
                <a:cubicBezTo>
                  <a:pt x="7" y="50"/>
                  <a:pt x="0" y="58"/>
                  <a:pt x="0" y="68"/>
                </a:cubicBezTo>
                <a:cubicBezTo>
                  <a:pt x="0" y="78"/>
                  <a:pt x="7" y="86"/>
                  <a:pt x="16" y="88"/>
                </a:cubicBezTo>
                <a:cubicBezTo>
                  <a:pt x="16" y="108"/>
                  <a:pt x="16" y="108"/>
                  <a:pt x="16" y="108"/>
                </a:cubicBezTo>
                <a:cubicBezTo>
                  <a:pt x="16" y="110"/>
                  <a:pt x="18" y="112"/>
                  <a:pt x="20" y="112"/>
                </a:cubicBezTo>
                <a:cubicBezTo>
                  <a:pt x="22" y="112"/>
                  <a:pt x="24" y="110"/>
                  <a:pt x="24" y="108"/>
                </a:cubicBezTo>
                <a:cubicBezTo>
                  <a:pt x="24" y="88"/>
                  <a:pt x="24" y="88"/>
                  <a:pt x="24" y="88"/>
                </a:cubicBezTo>
                <a:cubicBezTo>
                  <a:pt x="33" y="86"/>
                  <a:pt x="40" y="78"/>
                  <a:pt x="40" y="68"/>
                </a:cubicBezTo>
                <a:cubicBezTo>
                  <a:pt x="40" y="58"/>
                  <a:pt x="33" y="50"/>
                  <a:pt x="24" y="48"/>
                </a:cubicBezTo>
                <a:close/>
                <a:moveTo>
                  <a:pt x="20" y="80"/>
                </a:moveTo>
                <a:cubicBezTo>
                  <a:pt x="13" y="80"/>
                  <a:pt x="8" y="75"/>
                  <a:pt x="8" y="68"/>
                </a:cubicBezTo>
                <a:cubicBezTo>
                  <a:pt x="8" y="61"/>
                  <a:pt x="13" y="56"/>
                  <a:pt x="20" y="56"/>
                </a:cubicBezTo>
                <a:cubicBezTo>
                  <a:pt x="27" y="56"/>
                  <a:pt x="32" y="61"/>
                  <a:pt x="32" y="68"/>
                </a:cubicBezTo>
                <a:cubicBezTo>
                  <a:pt x="32" y="75"/>
                  <a:pt x="27" y="80"/>
                  <a:pt x="20" y="80"/>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2" name="椭圆 41"/>
          <p:cNvSpPr/>
          <p:nvPr/>
        </p:nvSpPr>
        <p:spPr>
          <a:xfrm>
            <a:off x="1611925" y="3482473"/>
            <a:ext cx="690466" cy="690466"/>
          </a:xfrm>
          <a:prstGeom prst="ellipse">
            <a:avLst/>
          </a:prstGeom>
          <a:gradFill>
            <a:gsLst>
              <a:gs pos="0">
                <a:schemeClr val="bg1"/>
              </a:gs>
              <a:gs pos="36000">
                <a:schemeClr val="bg1"/>
              </a:gs>
              <a:gs pos="100000">
                <a:srgbClr val="ECECEC"/>
              </a:gs>
            </a:gsLst>
            <a:lin ang="13500000" scaled="1"/>
          </a:gradFill>
          <a:ln w="19050">
            <a:solidFill>
              <a:schemeClr val="bg1"/>
            </a:solidFill>
          </a:ln>
          <a:effectLst>
            <a:outerShdw blurRad="558800" dist="5334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Freeform 115"/>
          <p:cNvSpPr>
            <a:spLocks noEditPoints="1"/>
          </p:cNvSpPr>
          <p:nvPr/>
        </p:nvSpPr>
        <p:spPr bwMode="auto">
          <a:xfrm>
            <a:off x="1847535" y="3698030"/>
            <a:ext cx="219247" cy="259353"/>
          </a:xfrm>
          <a:custGeom>
            <a:avLst/>
            <a:gdLst>
              <a:gd name="T0" fmla="*/ 4 w 104"/>
              <a:gd name="T1" fmla="*/ 36 h 123"/>
              <a:gd name="T2" fmla="*/ 76 w 104"/>
              <a:gd name="T3" fmla="*/ 36 h 123"/>
              <a:gd name="T4" fmla="*/ 80 w 104"/>
              <a:gd name="T5" fmla="*/ 32 h 123"/>
              <a:gd name="T6" fmla="*/ 76 w 104"/>
              <a:gd name="T7" fmla="*/ 28 h 123"/>
              <a:gd name="T8" fmla="*/ 4 w 104"/>
              <a:gd name="T9" fmla="*/ 28 h 123"/>
              <a:gd name="T10" fmla="*/ 0 w 104"/>
              <a:gd name="T11" fmla="*/ 32 h 123"/>
              <a:gd name="T12" fmla="*/ 4 w 104"/>
              <a:gd name="T13" fmla="*/ 36 h 123"/>
              <a:gd name="T14" fmla="*/ 4 w 104"/>
              <a:gd name="T15" fmla="*/ 60 h 123"/>
              <a:gd name="T16" fmla="*/ 48 w 104"/>
              <a:gd name="T17" fmla="*/ 60 h 123"/>
              <a:gd name="T18" fmla="*/ 52 w 104"/>
              <a:gd name="T19" fmla="*/ 56 h 123"/>
              <a:gd name="T20" fmla="*/ 48 w 104"/>
              <a:gd name="T21" fmla="*/ 52 h 123"/>
              <a:gd name="T22" fmla="*/ 4 w 104"/>
              <a:gd name="T23" fmla="*/ 52 h 123"/>
              <a:gd name="T24" fmla="*/ 0 w 104"/>
              <a:gd name="T25" fmla="*/ 56 h 123"/>
              <a:gd name="T26" fmla="*/ 4 w 104"/>
              <a:gd name="T27" fmla="*/ 60 h 123"/>
              <a:gd name="T28" fmla="*/ 4 w 104"/>
              <a:gd name="T29" fmla="*/ 12 h 123"/>
              <a:gd name="T30" fmla="*/ 76 w 104"/>
              <a:gd name="T31" fmla="*/ 12 h 123"/>
              <a:gd name="T32" fmla="*/ 80 w 104"/>
              <a:gd name="T33" fmla="*/ 8 h 123"/>
              <a:gd name="T34" fmla="*/ 76 w 104"/>
              <a:gd name="T35" fmla="*/ 4 h 123"/>
              <a:gd name="T36" fmla="*/ 4 w 104"/>
              <a:gd name="T37" fmla="*/ 4 h 123"/>
              <a:gd name="T38" fmla="*/ 0 w 104"/>
              <a:gd name="T39" fmla="*/ 8 h 123"/>
              <a:gd name="T40" fmla="*/ 4 w 104"/>
              <a:gd name="T41" fmla="*/ 12 h 123"/>
              <a:gd name="T42" fmla="*/ 100 w 104"/>
              <a:gd name="T43" fmla="*/ 0 h 123"/>
              <a:gd name="T44" fmla="*/ 96 w 104"/>
              <a:gd name="T45" fmla="*/ 4 h 123"/>
              <a:gd name="T46" fmla="*/ 96 w 104"/>
              <a:gd name="T47" fmla="*/ 69 h 123"/>
              <a:gd name="T48" fmla="*/ 60 w 104"/>
              <a:gd name="T49" fmla="*/ 70 h 123"/>
              <a:gd name="T50" fmla="*/ 43 w 104"/>
              <a:gd name="T51" fmla="*/ 109 h 123"/>
              <a:gd name="T52" fmla="*/ 85 w 104"/>
              <a:gd name="T53" fmla="*/ 114 h 123"/>
              <a:gd name="T54" fmla="*/ 104 w 104"/>
              <a:gd name="T55" fmla="*/ 84 h 123"/>
              <a:gd name="T56" fmla="*/ 104 w 104"/>
              <a:gd name="T57" fmla="*/ 84 h 123"/>
              <a:gd name="T58" fmla="*/ 104 w 104"/>
              <a:gd name="T59" fmla="*/ 4 h 123"/>
              <a:gd name="T60" fmla="*/ 100 w 104"/>
              <a:gd name="T61" fmla="*/ 0 h 123"/>
              <a:gd name="T62" fmla="*/ 82 w 104"/>
              <a:gd name="T63" fmla="*/ 107 h 123"/>
              <a:gd name="T64" fmla="*/ 50 w 104"/>
              <a:gd name="T65" fmla="*/ 106 h 123"/>
              <a:gd name="T66" fmla="*/ 62 w 104"/>
              <a:gd name="T67" fmla="*/ 77 h 123"/>
              <a:gd name="T68" fmla="*/ 95 w 104"/>
              <a:gd name="T69" fmla="*/ 78 h 123"/>
              <a:gd name="T70" fmla="*/ 82 w 104"/>
              <a:gd name="T71" fmla="*/ 107 h 123"/>
              <a:gd name="T72" fmla="*/ 28 w 104"/>
              <a:gd name="T73" fmla="*/ 76 h 123"/>
              <a:gd name="T74" fmla="*/ 4 w 104"/>
              <a:gd name="T75" fmla="*/ 76 h 123"/>
              <a:gd name="T76" fmla="*/ 0 w 104"/>
              <a:gd name="T77" fmla="*/ 80 h 123"/>
              <a:gd name="T78" fmla="*/ 4 w 104"/>
              <a:gd name="T79" fmla="*/ 84 h 123"/>
              <a:gd name="T80" fmla="*/ 28 w 104"/>
              <a:gd name="T81" fmla="*/ 84 h 123"/>
              <a:gd name="T82" fmla="*/ 32 w 104"/>
              <a:gd name="T83" fmla="*/ 80 h 123"/>
              <a:gd name="T84" fmla="*/ 28 w 104"/>
              <a:gd name="T85" fmla="*/ 76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4" h="123">
                <a:moveTo>
                  <a:pt x="4" y="36"/>
                </a:moveTo>
                <a:cubicBezTo>
                  <a:pt x="76" y="36"/>
                  <a:pt x="76" y="36"/>
                  <a:pt x="76" y="36"/>
                </a:cubicBezTo>
                <a:cubicBezTo>
                  <a:pt x="78" y="36"/>
                  <a:pt x="80" y="34"/>
                  <a:pt x="80" y="32"/>
                </a:cubicBezTo>
                <a:cubicBezTo>
                  <a:pt x="80" y="30"/>
                  <a:pt x="78" y="28"/>
                  <a:pt x="76" y="28"/>
                </a:cubicBezTo>
                <a:cubicBezTo>
                  <a:pt x="4" y="28"/>
                  <a:pt x="4" y="28"/>
                  <a:pt x="4" y="28"/>
                </a:cubicBezTo>
                <a:cubicBezTo>
                  <a:pt x="2" y="28"/>
                  <a:pt x="0" y="30"/>
                  <a:pt x="0" y="32"/>
                </a:cubicBezTo>
                <a:cubicBezTo>
                  <a:pt x="0" y="34"/>
                  <a:pt x="2" y="36"/>
                  <a:pt x="4" y="36"/>
                </a:cubicBezTo>
                <a:close/>
                <a:moveTo>
                  <a:pt x="4" y="60"/>
                </a:moveTo>
                <a:cubicBezTo>
                  <a:pt x="48" y="60"/>
                  <a:pt x="48" y="60"/>
                  <a:pt x="48" y="60"/>
                </a:cubicBezTo>
                <a:cubicBezTo>
                  <a:pt x="50" y="60"/>
                  <a:pt x="52" y="58"/>
                  <a:pt x="52" y="56"/>
                </a:cubicBezTo>
                <a:cubicBezTo>
                  <a:pt x="52" y="54"/>
                  <a:pt x="50" y="52"/>
                  <a:pt x="48" y="52"/>
                </a:cubicBezTo>
                <a:cubicBezTo>
                  <a:pt x="4" y="52"/>
                  <a:pt x="4" y="52"/>
                  <a:pt x="4" y="52"/>
                </a:cubicBezTo>
                <a:cubicBezTo>
                  <a:pt x="2" y="52"/>
                  <a:pt x="0" y="54"/>
                  <a:pt x="0" y="56"/>
                </a:cubicBezTo>
                <a:cubicBezTo>
                  <a:pt x="0" y="58"/>
                  <a:pt x="2" y="60"/>
                  <a:pt x="4" y="60"/>
                </a:cubicBezTo>
                <a:close/>
                <a:moveTo>
                  <a:pt x="4" y="12"/>
                </a:moveTo>
                <a:cubicBezTo>
                  <a:pt x="76" y="12"/>
                  <a:pt x="76" y="12"/>
                  <a:pt x="76" y="12"/>
                </a:cubicBezTo>
                <a:cubicBezTo>
                  <a:pt x="78" y="12"/>
                  <a:pt x="80" y="10"/>
                  <a:pt x="80" y="8"/>
                </a:cubicBezTo>
                <a:cubicBezTo>
                  <a:pt x="80" y="6"/>
                  <a:pt x="78" y="4"/>
                  <a:pt x="76" y="4"/>
                </a:cubicBezTo>
                <a:cubicBezTo>
                  <a:pt x="4" y="4"/>
                  <a:pt x="4" y="4"/>
                  <a:pt x="4" y="4"/>
                </a:cubicBezTo>
                <a:cubicBezTo>
                  <a:pt x="2" y="4"/>
                  <a:pt x="0" y="6"/>
                  <a:pt x="0" y="8"/>
                </a:cubicBezTo>
                <a:cubicBezTo>
                  <a:pt x="0" y="10"/>
                  <a:pt x="2" y="12"/>
                  <a:pt x="4" y="12"/>
                </a:cubicBezTo>
                <a:close/>
                <a:moveTo>
                  <a:pt x="100" y="0"/>
                </a:moveTo>
                <a:cubicBezTo>
                  <a:pt x="98" y="0"/>
                  <a:pt x="96" y="2"/>
                  <a:pt x="96" y="4"/>
                </a:cubicBezTo>
                <a:cubicBezTo>
                  <a:pt x="96" y="69"/>
                  <a:pt x="96" y="69"/>
                  <a:pt x="96" y="69"/>
                </a:cubicBezTo>
                <a:cubicBezTo>
                  <a:pt x="87" y="63"/>
                  <a:pt x="73" y="63"/>
                  <a:pt x="60" y="70"/>
                </a:cubicBezTo>
                <a:cubicBezTo>
                  <a:pt x="43" y="80"/>
                  <a:pt x="36" y="97"/>
                  <a:pt x="43" y="109"/>
                </a:cubicBezTo>
                <a:cubicBezTo>
                  <a:pt x="50" y="122"/>
                  <a:pt x="69" y="123"/>
                  <a:pt x="85" y="114"/>
                </a:cubicBezTo>
                <a:cubicBezTo>
                  <a:pt x="97" y="107"/>
                  <a:pt x="104" y="95"/>
                  <a:pt x="104" y="84"/>
                </a:cubicBezTo>
                <a:cubicBezTo>
                  <a:pt x="104" y="84"/>
                  <a:pt x="104" y="84"/>
                  <a:pt x="104" y="84"/>
                </a:cubicBezTo>
                <a:cubicBezTo>
                  <a:pt x="104" y="4"/>
                  <a:pt x="104" y="4"/>
                  <a:pt x="104" y="4"/>
                </a:cubicBezTo>
                <a:cubicBezTo>
                  <a:pt x="104" y="2"/>
                  <a:pt x="102" y="0"/>
                  <a:pt x="100" y="0"/>
                </a:cubicBezTo>
                <a:close/>
                <a:moveTo>
                  <a:pt x="82" y="107"/>
                </a:moveTo>
                <a:cubicBezTo>
                  <a:pt x="70" y="115"/>
                  <a:pt x="55" y="114"/>
                  <a:pt x="50" y="106"/>
                </a:cubicBezTo>
                <a:cubicBezTo>
                  <a:pt x="44" y="97"/>
                  <a:pt x="50" y="84"/>
                  <a:pt x="62" y="77"/>
                </a:cubicBezTo>
                <a:cubicBezTo>
                  <a:pt x="74" y="69"/>
                  <a:pt x="89" y="70"/>
                  <a:pt x="95" y="78"/>
                </a:cubicBezTo>
                <a:cubicBezTo>
                  <a:pt x="100" y="87"/>
                  <a:pt x="94" y="100"/>
                  <a:pt x="82" y="107"/>
                </a:cubicBezTo>
                <a:close/>
                <a:moveTo>
                  <a:pt x="28" y="76"/>
                </a:moveTo>
                <a:cubicBezTo>
                  <a:pt x="4" y="76"/>
                  <a:pt x="4" y="76"/>
                  <a:pt x="4" y="76"/>
                </a:cubicBezTo>
                <a:cubicBezTo>
                  <a:pt x="2" y="76"/>
                  <a:pt x="0" y="78"/>
                  <a:pt x="0" y="80"/>
                </a:cubicBezTo>
                <a:cubicBezTo>
                  <a:pt x="0" y="82"/>
                  <a:pt x="2" y="84"/>
                  <a:pt x="4" y="84"/>
                </a:cubicBezTo>
                <a:cubicBezTo>
                  <a:pt x="28" y="84"/>
                  <a:pt x="28" y="84"/>
                  <a:pt x="28" y="84"/>
                </a:cubicBezTo>
                <a:cubicBezTo>
                  <a:pt x="30" y="84"/>
                  <a:pt x="32" y="82"/>
                  <a:pt x="32" y="80"/>
                </a:cubicBezTo>
                <a:cubicBezTo>
                  <a:pt x="32" y="78"/>
                  <a:pt x="30" y="76"/>
                  <a:pt x="28" y="76"/>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 name="椭圆 49"/>
          <p:cNvSpPr/>
          <p:nvPr/>
        </p:nvSpPr>
        <p:spPr>
          <a:xfrm>
            <a:off x="7019039" y="3482473"/>
            <a:ext cx="690466" cy="690466"/>
          </a:xfrm>
          <a:prstGeom prst="ellipse">
            <a:avLst/>
          </a:prstGeom>
          <a:gradFill>
            <a:gsLst>
              <a:gs pos="0">
                <a:schemeClr val="bg1"/>
              </a:gs>
              <a:gs pos="36000">
                <a:schemeClr val="bg1"/>
              </a:gs>
              <a:gs pos="100000">
                <a:srgbClr val="ECECEC"/>
              </a:gs>
            </a:gsLst>
            <a:lin ang="13500000" scaled="1"/>
          </a:gradFill>
          <a:ln w="19050">
            <a:solidFill>
              <a:schemeClr val="bg1"/>
            </a:solidFill>
          </a:ln>
          <a:effectLst>
            <a:outerShdw blurRad="558800" dist="5334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Freeform 99"/>
          <p:cNvSpPr>
            <a:spLocks noEditPoints="1"/>
          </p:cNvSpPr>
          <p:nvPr/>
        </p:nvSpPr>
        <p:spPr bwMode="auto">
          <a:xfrm>
            <a:off x="7229694" y="3701595"/>
            <a:ext cx="269157" cy="252223"/>
          </a:xfrm>
          <a:custGeom>
            <a:avLst/>
            <a:gdLst>
              <a:gd name="T0" fmla="*/ 56 w 128"/>
              <a:gd name="T1" fmla="*/ 104 h 120"/>
              <a:gd name="T2" fmla="*/ 48 w 128"/>
              <a:gd name="T3" fmla="*/ 112 h 120"/>
              <a:gd name="T4" fmla="*/ 56 w 128"/>
              <a:gd name="T5" fmla="*/ 120 h 120"/>
              <a:gd name="T6" fmla="*/ 64 w 128"/>
              <a:gd name="T7" fmla="*/ 112 h 120"/>
              <a:gd name="T8" fmla="*/ 56 w 128"/>
              <a:gd name="T9" fmla="*/ 104 h 120"/>
              <a:gd name="T10" fmla="*/ 40 w 128"/>
              <a:gd name="T11" fmla="*/ 32 h 120"/>
              <a:gd name="T12" fmla="*/ 30 w 128"/>
              <a:gd name="T13" fmla="*/ 0 h 120"/>
              <a:gd name="T14" fmla="*/ 4 w 128"/>
              <a:gd name="T15" fmla="*/ 0 h 120"/>
              <a:gd name="T16" fmla="*/ 0 w 128"/>
              <a:gd name="T17" fmla="*/ 4 h 120"/>
              <a:gd name="T18" fmla="*/ 4 w 128"/>
              <a:gd name="T19" fmla="*/ 8 h 120"/>
              <a:gd name="T20" fmla="*/ 24 w 128"/>
              <a:gd name="T21" fmla="*/ 8 h 120"/>
              <a:gd name="T22" fmla="*/ 32 w 128"/>
              <a:gd name="T23" fmla="*/ 32 h 120"/>
              <a:gd name="T24" fmla="*/ 32 w 128"/>
              <a:gd name="T25" fmla="*/ 32 h 120"/>
              <a:gd name="T26" fmla="*/ 40 w 128"/>
              <a:gd name="T27" fmla="*/ 80 h 120"/>
              <a:gd name="T28" fmla="*/ 56 w 128"/>
              <a:gd name="T29" fmla="*/ 96 h 120"/>
              <a:gd name="T30" fmla="*/ 100 w 128"/>
              <a:gd name="T31" fmla="*/ 96 h 120"/>
              <a:gd name="T32" fmla="*/ 116 w 128"/>
              <a:gd name="T33" fmla="*/ 80 h 120"/>
              <a:gd name="T34" fmla="*/ 128 w 128"/>
              <a:gd name="T35" fmla="*/ 32 h 120"/>
              <a:gd name="T36" fmla="*/ 40 w 128"/>
              <a:gd name="T37" fmla="*/ 32 h 120"/>
              <a:gd name="T38" fmla="*/ 108 w 128"/>
              <a:gd name="T39" fmla="*/ 80 h 120"/>
              <a:gd name="T40" fmla="*/ 100 w 128"/>
              <a:gd name="T41" fmla="*/ 88 h 120"/>
              <a:gd name="T42" fmla="*/ 56 w 128"/>
              <a:gd name="T43" fmla="*/ 88 h 120"/>
              <a:gd name="T44" fmla="*/ 48 w 128"/>
              <a:gd name="T45" fmla="*/ 80 h 120"/>
              <a:gd name="T46" fmla="*/ 41 w 128"/>
              <a:gd name="T47" fmla="*/ 40 h 120"/>
              <a:gd name="T48" fmla="*/ 118 w 128"/>
              <a:gd name="T49" fmla="*/ 40 h 120"/>
              <a:gd name="T50" fmla="*/ 108 w 128"/>
              <a:gd name="T51" fmla="*/ 80 h 120"/>
              <a:gd name="T52" fmla="*/ 96 w 128"/>
              <a:gd name="T53" fmla="*/ 104 h 120"/>
              <a:gd name="T54" fmla="*/ 88 w 128"/>
              <a:gd name="T55" fmla="*/ 112 h 120"/>
              <a:gd name="T56" fmla="*/ 96 w 128"/>
              <a:gd name="T57" fmla="*/ 120 h 120"/>
              <a:gd name="T58" fmla="*/ 104 w 128"/>
              <a:gd name="T59" fmla="*/ 112 h 120"/>
              <a:gd name="T60" fmla="*/ 96 w 128"/>
              <a:gd name="T61" fmla="*/ 10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8" h="120">
                <a:moveTo>
                  <a:pt x="56" y="104"/>
                </a:moveTo>
                <a:cubicBezTo>
                  <a:pt x="52" y="104"/>
                  <a:pt x="48" y="108"/>
                  <a:pt x="48" y="112"/>
                </a:cubicBezTo>
                <a:cubicBezTo>
                  <a:pt x="48" y="116"/>
                  <a:pt x="52" y="120"/>
                  <a:pt x="56" y="120"/>
                </a:cubicBezTo>
                <a:cubicBezTo>
                  <a:pt x="60" y="120"/>
                  <a:pt x="64" y="116"/>
                  <a:pt x="64" y="112"/>
                </a:cubicBezTo>
                <a:cubicBezTo>
                  <a:pt x="64" y="108"/>
                  <a:pt x="60" y="104"/>
                  <a:pt x="56" y="104"/>
                </a:cubicBezTo>
                <a:close/>
                <a:moveTo>
                  <a:pt x="40" y="32"/>
                </a:moveTo>
                <a:cubicBezTo>
                  <a:pt x="30" y="0"/>
                  <a:pt x="30" y="0"/>
                  <a:pt x="30" y="0"/>
                </a:cubicBezTo>
                <a:cubicBezTo>
                  <a:pt x="4" y="0"/>
                  <a:pt x="4" y="0"/>
                  <a:pt x="4" y="0"/>
                </a:cubicBezTo>
                <a:cubicBezTo>
                  <a:pt x="2" y="0"/>
                  <a:pt x="0" y="2"/>
                  <a:pt x="0" y="4"/>
                </a:cubicBezTo>
                <a:cubicBezTo>
                  <a:pt x="0" y="6"/>
                  <a:pt x="2" y="8"/>
                  <a:pt x="4" y="8"/>
                </a:cubicBezTo>
                <a:cubicBezTo>
                  <a:pt x="24" y="8"/>
                  <a:pt x="24" y="8"/>
                  <a:pt x="24" y="8"/>
                </a:cubicBezTo>
                <a:cubicBezTo>
                  <a:pt x="32" y="32"/>
                  <a:pt x="32" y="32"/>
                  <a:pt x="32" y="32"/>
                </a:cubicBezTo>
                <a:cubicBezTo>
                  <a:pt x="32" y="32"/>
                  <a:pt x="32" y="32"/>
                  <a:pt x="32" y="32"/>
                </a:cubicBezTo>
                <a:cubicBezTo>
                  <a:pt x="40" y="80"/>
                  <a:pt x="40" y="80"/>
                  <a:pt x="40" y="80"/>
                </a:cubicBezTo>
                <a:cubicBezTo>
                  <a:pt x="40" y="89"/>
                  <a:pt x="47" y="96"/>
                  <a:pt x="56" y="96"/>
                </a:cubicBezTo>
                <a:cubicBezTo>
                  <a:pt x="100" y="96"/>
                  <a:pt x="100" y="96"/>
                  <a:pt x="100" y="96"/>
                </a:cubicBezTo>
                <a:cubicBezTo>
                  <a:pt x="109" y="96"/>
                  <a:pt x="116" y="89"/>
                  <a:pt x="116" y="80"/>
                </a:cubicBezTo>
                <a:cubicBezTo>
                  <a:pt x="128" y="32"/>
                  <a:pt x="128" y="32"/>
                  <a:pt x="128" y="32"/>
                </a:cubicBezTo>
                <a:lnTo>
                  <a:pt x="40" y="32"/>
                </a:lnTo>
                <a:close/>
                <a:moveTo>
                  <a:pt x="108" y="80"/>
                </a:moveTo>
                <a:cubicBezTo>
                  <a:pt x="108" y="84"/>
                  <a:pt x="104" y="88"/>
                  <a:pt x="100" y="88"/>
                </a:cubicBezTo>
                <a:cubicBezTo>
                  <a:pt x="56" y="88"/>
                  <a:pt x="56" y="88"/>
                  <a:pt x="56" y="88"/>
                </a:cubicBezTo>
                <a:cubicBezTo>
                  <a:pt x="52" y="88"/>
                  <a:pt x="48" y="84"/>
                  <a:pt x="48" y="80"/>
                </a:cubicBezTo>
                <a:cubicBezTo>
                  <a:pt x="41" y="40"/>
                  <a:pt x="41" y="40"/>
                  <a:pt x="41" y="40"/>
                </a:cubicBezTo>
                <a:cubicBezTo>
                  <a:pt x="118" y="40"/>
                  <a:pt x="118" y="40"/>
                  <a:pt x="118" y="40"/>
                </a:cubicBezTo>
                <a:lnTo>
                  <a:pt x="108" y="80"/>
                </a:lnTo>
                <a:close/>
                <a:moveTo>
                  <a:pt x="96" y="104"/>
                </a:moveTo>
                <a:cubicBezTo>
                  <a:pt x="92" y="104"/>
                  <a:pt x="88" y="108"/>
                  <a:pt x="88" y="112"/>
                </a:cubicBezTo>
                <a:cubicBezTo>
                  <a:pt x="88" y="116"/>
                  <a:pt x="92" y="120"/>
                  <a:pt x="96" y="120"/>
                </a:cubicBezTo>
                <a:cubicBezTo>
                  <a:pt x="100" y="120"/>
                  <a:pt x="104" y="116"/>
                  <a:pt x="104" y="112"/>
                </a:cubicBezTo>
                <a:cubicBezTo>
                  <a:pt x="104" y="108"/>
                  <a:pt x="100" y="104"/>
                  <a:pt x="96" y="104"/>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1" name="文本框 80"/>
          <p:cNvSpPr txBox="1"/>
          <p:nvPr/>
        </p:nvSpPr>
        <p:spPr>
          <a:xfrm>
            <a:off x="754546" y="2242383"/>
            <a:ext cx="3518635" cy="738344"/>
          </a:xfrm>
          <a:prstGeom prst="rect">
            <a:avLst/>
          </a:prstGeom>
          <a:noFill/>
        </p:spPr>
        <p:txBody>
          <a:bodyPr wrap="square" rtlCol="0">
            <a:spAutoFit/>
          </a:bodyPr>
          <a:lstStyle/>
          <a:p>
            <a:pPr algn="ctr">
              <a:lnSpc>
                <a:spcPct val="120000"/>
              </a:lnSpc>
            </a:pPr>
            <a:r>
              <a:rPr lang="en-US" altLang="zh-CN" sz="1200" dirty="0">
                <a:solidFill>
                  <a:schemeClr val="tx1">
                    <a:lumMod val="75000"/>
                    <a:lumOff val="25000"/>
                  </a:schemeClr>
                </a:solidFill>
                <a:latin typeface="+mn-ea"/>
              </a:rPr>
              <a:t>Please enter your content here, can be used to paste by copying your text and choose to keep only text. </a:t>
            </a:r>
          </a:p>
        </p:txBody>
      </p:sp>
      <p:sp>
        <p:nvSpPr>
          <p:cNvPr id="82" name="文本框 81"/>
          <p:cNvSpPr txBox="1"/>
          <p:nvPr/>
        </p:nvSpPr>
        <p:spPr>
          <a:xfrm>
            <a:off x="1416629" y="1950741"/>
            <a:ext cx="2194469" cy="338554"/>
          </a:xfrm>
          <a:prstGeom prst="rect">
            <a:avLst/>
          </a:prstGeom>
          <a:noFill/>
        </p:spPr>
        <p:txBody>
          <a:bodyPr wrap="square" rtlCol="0">
            <a:spAutoFit/>
          </a:bodyPr>
          <a:lstStyle/>
          <a:p>
            <a:pPr algn="ctr"/>
            <a:r>
              <a:rPr lang="zh-CN" altLang="en-US" sz="1600" dirty="0">
                <a:solidFill>
                  <a:schemeClr val="tx1">
                    <a:lumMod val="75000"/>
                    <a:lumOff val="25000"/>
                  </a:schemeClr>
                </a:solidFill>
              </a:rPr>
              <a:t>请输入您的标题</a:t>
            </a:r>
          </a:p>
        </p:txBody>
      </p:sp>
      <p:sp>
        <p:nvSpPr>
          <p:cNvPr id="83" name="文本框 82"/>
          <p:cNvSpPr txBox="1"/>
          <p:nvPr/>
        </p:nvSpPr>
        <p:spPr>
          <a:xfrm>
            <a:off x="6063459" y="2242383"/>
            <a:ext cx="3518635" cy="738344"/>
          </a:xfrm>
          <a:prstGeom prst="rect">
            <a:avLst/>
          </a:prstGeom>
          <a:noFill/>
        </p:spPr>
        <p:txBody>
          <a:bodyPr wrap="square" rtlCol="0">
            <a:spAutoFit/>
          </a:bodyPr>
          <a:lstStyle/>
          <a:p>
            <a:pPr algn="ctr">
              <a:lnSpc>
                <a:spcPct val="120000"/>
              </a:lnSpc>
            </a:pPr>
            <a:r>
              <a:rPr lang="en-US" altLang="zh-CN" sz="1200" dirty="0">
                <a:solidFill>
                  <a:schemeClr val="tx1">
                    <a:lumMod val="75000"/>
                    <a:lumOff val="25000"/>
                  </a:schemeClr>
                </a:solidFill>
                <a:latin typeface="+mn-ea"/>
              </a:rPr>
              <a:t>Please enter your content here, can be used to paste by copying your text and choose to keep only text. </a:t>
            </a:r>
          </a:p>
        </p:txBody>
      </p:sp>
      <p:sp>
        <p:nvSpPr>
          <p:cNvPr id="84" name="文本框 83"/>
          <p:cNvSpPr txBox="1"/>
          <p:nvPr/>
        </p:nvSpPr>
        <p:spPr>
          <a:xfrm>
            <a:off x="6725542" y="1950741"/>
            <a:ext cx="2194469" cy="338554"/>
          </a:xfrm>
          <a:prstGeom prst="rect">
            <a:avLst/>
          </a:prstGeom>
          <a:noFill/>
        </p:spPr>
        <p:txBody>
          <a:bodyPr wrap="square" rtlCol="0">
            <a:spAutoFit/>
          </a:bodyPr>
          <a:lstStyle/>
          <a:p>
            <a:pPr algn="ctr"/>
            <a:r>
              <a:rPr lang="zh-CN" altLang="en-US" sz="1600" dirty="0">
                <a:solidFill>
                  <a:schemeClr val="tx1">
                    <a:lumMod val="75000"/>
                    <a:lumOff val="25000"/>
                  </a:schemeClr>
                </a:solidFill>
              </a:rPr>
              <a:t>请输入您的标题</a:t>
            </a:r>
          </a:p>
        </p:txBody>
      </p:sp>
      <p:sp>
        <p:nvSpPr>
          <p:cNvPr id="85" name="文本框 84"/>
          <p:cNvSpPr txBox="1"/>
          <p:nvPr/>
        </p:nvSpPr>
        <p:spPr>
          <a:xfrm>
            <a:off x="2412314" y="5467098"/>
            <a:ext cx="3518635" cy="738344"/>
          </a:xfrm>
          <a:prstGeom prst="rect">
            <a:avLst/>
          </a:prstGeom>
          <a:noFill/>
        </p:spPr>
        <p:txBody>
          <a:bodyPr wrap="square" rtlCol="0">
            <a:spAutoFit/>
          </a:bodyPr>
          <a:lstStyle/>
          <a:p>
            <a:pPr algn="ctr">
              <a:lnSpc>
                <a:spcPct val="120000"/>
              </a:lnSpc>
            </a:pPr>
            <a:r>
              <a:rPr lang="en-US" altLang="zh-CN" sz="1200" dirty="0">
                <a:solidFill>
                  <a:schemeClr val="tx1">
                    <a:lumMod val="75000"/>
                    <a:lumOff val="25000"/>
                  </a:schemeClr>
                </a:solidFill>
                <a:latin typeface="+mn-ea"/>
              </a:rPr>
              <a:t>Please enter your content here, can be used to paste by copying your text and choose to keep only text. </a:t>
            </a:r>
          </a:p>
        </p:txBody>
      </p:sp>
      <p:sp>
        <p:nvSpPr>
          <p:cNvPr id="86" name="文本框 85"/>
          <p:cNvSpPr txBox="1"/>
          <p:nvPr/>
        </p:nvSpPr>
        <p:spPr>
          <a:xfrm>
            <a:off x="3074397" y="5175456"/>
            <a:ext cx="2194469" cy="338554"/>
          </a:xfrm>
          <a:prstGeom prst="rect">
            <a:avLst/>
          </a:prstGeom>
          <a:noFill/>
        </p:spPr>
        <p:txBody>
          <a:bodyPr wrap="square" rtlCol="0">
            <a:spAutoFit/>
          </a:bodyPr>
          <a:lstStyle/>
          <a:p>
            <a:pPr algn="ctr"/>
            <a:r>
              <a:rPr lang="zh-CN" altLang="en-US" sz="1600" dirty="0">
                <a:solidFill>
                  <a:schemeClr val="tx1">
                    <a:lumMod val="75000"/>
                    <a:lumOff val="25000"/>
                  </a:schemeClr>
                </a:solidFill>
              </a:rPr>
              <a:t>请输入您的标题</a:t>
            </a:r>
          </a:p>
        </p:txBody>
      </p:sp>
      <p:sp>
        <p:nvSpPr>
          <p:cNvPr id="87" name="文本框 86"/>
          <p:cNvSpPr txBox="1"/>
          <p:nvPr/>
        </p:nvSpPr>
        <p:spPr>
          <a:xfrm>
            <a:off x="7822776" y="5467098"/>
            <a:ext cx="3518635" cy="738344"/>
          </a:xfrm>
          <a:prstGeom prst="rect">
            <a:avLst/>
          </a:prstGeom>
          <a:noFill/>
        </p:spPr>
        <p:txBody>
          <a:bodyPr wrap="square" rtlCol="0">
            <a:spAutoFit/>
          </a:bodyPr>
          <a:lstStyle/>
          <a:p>
            <a:pPr algn="ctr">
              <a:lnSpc>
                <a:spcPct val="120000"/>
              </a:lnSpc>
            </a:pPr>
            <a:r>
              <a:rPr lang="en-US" altLang="zh-CN" sz="1200" dirty="0">
                <a:solidFill>
                  <a:schemeClr val="tx1">
                    <a:lumMod val="75000"/>
                    <a:lumOff val="25000"/>
                  </a:schemeClr>
                </a:solidFill>
                <a:latin typeface="+mn-ea"/>
              </a:rPr>
              <a:t>Please enter your content here, can be used to paste by copying your text and choose to keep only text. </a:t>
            </a:r>
          </a:p>
        </p:txBody>
      </p:sp>
      <p:sp>
        <p:nvSpPr>
          <p:cNvPr id="88" name="文本框 87"/>
          <p:cNvSpPr txBox="1"/>
          <p:nvPr/>
        </p:nvSpPr>
        <p:spPr>
          <a:xfrm>
            <a:off x="8484859" y="5175456"/>
            <a:ext cx="2194469" cy="338554"/>
          </a:xfrm>
          <a:prstGeom prst="rect">
            <a:avLst/>
          </a:prstGeom>
          <a:noFill/>
        </p:spPr>
        <p:txBody>
          <a:bodyPr wrap="square" rtlCol="0">
            <a:spAutoFit/>
          </a:bodyPr>
          <a:lstStyle/>
          <a:p>
            <a:pPr algn="ctr"/>
            <a:r>
              <a:rPr lang="zh-CN" altLang="en-US" sz="1600" dirty="0">
                <a:solidFill>
                  <a:schemeClr val="tx1">
                    <a:lumMod val="75000"/>
                    <a:lumOff val="25000"/>
                  </a:schemeClr>
                </a:solidFill>
              </a:rPr>
              <a:t>请输入您的标题</a:t>
            </a:r>
          </a:p>
        </p:txBody>
      </p:sp>
      <p:grpSp>
        <p:nvGrpSpPr>
          <p:cNvPr id="104" name="组合 103"/>
          <p:cNvGrpSpPr/>
          <p:nvPr/>
        </p:nvGrpSpPr>
        <p:grpSpPr>
          <a:xfrm>
            <a:off x="3053653" y="3696200"/>
            <a:ext cx="366717" cy="263012"/>
            <a:chOff x="3053653" y="3696200"/>
            <a:chExt cx="366717" cy="263012"/>
          </a:xfrm>
        </p:grpSpPr>
        <p:cxnSp>
          <p:nvCxnSpPr>
            <p:cNvPr id="100" name="直接连接符 99"/>
            <p:cNvCxnSpPr/>
            <p:nvPr/>
          </p:nvCxnSpPr>
          <p:spPr>
            <a:xfrm rot="900000">
              <a:off x="3053653" y="3696200"/>
              <a:ext cx="0" cy="263012"/>
            </a:xfrm>
            <a:prstGeom prst="line">
              <a:avLst/>
            </a:prstGeom>
            <a:ln w="19050" cap="rnd"/>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rot="900000">
              <a:off x="3237011" y="3761593"/>
              <a:ext cx="0" cy="132226"/>
            </a:xfrm>
            <a:prstGeom prst="line">
              <a:avLst/>
            </a:prstGeom>
            <a:ln w="1905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rot="900000">
              <a:off x="3420370" y="3696200"/>
              <a:ext cx="0" cy="263012"/>
            </a:xfrm>
            <a:prstGeom prst="line">
              <a:avLst/>
            </a:prstGeom>
            <a:ln w="19050" cap="rnd">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105" name="组合 104"/>
          <p:cNvGrpSpPr/>
          <p:nvPr/>
        </p:nvGrpSpPr>
        <p:grpSpPr>
          <a:xfrm>
            <a:off x="5919197" y="3696200"/>
            <a:ext cx="366717" cy="263012"/>
            <a:chOff x="3053653" y="3696200"/>
            <a:chExt cx="366717" cy="263012"/>
          </a:xfrm>
        </p:grpSpPr>
        <p:cxnSp>
          <p:nvCxnSpPr>
            <p:cNvPr id="106" name="直接连接符 105"/>
            <p:cNvCxnSpPr/>
            <p:nvPr/>
          </p:nvCxnSpPr>
          <p:spPr>
            <a:xfrm rot="900000">
              <a:off x="3053653" y="3696200"/>
              <a:ext cx="0" cy="263012"/>
            </a:xfrm>
            <a:prstGeom prst="line">
              <a:avLst/>
            </a:prstGeom>
            <a:ln w="19050" cap="rnd"/>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rot="900000">
              <a:off x="3237011" y="3761593"/>
              <a:ext cx="0" cy="132226"/>
            </a:xfrm>
            <a:prstGeom prst="line">
              <a:avLst/>
            </a:prstGeom>
            <a:ln w="1905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p:nvCxnSpPr>
          <p:spPr>
            <a:xfrm rot="900000">
              <a:off x="3420370" y="3696200"/>
              <a:ext cx="0" cy="263012"/>
            </a:xfrm>
            <a:prstGeom prst="line">
              <a:avLst/>
            </a:prstGeom>
            <a:ln w="19050" cap="rnd">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109" name="组合 108"/>
          <p:cNvGrpSpPr/>
          <p:nvPr/>
        </p:nvGrpSpPr>
        <p:grpSpPr>
          <a:xfrm>
            <a:off x="8462441" y="3696200"/>
            <a:ext cx="366717" cy="263012"/>
            <a:chOff x="3053653" y="3696200"/>
            <a:chExt cx="366717" cy="263012"/>
          </a:xfrm>
        </p:grpSpPr>
        <p:cxnSp>
          <p:nvCxnSpPr>
            <p:cNvPr id="110" name="直接连接符 109"/>
            <p:cNvCxnSpPr/>
            <p:nvPr/>
          </p:nvCxnSpPr>
          <p:spPr>
            <a:xfrm rot="900000">
              <a:off x="3053653" y="3696200"/>
              <a:ext cx="0" cy="263012"/>
            </a:xfrm>
            <a:prstGeom prst="line">
              <a:avLst/>
            </a:prstGeom>
            <a:ln w="19050" cap="rnd"/>
          </p:spPr>
          <p:style>
            <a:lnRef idx="1">
              <a:schemeClr val="accent1"/>
            </a:lnRef>
            <a:fillRef idx="0">
              <a:schemeClr val="accent1"/>
            </a:fillRef>
            <a:effectRef idx="0">
              <a:schemeClr val="accent1"/>
            </a:effectRef>
            <a:fontRef idx="minor">
              <a:schemeClr val="tx1"/>
            </a:fontRef>
          </p:style>
        </p:cxnSp>
        <p:cxnSp>
          <p:nvCxnSpPr>
            <p:cNvPr id="111" name="直接连接符 110"/>
            <p:cNvCxnSpPr/>
            <p:nvPr/>
          </p:nvCxnSpPr>
          <p:spPr>
            <a:xfrm rot="900000">
              <a:off x="3237011" y="3761593"/>
              <a:ext cx="0" cy="132226"/>
            </a:xfrm>
            <a:prstGeom prst="line">
              <a:avLst/>
            </a:prstGeom>
            <a:ln w="1905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2" name="直接连接符 111"/>
            <p:cNvCxnSpPr/>
            <p:nvPr/>
          </p:nvCxnSpPr>
          <p:spPr>
            <a:xfrm rot="900000">
              <a:off x="3420370" y="3696200"/>
              <a:ext cx="0" cy="263012"/>
            </a:xfrm>
            <a:prstGeom prst="line">
              <a:avLst/>
            </a:prstGeom>
            <a:ln w="19050" cap="rnd">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113" name="组合 112"/>
          <p:cNvGrpSpPr/>
          <p:nvPr/>
        </p:nvGrpSpPr>
        <p:grpSpPr>
          <a:xfrm>
            <a:off x="652674" y="3696200"/>
            <a:ext cx="366717" cy="263012"/>
            <a:chOff x="3053653" y="3696200"/>
            <a:chExt cx="366717" cy="263012"/>
          </a:xfrm>
        </p:grpSpPr>
        <p:cxnSp>
          <p:nvCxnSpPr>
            <p:cNvPr id="114" name="直接连接符 113"/>
            <p:cNvCxnSpPr/>
            <p:nvPr/>
          </p:nvCxnSpPr>
          <p:spPr>
            <a:xfrm rot="900000">
              <a:off x="3053653" y="3696200"/>
              <a:ext cx="0" cy="263012"/>
            </a:xfrm>
            <a:prstGeom prst="line">
              <a:avLst/>
            </a:prstGeom>
            <a:ln w="19050" cap="rnd"/>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p:nvCxnSpPr>
          <p:spPr>
            <a:xfrm rot="900000">
              <a:off x="3237011" y="3761593"/>
              <a:ext cx="0" cy="132226"/>
            </a:xfrm>
            <a:prstGeom prst="line">
              <a:avLst/>
            </a:prstGeom>
            <a:ln w="1905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6" name="直接连接符 115"/>
            <p:cNvCxnSpPr/>
            <p:nvPr/>
          </p:nvCxnSpPr>
          <p:spPr>
            <a:xfrm rot="900000">
              <a:off x="3420370" y="3696200"/>
              <a:ext cx="0" cy="263012"/>
            </a:xfrm>
            <a:prstGeom prst="line">
              <a:avLst/>
            </a:prstGeom>
            <a:ln w="19050" cap="rnd">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117" name="组合 116"/>
          <p:cNvGrpSpPr/>
          <p:nvPr/>
        </p:nvGrpSpPr>
        <p:grpSpPr>
          <a:xfrm>
            <a:off x="11428716" y="3696200"/>
            <a:ext cx="366717" cy="263012"/>
            <a:chOff x="3053653" y="3696200"/>
            <a:chExt cx="366717" cy="263012"/>
          </a:xfrm>
        </p:grpSpPr>
        <p:cxnSp>
          <p:nvCxnSpPr>
            <p:cNvPr id="118" name="直接连接符 117"/>
            <p:cNvCxnSpPr/>
            <p:nvPr/>
          </p:nvCxnSpPr>
          <p:spPr>
            <a:xfrm rot="900000">
              <a:off x="3053653" y="3696200"/>
              <a:ext cx="0" cy="263012"/>
            </a:xfrm>
            <a:prstGeom prst="line">
              <a:avLst/>
            </a:prstGeom>
            <a:ln w="19050" cap="rnd"/>
          </p:spPr>
          <p:style>
            <a:lnRef idx="1">
              <a:schemeClr val="accent1"/>
            </a:lnRef>
            <a:fillRef idx="0">
              <a:schemeClr val="accent1"/>
            </a:fillRef>
            <a:effectRef idx="0">
              <a:schemeClr val="accent1"/>
            </a:effectRef>
            <a:fontRef idx="minor">
              <a:schemeClr val="tx1"/>
            </a:fontRef>
          </p:style>
        </p:cxnSp>
        <p:cxnSp>
          <p:nvCxnSpPr>
            <p:cNvPr id="119" name="直接连接符 118"/>
            <p:cNvCxnSpPr/>
            <p:nvPr/>
          </p:nvCxnSpPr>
          <p:spPr>
            <a:xfrm rot="900000">
              <a:off x="3237011" y="3761593"/>
              <a:ext cx="0" cy="132226"/>
            </a:xfrm>
            <a:prstGeom prst="line">
              <a:avLst/>
            </a:prstGeom>
            <a:ln w="19050" cap="rnd">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直接连接符 119"/>
            <p:cNvCxnSpPr/>
            <p:nvPr/>
          </p:nvCxnSpPr>
          <p:spPr>
            <a:xfrm rot="900000">
              <a:off x="3420370" y="3696200"/>
              <a:ext cx="0" cy="263012"/>
            </a:xfrm>
            <a:prstGeom prst="line">
              <a:avLst/>
            </a:prstGeom>
            <a:ln w="19050" cap="rnd">
              <a:solidFill>
                <a:schemeClr val="accent3"/>
              </a:solidFill>
            </a:ln>
          </p:spPr>
          <p:style>
            <a:lnRef idx="1">
              <a:schemeClr val="accent1"/>
            </a:lnRef>
            <a:fillRef idx="0">
              <a:schemeClr val="accent1"/>
            </a:fillRef>
            <a:effectRef idx="0">
              <a:schemeClr val="accent1"/>
            </a:effectRef>
            <a:fontRef idx="minor">
              <a:schemeClr val="tx1"/>
            </a:fontRef>
          </p:style>
        </p:cxnSp>
      </p:grpSp>
      <p:sp>
        <p:nvSpPr>
          <p:cNvPr id="69" name="文本框 68"/>
          <p:cNvSpPr txBox="1"/>
          <p:nvPr/>
        </p:nvSpPr>
        <p:spPr>
          <a:xfrm>
            <a:off x="1342723" y="178376"/>
            <a:ext cx="3155948" cy="584775"/>
          </a:xfrm>
          <a:prstGeom prst="rect">
            <a:avLst/>
          </a:prstGeom>
          <a:noFill/>
        </p:spPr>
        <p:txBody>
          <a:bodyPr wrap="square" rtlCol="0">
            <a:spAutoFit/>
          </a:bodyPr>
          <a:lstStyle/>
          <a:p>
            <a:r>
              <a:rPr lang="zh-CN" altLang="en-US" sz="3200" dirty="0">
                <a:solidFill>
                  <a:schemeClr val="tx1">
                    <a:lumMod val="75000"/>
                    <a:lumOff val="25000"/>
                  </a:schemeClr>
                </a:solidFill>
              </a:rPr>
              <a:t>请输入您的标题</a:t>
            </a:r>
          </a:p>
        </p:txBody>
      </p:sp>
      <p:sp>
        <p:nvSpPr>
          <p:cNvPr id="70" name="矩形 69"/>
          <p:cNvSpPr/>
          <p:nvPr/>
        </p:nvSpPr>
        <p:spPr>
          <a:xfrm>
            <a:off x="1342723" y="663471"/>
            <a:ext cx="3964522" cy="265394"/>
          </a:xfrm>
          <a:prstGeom prst="rect">
            <a:avLst/>
          </a:prstGeom>
        </p:spPr>
        <p:txBody>
          <a:bodyPr wrap="square">
            <a:spAutoFit/>
          </a:bodyPr>
          <a:lstStyle/>
          <a:p>
            <a:pPr>
              <a:lnSpc>
                <a:spcPct val="120000"/>
              </a:lnSpc>
            </a:pPr>
            <a:r>
              <a:rPr lang="en-US" altLang="zh-CN" sz="1000" dirty="0">
                <a:solidFill>
                  <a:schemeClr val="tx1">
                    <a:lumMod val="75000"/>
                    <a:lumOff val="25000"/>
                  </a:schemeClr>
                </a:solidFill>
              </a:rPr>
              <a:t>Experience as your reference, prudence as your brother.</a:t>
            </a:r>
            <a:endParaRPr lang="zh-CN" altLang="en-US" sz="1000" dirty="0">
              <a:solidFill>
                <a:schemeClr val="tx1">
                  <a:lumMod val="75000"/>
                  <a:lumOff val="25000"/>
                </a:schemeClr>
              </a:solidFill>
              <a:latin typeface="ITC Avant Garde Std XLt" panose="020B0302020202020204" pitchFamily="34" charset="0"/>
            </a:endParaRPr>
          </a:p>
        </p:txBody>
      </p:sp>
      <p:sp>
        <p:nvSpPr>
          <p:cNvPr id="75" name="矩形 74"/>
          <p:cNvSpPr>
            <a:spLocks noChangeAspect="1"/>
          </p:cNvSpPr>
          <p:nvPr>
            <p:custDataLst>
              <p:tags r:id="rId1"/>
            </p:custDataLst>
          </p:nvPr>
        </p:nvSpPr>
        <p:spPr>
          <a:xfrm>
            <a:off x="-192989" y="-214853"/>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7189844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750"/>
                                        <p:tgtEl>
                                          <p:spTgt spid="69"/>
                                        </p:tgtEl>
                                      </p:cBhvr>
                                    </p:animEffect>
                                  </p:childTnLst>
                                </p:cTn>
                              </p:par>
                              <p:par>
                                <p:cTn id="8" presetID="63" presetClass="path" presetSubtype="0" decel="50000" fill="hold" grpId="1" nodeType="withEffect">
                                  <p:stCondLst>
                                    <p:cond delay="0"/>
                                  </p:stCondLst>
                                  <p:childTnLst>
                                    <p:animMotion origin="layout" path="M 0.01524 1.85185E-6 L -0.10885 1.85185E-6 " pathEditMode="relative" rAng="0" ptsTypes="AA">
                                      <p:cBhvr>
                                        <p:cTn id="9" dur="750" spd="-100000" fill="hold"/>
                                        <p:tgtEl>
                                          <p:spTgt spid="69"/>
                                        </p:tgtEl>
                                        <p:attrNameLst>
                                          <p:attrName>ppt_x</p:attrName>
                                          <p:attrName>ppt_y</p:attrName>
                                        </p:attrNameLst>
                                      </p:cBhvr>
                                      <p:rCtr x="-6211" y="0"/>
                                    </p:animMotion>
                                  </p:childTnLst>
                                </p:cTn>
                              </p:par>
                              <p:par>
                                <p:cTn id="10" presetID="35" presetClass="path" presetSubtype="0" accel="50000" decel="50000" fill="hold" grpId="2" nodeType="withEffect">
                                  <p:stCondLst>
                                    <p:cond delay="750"/>
                                  </p:stCondLst>
                                  <p:childTnLst>
                                    <p:animMotion origin="layout" path="M 0.01602 1.85185E-6 L -3.33333E-6 1.85185E-6 " pathEditMode="relative" rAng="0" ptsTypes="AA">
                                      <p:cBhvr>
                                        <p:cTn id="11" dur="750" fill="hold"/>
                                        <p:tgtEl>
                                          <p:spTgt spid="69"/>
                                        </p:tgtEl>
                                        <p:attrNameLst>
                                          <p:attrName>ppt_x</p:attrName>
                                          <p:attrName>ppt_y</p:attrName>
                                        </p:attrNameLst>
                                      </p:cBhvr>
                                      <p:rCtr x="-807" y="0"/>
                                    </p:animMotion>
                                  </p:childTnLst>
                                </p:cTn>
                              </p:par>
                              <p:par>
                                <p:cTn id="12" presetID="10" presetClass="entr" presetSubtype="0" fill="hold" grpId="0" nodeType="withEffect">
                                  <p:stCondLst>
                                    <p:cond delay="750"/>
                                  </p:stCondLst>
                                  <p:childTnLst>
                                    <p:set>
                                      <p:cBhvr>
                                        <p:cTn id="13" dur="1" fill="hold">
                                          <p:stCondLst>
                                            <p:cond delay="0"/>
                                          </p:stCondLst>
                                        </p:cTn>
                                        <p:tgtEl>
                                          <p:spTgt spid="70"/>
                                        </p:tgtEl>
                                        <p:attrNameLst>
                                          <p:attrName>style.visibility</p:attrName>
                                        </p:attrNameLst>
                                      </p:cBhvr>
                                      <p:to>
                                        <p:strVal val="visible"/>
                                      </p:to>
                                    </p:set>
                                    <p:animEffect transition="in" filter="fade">
                                      <p:cBhvr>
                                        <p:cTn id="14" dur="750"/>
                                        <p:tgtEl>
                                          <p:spTgt spid="70"/>
                                        </p:tgtEl>
                                      </p:cBhvr>
                                    </p:animEffect>
                                  </p:childTnLst>
                                </p:cTn>
                              </p:par>
                              <p:par>
                                <p:cTn id="15" presetID="35" presetClass="path" presetSubtype="0" accel="50000" decel="50000" fill="hold" grpId="1" nodeType="withEffect">
                                  <p:stCondLst>
                                    <p:cond delay="750"/>
                                  </p:stCondLst>
                                  <p:childTnLst>
                                    <p:animMotion origin="layout" path="M 0.01601 -3.7037E-6 L 8.33333E-7 -3.7037E-6 " pathEditMode="relative" rAng="0" ptsTypes="AA">
                                      <p:cBhvr>
                                        <p:cTn id="16" dur="750" fill="hold"/>
                                        <p:tgtEl>
                                          <p:spTgt spid="70"/>
                                        </p:tgtEl>
                                        <p:attrNameLst>
                                          <p:attrName>ppt_x</p:attrName>
                                          <p:attrName>ppt_y</p:attrName>
                                        </p:attrNameLst>
                                      </p:cBhvr>
                                      <p:rCtr x="-807" y="0"/>
                                    </p:animMotion>
                                  </p:childTnLst>
                                </p:cTn>
                              </p:par>
                              <p:par>
                                <p:cTn id="17" presetID="10" presetClass="entr" presetSubtype="0" fill="hold" grpId="0" nodeType="withEffect">
                                  <p:stCondLst>
                                    <p:cond delay="1500"/>
                                  </p:stCondLst>
                                  <p:childTnLst>
                                    <p:set>
                                      <p:cBhvr>
                                        <p:cTn id="18" dur="1" fill="hold">
                                          <p:stCondLst>
                                            <p:cond delay="0"/>
                                          </p:stCondLst>
                                        </p:cTn>
                                        <p:tgtEl>
                                          <p:spTgt spid="42"/>
                                        </p:tgtEl>
                                        <p:attrNameLst>
                                          <p:attrName>style.visibility</p:attrName>
                                        </p:attrNameLst>
                                      </p:cBhvr>
                                      <p:to>
                                        <p:strVal val="visible"/>
                                      </p:to>
                                    </p:set>
                                    <p:animEffect transition="in" filter="fade">
                                      <p:cBhvr>
                                        <p:cTn id="19" dur="750"/>
                                        <p:tgtEl>
                                          <p:spTgt spid="42"/>
                                        </p:tgtEl>
                                      </p:cBhvr>
                                    </p:animEffect>
                                  </p:childTnLst>
                                </p:cTn>
                              </p:par>
                              <p:par>
                                <p:cTn id="20" presetID="63" presetClass="path" presetSubtype="0" decel="50000" fill="hold" grpId="1" nodeType="withEffect">
                                  <p:stCondLst>
                                    <p:cond delay="1500"/>
                                  </p:stCondLst>
                                  <p:childTnLst>
                                    <p:animMotion origin="layout" path="M 0.01523 2.96296E-6 L -0.10886 2.96296E-6 " pathEditMode="relative" rAng="0" ptsTypes="AA">
                                      <p:cBhvr>
                                        <p:cTn id="21" dur="750" spd="-100000" fill="hold"/>
                                        <p:tgtEl>
                                          <p:spTgt spid="42"/>
                                        </p:tgtEl>
                                        <p:attrNameLst>
                                          <p:attrName>ppt_x</p:attrName>
                                          <p:attrName>ppt_y</p:attrName>
                                        </p:attrNameLst>
                                      </p:cBhvr>
                                      <p:rCtr x="-6211" y="0"/>
                                    </p:animMotion>
                                  </p:childTnLst>
                                </p:cTn>
                              </p:par>
                              <p:par>
                                <p:cTn id="22" presetID="35" presetClass="path" presetSubtype="0" accel="50000" decel="50000" fill="hold" grpId="2" nodeType="withEffect">
                                  <p:stCondLst>
                                    <p:cond delay="2250"/>
                                  </p:stCondLst>
                                  <p:childTnLst>
                                    <p:animMotion origin="layout" path="M 0.01601 2.96296E-6 L 4.16667E-6 2.96296E-6 " pathEditMode="relative" rAng="0" ptsTypes="AA">
                                      <p:cBhvr>
                                        <p:cTn id="23" dur="750" fill="hold"/>
                                        <p:tgtEl>
                                          <p:spTgt spid="42"/>
                                        </p:tgtEl>
                                        <p:attrNameLst>
                                          <p:attrName>ppt_x</p:attrName>
                                          <p:attrName>ppt_y</p:attrName>
                                        </p:attrNameLst>
                                      </p:cBhvr>
                                      <p:rCtr x="-807" y="0"/>
                                    </p:animMotion>
                                  </p:childTnLst>
                                </p:cTn>
                              </p:par>
                              <p:par>
                                <p:cTn id="24" presetID="10" presetClass="entr" presetSubtype="0" fill="hold" grpId="0" nodeType="withEffect">
                                  <p:stCondLst>
                                    <p:cond delay="1500"/>
                                  </p:stCondLst>
                                  <p:childTnLst>
                                    <p:set>
                                      <p:cBhvr>
                                        <p:cTn id="25" dur="1" fill="hold">
                                          <p:stCondLst>
                                            <p:cond delay="0"/>
                                          </p:stCondLst>
                                        </p:cTn>
                                        <p:tgtEl>
                                          <p:spTgt spid="27"/>
                                        </p:tgtEl>
                                        <p:attrNameLst>
                                          <p:attrName>style.visibility</p:attrName>
                                        </p:attrNameLst>
                                      </p:cBhvr>
                                      <p:to>
                                        <p:strVal val="visible"/>
                                      </p:to>
                                    </p:set>
                                    <p:animEffect transition="in" filter="fade">
                                      <p:cBhvr>
                                        <p:cTn id="26" dur="500"/>
                                        <p:tgtEl>
                                          <p:spTgt spid="27"/>
                                        </p:tgtEl>
                                      </p:cBhvr>
                                    </p:animEffect>
                                  </p:childTnLst>
                                </p:cTn>
                              </p:par>
                              <p:par>
                                <p:cTn id="27" presetID="42" presetClass="path" presetSubtype="0" decel="30000" fill="hold" grpId="1" nodeType="withEffect">
                                  <p:stCondLst>
                                    <p:cond delay="1500"/>
                                  </p:stCondLst>
                                  <p:childTnLst>
                                    <p:animMotion origin="layout" path="M 3.125E-6 -0.03981 L 3.125E-6 0.14815 " pathEditMode="relative" rAng="0" ptsTypes="AA">
                                      <p:cBhvr>
                                        <p:cTn id="28" dur="750" spd="-100000" fill="hold"/>
                                        <p:tgtEl>
                                          <p:spTgt spid="27"/>
                                        </p:tgtEl>
                                        <p:attrNameLst>
                                          <p:attrName>ppt_x</p:attrName>
                                          <p:attrName>ppt_y</p:attrName>
                                        </p:attrNameLst>
                                      </p:cBhvr>
                                      <p:rCtr x="0" y="9398"/>
                                    </p:animMotion>
                                  </p:childTnLst>
                                </p:cTn>
                              </p:par>
                              <p:par>
                                <p:cTn id="29" presetID="42" presetClass="path" presetSubtype="0" accel="30000" decel="30000" fill="hold" grpId="2" nodeType="withEffect">
                                  <p:stCondLst>
                                    <p:cond delay="2250"/>
                                  </p:stCondLst>
                                  <p:childTnLst>
                                    <p:animMotion origin="layout" path="M 3.125E-6 -0.03981 L 3.125E-6 -3.7037E-6 " pathEditMode="relative" rAng="0" ptsTypes="AA">
                                      <p:cBhvr>
                                        <p:cTn id="30" dur="750" fill="hold"/>
                                        <p:tgtEl>
                                          <p:spTgt spid="27"/>
                                        </p:tgtEl>
                                        <p:attrNameLst>
                                          <p:attrName>ppt_x</p:attrName>
                                          <p:attrName>ppt_y</p:attrName>
                                        </p:attrNameLst>
                                      </p:cBhvr>
                                      <p:rCtr x="0" y="1991"/>
                                    </p:animMotion>
                                  </p:childTnLst>
                                </p:cTn>
                              </p:par>
                              <p:par>
                                <p:cTn id="31" presetID="10" presetClass="entr" presetSubtype="0" fill="hold" grpId="0" nodeType="withEffect">
                                  <p:stCondLst>
                                    <p:cond delay="1500"/>
                                  </p:stCondLst>
                                  <p:childTnLst>
                                    <p:set>
                                      <p:cBhvr>
                                        <p:cTn id="32" dur="1" fill="hold">
                                          <p:stCondLst>
                                            <p:cond delay="0"/>
                                          </p:stCondLst>
                                        </p:cTn>
                                        <p:tgtEl>
                                          <p:spTgt spid="50"/>
                                        </p:tgtEl>
                                        <p:attrNameLst>
                                          <p:attrName>style.visibility</p:attrName>
                                        </p:attrNameLst>
                                      </p:cBhvr>
                                      <p:to>
                                        <p:strVal val="visible"/>
                                      </p:to>
                                    </p:set>
                                    <p:animEffect transition="in" filter="fade">
                                      <p:cBhvr>
                                        <p:cTn id="33" dur="500"/>
                                        <p:tgtEl>
                                          <p:spTgt spid="50"/>
                                        </p:tgtEl>
                                      </p:cBhvr>
                                    </p:animEffect>
                                  </p:childTnLst>
                                </p:cTn>
                              </p:par>
                              <p:par>
                                <p:cTn id="34" presetID="64" presetClass="path" presetSubtype="0" decel="30000" fill="hold" grpId="1" nodeType="withEffect">
                                  <p:stCondLst>
                                    <p:cond delay="1500"/>
                                  </p:stCondLst>
                                  <p:childTnLst>
                                    <p:animMotion origin="layout" path="M -4.58333E-6 0.03889 L -4.58333E-6 -0.14814 " pathEditMode="relative" rAng="0" ptsTypes="AA">
                                      <p:cBhvr>
                                        <p:cTn id="35" dur="750" spd="-100000" fill="hold"/>
                                        <p:tgtEl>
                                          <p:spTgt spid="50"/>
                                        </p:tgtEl>
                                        <p:attrNameLst>
                                          <p:attrName>ppt_x</p:attrName>
                                          <p:attrName>ppt_y</p:attrName>
                                        </p:attrNameLst>
                                      </p:cBhvr>
                                      <p:rCtr x="0" y="-9352"/>
                                    </p:animMotion>
                                  </p:childTnLst>
                                </p:cTn>
                              </p:par>
                              <p:par>
                                <p:cTn id="36" presetID="64" presetClass="path" presetSubtype="0" accel="30000" decel="30000" fill="hold" grpId="2" nodeType="withEffect">
                                  <p:stCondLst>
                                    <p:cond delay="2250"/>
                                  </p:stCondLst>
                                  <p:childTnLst>
                                    <p:animMotion origin="layout" path="M -4.58333E-6 0.03843 L -4.58333E-6 -3.7037E-6 " pathEditMode="relative" rAng="0" ptsTypes="AA">
                                      <p:cBhvr>
                                        <p:cTn id="37" dur="750" fill="hold"/>
                                        <p:tgtEl>
                                          <p:spTgt spid="50"/>
                                        </p:tgtEl>
                                        <p:attrNameLst>
                                          <p:attrName>ppt_x</p:attrName>
                                          <p:attrName>ppt_y</p:attrName>
                                        </p:attrNameLst>
                                      </p:cBhvr>
                                      <p:rCtr x="0" y="-1921"/>
                                    </p:animMotion>
                                  </p:childTnLst>
                                </p:cTn>
                              </p:par>
                              <p:par>
                                <p:cTn id="38" presetID="10" presetClass="entr" presetSubtype="0" fill="hold" grpId="0" nodeType="withEffect">
                                  <p:stCondLst>
                                    <p:cond delay="1500"/>
                                  </p:stCondLst>
                                  <p:childTnLst>
                                    <p:set>
                                      <p:cBhvr>
                                        <p:cTn id="39" dur="1" fill="hold">
                                          <p:stCondLst>
                                            <p:cond delay="0"/>
                                          </p:stCondLst>
                                        </p:cTn>
                                        <p:tgtEl>
                                          <p:spTgt spid="23"/>
                                        </p:tgtEl>
                                        <p:attrNameLst>
                                          <p:attrName>style.visibility</p:attrName>
                                        </p:attrNameLst>
                                      </p:cBhvr>
                                      <p:to>
                                        <p:strVal val="visible"/>
                                      </p:to>
                                    </p:set>
                                    <p:animEffect transition="in" filter="fade">
                                      <p:cBhvr>
                                        <p:cTn id="40" dur="750"/>
                                        <p:tgtEl>
                                          <p:spTgt spid="23"/>
                                        </p:tgtEl>
                                      </p:cBhvr>
                                    </p:animEffect>
                                  </p:childTnLst>
                                </p:cTn>
                              </p:par>
                              <p:par>
                                <p:cTn id="41" presetID="63" presetClass="path" presetSubtype="0" decel="50000" fill="hold" grpId="1" nodeType="withEffect">
                                  <p:stCondLst>
                                    <p:cond delay="1500"/>
                                  </p:stCondLst>
                                  <p:childTnLst>
                                    <p:animMotion origin="layout" path="M -0.01562 -3.7037E-6 L 0.11081 -3.7037E-6 " pathEditMode="relative" rAng="0" ptsTypes="AA">
                                      <p:cBhvr>
                                        <p:cTn id="42" dur="750" spd="-100000" fill="hold"/>
                                        <p:tgtEl>
                                          <p:spTgt spid="23"/>
                                        </p:tgtEl>
                                        <p:attrNameLst>
                                          <p:attrName>ppt_x</p:attrName>
                                          <p:attrName>ppt_y</p:attrName>
                                        </p:attrNameLst>
                                      </p:cBhvr>
                                      <p:rCtr x="6315" y="0"/>
                                    </p:animMotion>
                                  </p:childTnLst>
                                </p:cTn>
                              </p:par>
                              <p:par>
                                <p:cTn id="43" presetID="35" presetClass="path" presetSubtype="0" accel="50000" decel="50000" fill="hold" grpId="2" nodeType="withEffect">
                                  <p:stCondLst>
                                    <p:cond delay="2250"/>
                                  </p:stCondLst>
                                  <p:childTnLst>
                                    <p:animMotion origin="layout" path="M -0.01562 -3.7037E-6 L -2.29167E-6 -3.7037E-6 " pathEditMode="relative" rAng="0" ptsTypes="AA">
                                      <p:cBhvr>
                                        <p:cTn id="44" dur="750" fill="hold"/>
                                        <p:tgtEl>
                                          <p:spTgt spid="23"/>
                                        </p:tgtEl>
                                        <p:attrNameLst>
                                          <p:attrName>ppt_x</p:attrName>
                                          <p:attrName>ppt_y</p:attrName>
                                        </p:attrNameLst>
                                      </p:cBhvr>
                                      <p:rCtr x="781" y="0"/>
                                    </p:animMotion>
                                  </p:childTnLst>
                                </p:cTn>
                              </p:par>
                              <p:par>
                                <p:cTn id="45" presetID="10" presetClass="entr" presetSubtype="0" fill="hold" nodeType="withEffect">
                                  <p:stCondLst>
                                    <p:cond delay="225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750"/>
                                        <p:tgtEl>
                                          <p:spTgt spid="21"/>
                                        </p:tgtEl>
                                      </p:cBhvr>
                                    </p:animEffect>
                                  </p:childTnLst>
                                </p:cTn>
                              </p:par>
                              <p:par>
                                <p:cTn id="48" presetID="10" presetClass="entr" presetSubtype="0" fill="hold" nodeType="withEffect">
                                  <p:stCondLst>
                                    <p:cond delay="2250"/>
                                  </p:stCondLst>
                                  <p:childTnLst>
                                    <p:set>
                                      <p:cBhvr>
                                        <p:cTn id="49" dur="1" fill="hold">
                                          <p:stCondLst>
                                            <p:cond delay="0"/>
                                          </p:stCondLst>
                                        </p:cTn>
                                        <p:tgtEl>
                                          <p:spTgt spid="22"/>
                                        </p:tgtEl>
                                        <p:attrNameLst>
                                          <p:attrName>style.visibility</p:attrName>
                                        </p:attrNameLst>
                                      </p:cBhvr>
                                      <p:to>
                                        <p:strVal val="visible"/>
                                      </p:to>
                                    </p:set>
                                    <p:animEffect transition="in" filter="fade">
                                      <p:cBhvr>
                                        <p:cTn id="50" dur="750"/>
                                        <p:tgtEl>
                                          <p:spTgt spid="22"/>
                                        </p:tgtEl>
                                      </p:cBhvr>
                                    </p:animEffect>
                                  </p:childTnLst>
                                </p:cTn>
                              </p:par>
                              <p:par>
                                <p:cTn id="51" presetID="10" presetClass="entr" presetSubtype="0" fill="hold" nodeType="withEffect">
                                  <p:stCondLst>
                                    <p:cond delay="2250"/>
                                  </p:stCondLst>
                                  <p:childTnLst>
                                    <p:set>
                                      <p:cBhvr>
                                        <p:cTn id="52" dur="1" fill="hold">
                                          <p:stCondLst>
                                            <p:cond delay="0"/>
                                          </p:stCondLst>
                                        </p:cTn>
                                        <p:tgtEl>
                                          <p:spTgt spid="126"/>
                                        </p:tgtEl>
                                        <p:attrNameLst>
                                          <p:attrName>style.visibility</p:attrName>
                                        </p:attrNameLst>
                                      </p:cBhvr>
                                      <p:to>
                                        <p:strVal val="visible"/>
                                      </p:to>
                                    </p:set>
                                    <p:animEffect transition="in" filter="fade">
                                      <p:cBhvr>
                                        <p:cTn id="53" dur="750"/>
                                        <p:tgtEl>
                                          <p:spTgt spid="126"/>
                                        </p:tgtEl>
                                      </p:cBhvr>
                                    </p:animEffect>
                                  </p:childTnLst>
                                </p:cTn>
                              </p:par>
                              <p:par>
                                <p:cTn id="54" presetID="10" presetClass="entr" presetSubtype="0" fill="hold" nodeType="withEffect">
                                  <p:stCondLst>
                                    <p:cond delay="2250"/>
                                  </p:stCondLst>
                                  <p:childTnLst>
                                    <p:set>
                                      <p:cBhvr>
                                        <p:cTn id="55" dur="1" fill="hold">
                                          <p:stCondLst>
                                            <p:cond delay="0"/>
                                          </p:stCondLst>
                                        </p:cTn>
                                        <p:tgtEl>
                                          <p:spTgt spid="121"/>
                                        </p:tgtEl>
                                        <p:attrNameLst>
                                          <p:attrName>style.visibility</p:attrName>
                                        </p:attrNameLst>
                                      </p:cBhvr>
                                      <p:to>
                                        <p:strVal val="visible"/>
                                      </p:to>
                                    </p:set>
                                    <p:animEffect transition="in" filter="fade">
                                      <p:cBhvr>
                                        <p:cTn id="56" dur="750"/>
                                        <p:tgtEl>
                                          <p:spTgt spid="121"/>
                                        </p:tgtEl>
                                      </p:cBhvr>
                                    </p:animEffect>
                                  </p:childTnLst>
                                </p:cTn>
                              </p:par>
                              <p:par>
                                <p:cTn id="57" presetID="8" presetClass="emph" presetSubtype="0" fill="hold" nodeType="withEffect">
                                  <p:stCondLst>
                                    <p:cond delay="2250"/>
                                  </p:stCondLst>
                                  <p:childTnLst>
                                    <p:animRot by="10800000">
                                      <p:cBhvr>
                                        <p:cTn id="58" dur="10" fill="hold"/>
                                        <p:tgtEl>
                                          <p:spTgt spid="21"/>
                                        </p:tgtEl>
                                        <p:attrNameLst>
                                          <p:attrName>r</p:attrName>
                                        </p:attrNameLst>
                                      </p:cBhvr>
                                    </p:animRot>
                                  </p:childTnLst>
                                </p:cTn>
                              </p:par>
                              <p:par>
                                <p:cTn id="59" presetID="8" presetClass="emph" presetSubtype="0" fill="hold" nodeType="withEffect">
                                  <p:stCondLst>
                                    <p:cond delay="2250"/>
                                  </p:stCondLst>
                                  <p:childTnLst>
                                    <p:animRot by="10800000">
                                      <p:cBhvr>
                                        <p:cTn id="60" dur="10" fill="hold"/>
                                        <p:tgtEl>
                                          <p:spTgt spid="22"/>
                                        </p:tgtEl>
                                        <p:attrNameLst>
                                          <p:attrName>r</p:attrName>
                                        </p:attrNameLst>
                                      </p:cBhvr>
                                    </p:animRot>
                                  </p:childTnLst>
                                </p:cTn>
                              </p:par>
                              <p:par>
                                <p:cTn id="61" presetID="8" presetClass="emph" presetSubtype="0" fill="hold" nodeType="withEffect">
                                  <p:stCondLst>
                                    <p:cond delay="2250"/>
                                  </p:stCondLst>
                                  <p:childTnLst>
                                    <p:animRot by="10800000">
                                      <p:cBhvr>
                                        <p:cTn id="62" dur="10" fill="hold"/>
                                        <p:tgtEl>
                                          <p:spTgt spid="126"/>
                                        </p:tgtEl>
                                        <p:attrNameLst>
                                          <p:attrName>r</p:attrName>
                                        </p:attrNameLst>
                                      </p:cBhvr>
                                    </p:animRot>
                                  </p:childTnLst>
                                </p:cTn>
                              </p:par>
                              <p:par>
                                <p:cTn id="63" presetID="8" presetClass="emph" presetSubtype="0" fill="hold" nodeType="withEffect">
                                  <p:stCondLst>
                                    <p:cond delay="2250"/>
                                  </p:stCondLst>
                                  <p:childTnLst>
                                    <p:animRot by="10800000">
                                      <p:cBhvr>
                                        <p:cTn id="64" dur="10" fill="hold"/>
                                        <p:tgtEl>
                                          <p:spTgt spid="121"/>
                                        </p:tgtEl>
                                        <p:attrNameLst>
                                          <p:attrName>r</p:attrName>
                                        </p:attrNameLst>
                                      </p:cBhvr>
                                    </p:animRot>
                                  </p:childTnLst>
                                </p:cTn>
                              </p:par>
                              <p:par>
                                <p:cTn id="65" presetID="8" presetClass="emph" presetSubtype="0" fill="hold" nodeType="withEffect">
                                  <p:stCondLst>
                                    <p:cond delay="2250"/>
                                  </p:stCondLst>
                                  <p:childTnLst>
                                    <p:animRot by="10800000">
                                      <p:cBhvr>
                                        <p:cTn id="66" dur="750" fill="hold"/>
                                        <p:tgtEl>
                                          <p:spTgt spid="21"/>
                                        </p:tgtEl>
                                        <p:attrNameLst>
                                          <p:attrName>r</p:attrName>
                                        </p:attrNameLst>
                                      </p:cBhvr>
                                    </p:animRot>
                                  </p:childTnLst>
                                </p:cTn>
                              </p:par>
                              <p:par>
                                <p:cTn id="67" presetID="8" presetClass="emph" presetSubtype="0" fill="hold" nodeType="withEffect">
                                  <p:stCondLst>
                                    <p:cond delay="2250"/>
                                  </p:stCondLst>
                                  <p:childTnLst>
                                    <p:animRot by="10800000">
                                      <p:cBhvr>
                                        <p:cTn id="68" dur="750" fill="hold"/>
                                        <p:tgtEl>
                                          <p:spTgt spid="22"/>
                                        </p:tgtEl>
                                        <p:attrNameLst>
                                          <p:attrName>r</p:attrName>
                                        </p:attrNameLst>
                                      </p:cBhvr>
                                    </p:animRot>
                                  </p:childTnLst>
                                </p:cTn>
                              </p:par>
                              <p:par>
                                <p:cTn id="69" presetID="8" presetClass="emph" presetSubtype="0" fill="hold" nodeType="withEffect">
                                  <p:stCondLst>
                                    <p:cond delay="2250"/>
                                  </p:stCondLst>
                                  <p:childTnLst>
                                    <p:animRot by="10800000">
                                      <p:cBhvr>
                                        <p:cTn id="70" dur="750" fill="hold"/>
                                        <p:tgtEl>
                                          <p:spTgt spid="126"/>
                                        </p:tgtEl>
                                        <p:attrNameLst>
                                          <p:attrName>r</p:attrName>
                                        </p:attrNameLst>
                                      </p:cBhvr>
                                    </p:animRot>
                                  </p:childTnLst>
                                </p:cTn>
                              </p:par>
                              <p:par>
                                <p:cTn id="71" presetID="8" presetClass="emph" presetSubtype="0" fill="hold" nodeType="withEffect">
                                  <p:stCondLst>
                                    <p:cond delay="2250"/>
                                  </p:stCondLst>
                                  <p:childTnLst>
                                    <p:animRot by="10800000">
                                      <p:cBhvr>
                                        <p:cTn id="72" dur="750" fill="hold"/>
                                        <p:tgtEl>
                                          <p:spTgt spid="121"/>
                                        </p:tgtEl>
                                        <p:attrNameLst>
                                          <p:attrName>r</p:attrName>
                                        </p:attrNameLst>
                                      </p:cBhvr>
                                    </p:animRot>
                                  </p:childTnLst>
                                </p:cTn>
                              </p:par>
                              <p:par>
                                <p:cTn id="73" presetID="53" presetClass="entr" presetSubtype="16" fill="hold" grpId="0" nodeType="withEffect">
                                  <p:stCondLst>
                                    <p:cond delay="2250"/>
                                  </p:stCondLst>
                                  <p:childTnLst>
                                    <p:set>
                                      <p:cBhvr>
                                        <p:cTn id="74" dur="1" fill="hold">
                                          <p:stCondLst>
                                            <p:cond delay="0"/>
                                          </p:stCondLst>
                                        </p:cTn>
                                        <p:tgtEl>
                                          <p:spTgt spid="44"/>
                                        </p:tgtEl>
                                        <p:attrNameLst>
                                          <p:attrName>style.visibility</p:attrName>
                                        </p:attrNameLst>
                                      </p:cBhvr>
                                      <p:to>
                                        <p:strVal val="visible"/>
                                      </p:to>
                                    </p:set>
                                    <p:anim calcmode="lin" valueType="num">
                                      <p:cBhvr>
                                        <p:cTn id="75" dur="750" fill="hold"/>
                                        <p:tgtEl>
                                          <p:spTgt spid="44"/>
                                        </p:tgtEl>
                                        <p:attrNameLst>
                                          <p:attrName>ppt_w</p:attrName>
                                        </p:attrNameLst>
                                      </p:cBhvr>
                                      <p:tavLst>
                                        <p:tav tm="0">
                                          <p:val>
                                            <p:fltVal val="0"/>
                                          </p:val>
                                        </p:tav>
                                        <p:tav tm="100000">
                                          <p:val>
                                            <p:strVal val="#ppt_w"/>
                                          </p:val>
                                        </p:tav>
                                      </p:tavLst>
                                    </p:anim>
                                    <p:anim calcmode="lin" valueType="num">
                                      <p:cBhvr>
                                        <p:cTn id="76" dur="750" fill="hold"/>
                                        <p:tgtEl>
                                          <p:spTgt spid="44"/>
                                        </p:tgtEl>
                                        <p:attrNameLst>
                                          <p:attrName>ppt_h</p:attrName>
                                        </p:attrNameLst>
                                      </p:cBhvr>
                                      <p:tavLst>
                                        <p:tav tm="0">
                                          <p:val>
                                            <p:fltVal val="0"/>
                                          </p:val>
                                        </p:tav>
                                        <p:tav tm="100000">
                                          <p:val>
                                            <p:strVal val="#ppt_h"/>
                                          </p:val>
                                        </p:tav>
                                      </p:tavLst>
                                    </p:anim>
                                    <p:animEffect transition="in" filter="fade">
                                      <p:cBhvr>
                                        <p:cTn id="77" dur="750"/>
                                        <p:tgtEl>
                                          <p:spTgt spid="44"/>
                                        </p:tgtEl>
                                      </p:cBhvr>
                                    </p:animEffect>
                                  </p:childTnLst>
                                </p:cTn>
                              </p:par>
                              <p:par>
                                <p:cTn id="78" presetID="53" presetClass="entr" presetSubtype="16" fill="hold" grpId="0" nodeType="withEffect">
                                  <p:stCondLst>
                                    <p:cond delay="2250"/>
                                  </p:stCondLst>
                                  <p:childTnLst>
                                    <p:set>
                                      <p:cBhvr>
                                        <p:cTn id="79" dur="1" fill="hold">
                                          <p:stCondLst>
                                            <p:cond delay="0"/>
                                          </p:stCondLst>
                                        </p:cTn>
                                        <p:tgtEl>
                                          <p:spTgt spid="29"/>
                                        </p:tgtEl>
                                        <p:attrNameLst>
                                          <p:attrName>style.visibility</p:attrName>
                                        </p:attrNameLst>
                                      </p:cBhvr>
                                      <p:to>
                                        <p:strVal val="visible"/>
                                      </p:to>
                                    </p:set>
                                    <p:anim calcmode="lin" valueType="num">
                                      <p:cBhvr>
                                        <p:cTn id="80" dur="750" fill="hold"/>
                                        <p:tgtEl>
                                          <p:spTgt spid="29"/>
                                        </p:tgtEl>
                                        <p:attrNameLst>
                                          <p:attrName>ppt_w</p:attrName>
                                        </p:attrNameLst>
                                      </p:cBhvr>
                                      <p:tavLst>
                                        <p:tav tm="0">
                                          <p:val>
                                            <p:fltVal val="0"/>
                                          </p:val>
                                        </p:tav>
                                        <p:tav tm="100000">
                                          <p:val>
                                            <p:strVal val="#ppt_w"/>
                                          </p:val>
                                        </p:tav>
                                      </p:tavLst>
                                    </p:anim>
                                    <p:anim calcmode="lin" valueType="num">
                                      <p:cBhvr>
                                        <p:cTn id="81" dur="750" fill="hold"/>
                                        <p:tgtEl>
                                          <p:spTgt spid="29"/>
                                        </p:tgtEl>
                                        <p:attrNameLst>
                                          <p:attrName>ppt_h</p:attrName>
                                        </p:attrNameLst>
                                      </p:cBhvr>
                                      <p:tavLst>
                                        <p:tav tm="0">
                                          <p:val>
                                            <p:fltVal val="0"/>
                                          </p:val>
                                        </p:tav>
                                        <p:tav tm="100000">
                                          <p:val>
                                            <p:strVal val="#ppt_h"/>
                                          </p:val>
                                        </p:tav>
                                      </p:tavLst>
                                    </p:anim>
                                    <p:animEffect transition="in" filter="fade">
                                      <p:cBhvr>
                                        <p:cTn id="82" dur="750"/>
                                        <p:tgtEl>
                                          <p:spTgt spid="29"/>
                                        </p:tgtEl>
                                      </p:cBhvr>
                                    </p:animEffect>
                                  </p:childTnLst>
                                </p:cTn>
                              </p:par>
                              <p:par>
                                <p:cTn id="83" presetID="53" presetClass="entr" presetSubtype="16" fill="hold" grpId="0" nodeType="withEffect">
                                  <p:stCondLst>
                                    <p:cond delay="2250"/>
                                  </p:stCondLst>
                                  <p:childTnLst>
                                    <p:set>
                                      <p:cBhvr>
                                        <p:cTn id="84" dur="1" fill="hold">
                                          <p:stCondLst>
                                            <p:cond delay="0"/>
                                          </p:stCondLst>
                                        </p:cTn>
                                        <p:tgtEl>
                                          <p:spTgt spid="52"/>
                                        </p:tgtEl>
                                        <p:attrNameLst>
                                          <p:attrName>style.visibility</p:attrName>
                                        </p:attrNameLst>
                                      </p:cBhvr>
                                      <p:to>
                                        <p:strVal val="visible"/>
                                      </p:to>
                                    </p:set>
                                    <p:anim calcmode="lin" valueType="num">
                                      <p:cBhvr>
                                        <p:cTn id="85" dur="750" fill="hold"/>
                                        <p:tgtEl>
                                          <p:spTgt spid="52"/>
                                        </p:tgtEl>
                                        <p:attrNameLst>
                                          <p:attrName>ppt_w</p:attrName>
                                        </p:attrNameLst>
                                      </p:cBhvr>
                                      <p:tavLst>
                                        <p:tav tm="0">
                                          <p:val>
                                            <p:fltVal val="0"/>
                                          </p:val>
                                        </p:tav>
                                        <p:tav tm="100000">
                                          <p:val>
                                            <p:strVal val="#ppt_w"/>
                                          </p:val>
                                        </p:tav>
                                      </p:tavLst>
                                    </p:anim>
                                    <p:anim calcmode="lin" valueType="num">
                                      <p:cBhvr>
                                        <p:cTn id="86" dur="750" fill="hold"/>
                                        <p:tgtEl>
                                          <p:spTgt spid="52"/>
                                        </p:tgtEl>
                                        <p:attrNameLst>
                                          <p:attrName>ppt_h</p:attrName>
                                        </p:attrNameLst>
                                      </p:cBhvr>
                                      <p:tavLst>
                                        <p:tav tm="0">
                                          <p:val>
                                            <p:fltVal val="0"/>
                                          </p:val>
                                        </p:tav>
                                        <p:tav tm="100000">
                                          <p:val>
                                            <p:strVal val="#ppt_h"/>
                                          </p:val>
                                        </p:tav>
                                      </p:tavLst>
                                    </p:anim>
                                    <p:animEffect transition="in" filter="fade">
                                      <p:cBhvr>
                                        <p:cTn id="87" dur="750"/>
                                        <p:tgtEl>
                                          <p:spTgt spid="52"/>
                                        </p:tgtEl>
                                      </p:cBhvr>
                                    </p:animEffect>
                                  </p:childTnLst>
                                </p:cTn>
                              </p:par>
                              <p:par>
                                <p:cTn id="88" presetID="53" presetClass="entr" presetSubtype="16" fill="hold" grpId="0" nodeType="withEffect">
                                  <p:stCondLst>
                                    <p:cond delay="2250"/>
                                  </p:stCondLst>
                                  <p:childTnLst>
                                    <p:set>
                                      <p:cBhvr>
                                        <p:cTn id="89" dur="1" fill="hold">
                                          <p:stCondLst>
                                            <p:cond delay="0"/>
                                          </p:stCondLst>
                                        </p:cTn>
                                        <p:tgtEl>
                                          <p:spTgt spid="25"/>
                                        </p:tgtEl>
                                        <p:attrNameLst>
                                          <p:attrName>style.visibility</p:attrName>
                                        </p:attrNameLst>
                                      </p:cBhvr>
                                      <p:to>
                                        <p:strVal val="visible"/>
                                      </p:to>
                                    </p:set>
                                    <p:anim calcmode="lin" valueType="num">
                                      <p:cBhvr>
                                        <p:cTn id="90" dur="750" fill="hold"/>
                                        <p:tgtEl>
                                          <p:spTgt spid="25"/>
                                        </p:tgtEl>
                                        <p:attrNameLst>
                                          <p:attrName>ppt_w</p:attrName>
                                        </p:attrNameLst>
                                      </p:cBhvr>
                                      <p:tavLst>
                                        <p:tav tm="0">
                                          <p:val>
                                            <p:fltVal val="0"/>
                                          </p:val>
                                        </p:tav>
                                        <p:tav tm="100000">
                                          <p:val>
                                            <p:strVal val="#ppt_w"/>
                                          </p:val>
                                        </p:tav>
                                      </p:tavLst>
                                    </p:anim>
                                    <p:anim calcmode="lin" valueType="num">
                                      <p:cBhvr>
                                        <p:cTn id="91" dur="750" fill="hold"/>
                                        <p:tgtEl>
                                          <p:spTgt spid="25"/>
                                        </p:tgtEl>
                                        <p:attrNameLst>
                                          <p:attrName>ppt_h</p:attrName>
                                        </p:attrNameLst>
                                      </p:cBhvr>
                                      <p:tavLst>
                                        <p:tav tm="0">
                                          <p:val>
                                            <p:fltVal val="0"/>
                                          </p:val>
                                        </p:tav>
                                        <p:tav tm="100000">
                                          <p:val>
                                            <p:strVal val="#ppt_h"/>
                                          </p:val>
                                        </p:tav>
                                      </p:tavLst>
                                    </p:anim>
                                    <p:animEffect transition="in" filter="fade">
                                      <p:cBhvr>
                                        <p:cTn id="92" dur="750"/>
                                        <p:tgtEl>
                                          <p:spTgt spid="25"/>
                                        </p:tgtEl>
                                      </p:cBhvr>
                                    </p:animEffect>
                                  </p:childTnLst>
                                </p:cTn>
                              </p:par>
                              <p:par>
                                <p:cTn id="93" presetID="10" presetClass="entr" presetSubtype="0" fill="hold" nodeType="withEffect">
                                  <p:stCondLst>
                                    <p:cond delay="2750"/>
                                  </p:stCondLst>
                                  <p:childTnLst>
                                    <p:set>
                                      <p:cBhvr>
                                        <p:cTn id="94" dur="1" fill="hold">
                                          <p:stCondLst>
                                            <p:cond delay="0"/>
                                          </p:stCondLst>
                                        </p:cTn>
                                        <p:tgtEl>
                                          <p:spTgt spid="113"/>
                                        </p:tgtEl>
                                        <p:attrNameLst>
                                          <p:attrName>style.visibility</p:attrName>
                                        </p:attrNameLst>
                                      </p:cBhvr>
                                      <p:to>
                                        <p:strVal val="visible"/>
                                      </p:to>
                                    </p:set>
                                    <p:animEffect transition="in" filter="fade">
                                      <p:cBhvr>
                                        <p:cTn id="95" dur="750"/>
                                        <p:tgtEl>
                                          <p:spTgt spid="113"/>
                                        </p:tgtEl>
                                      </p:cBhvr>
                                    </p:animEffect>
                                  </p:childTnLst>
                                </p:cTn>
                              </p:par>
                              <p:par>
                                <p:cTn id="96" presetID="10" presetClass="entr" presetSubtype="0" fill="hold" nodeType="withEffect">
                                  <p:stCondLst>
                                    <p:cond delay="2750"/>
                                  </p:stCondLst>
                                  <p:childTnLst>
                                    <p:set>
                                      <p:cBhvr>
                                        <p:cTn id="97" dur="1" fill="hold">
                                          <p:stCondLst>
                                            <p:cond delay="0"/>
                                          </p:stCondLst>
                                        </p:cTn>
                                        <p:tgtEl>
                                          <p:spTgt spid="104"/>
                                        </p:tgtEl>
                                        <p:attrNameLst>
                                          <p:attrName>style.visibility</p:attrName>
                                        </p:attrNameLst>
                                      </p:cBhvr>
                                      <p:to>
                                        <p:strVal val="visible"/>
                                      </p:to>
                                    </p:set>
                                    <p:animEffect transition="in" filter="fade">
                                      <p:cBhvr>
                                        <p:cTn id="98" dur="750"/>
                                        <p:tgtEl>
                                          <p:spTgt spid="104"/>
                                        </p:tgtEl>
                                      </p:cBhvr>
                                    </p:animEffect>
                                  </p:childTnLst>
                                </p:cTn>
                              </p:par>
                              <p:par>
                                <p:cTn id="99" presetID="10" presetClass="entr" presetSubtype="0" fill="hold" nodeType="withEffect">
                                  <p:stCondLst>
                                    <p:cond delay="2750"/>
                                  </p:stCondLst>
                                  <p:childTnLst>
                                    <p:set>
                                      <p:cBhvr>
                                        <p:cTn id="100" dur="1" fill="hold">
                                          <p:stCondLst>
                                            <p:cond delay="0"/>
                                          </p:stCondLst>
                                        </p:cTn>
                                        <p:tgtEl>
                                          <p:spTgt spid="105"/>
                                        </p:tgtEl>
                                        <p:attrNameLst>
                                          <p:attrName>style.visibility</p:attrName>
                                        </p:attrNameLst>
                                      </p:cBhvr>
                                      <p:to>
                                        <p:strVal val="visible"/>
                                      </p:to>
                                    </p:set>
                                    <p:animEffect transition="in" filter="fade">
                                      <p:cBhvr>
                                        <p:cTn id="101" dur="750"/>
                                        <p:tgtEl>
                                          <p:spTgt spid="105"/>
                                        </p:tgtEl>
                                      </p:cBhvr>
                                    </p:animEffect>
                                  </p:childTnLst>
                                </p:cTn>
                              </p:par>
                              <p:par>
                                <p:cTn id="102" presetID="10" presetClass="entr" presetSubtype="0" fill="hold" nodeType="withEffect">
                                  <p:stCondLst>
                                    <p:cond delay="2750"/>
                                  </p:stCondLst>
                                  <p:childTnLst>
                                    <p:set>
                                      <p:cBhvr>
                                        <p:cTn id="103" dur="1" fill="hold">
                                          <p:stCondLst>
                                            <p:cond delay="0"/>
                                          </p:stCondLst>
                                        </p:cTn>
                                        <p:tgtEl>
                                          <p:spTgt spid="109"/>
                                        </p:tgtEl>
                                        <p:attrNameLst>
                                          <p:attrName>style.visibility</p:attrName>
                                        </p:attrNameLst>
                                      </p:cBhvr>
                                      <p:to>
                                        <p:strVal val="visible"/>
                                      </p:to>
                                    </p:set>
                                    <p:animEffect transition="in" filter="fade">
                                      <p:cBhvr>
                                        <p:cTn id="104" dur="750"/>
                                        <p:tgtEl>
                                          <p:spTgt spid="109"/>
                                        </p:tgtEl>
                                      </p:cBhvr>
                                    </p:animEffect>
                                  </p:childTnLst>
                                </p:cTn>
                              </p:par>
                              <p:par>
                                <p:cTn id="105" presetID="10" presetClass="entr" presetSubtype="0" fill="hold" nodeType="withEffect">
                                  <p:stCondLst>
                                    <p:cond delay="2750"/>
                                  </p:stCondLst>
                                  <p:childTnLst>
                                    <p:set>
                                      <p:cBhvr>
                                        <p:cTn id="106" dur="1" fill="hold">
                                          <p:stCondLst>
                                            <p:cond delay="0"/>
                                          </p:stCondLst>
                                        </p:cTn>
                                        <p:tgtEl>
                                          <p:spTgt spid="117"/>
                                        </p:tgtEl>
                                        <p:attrNameLst>
                                          <p:attrName>style.visibility</p:attrName>
                                        </p:attrNameLst>
                                      </p:cBhvr>
                                      <p:to>
                                        <p:strVal val="visible"/>
                                      </p:to>
                                    </p:set>
                                    <p:animEffect transition="in" filter="fade">
                                      <p:cBhvr>
                                        <p:cTn id="107" dur="750"/>
                                        <p:tgtEl>
                                          <p:spTgt spid="117"/>
                                        </p:tgtEl>
                                      </p:cBhvr>
                                    </p:animEffect>
                                  </p:childTnLst>
                                </p:cTn>
                              </p:par>
                              <p:par>
                                <p:cTn id="108" presetID="22" presetClass="entr" presetSubtype="8" fill="hold" grpId="0" nodeType="withEffect">
                                  <p:stCondLst>
                                    <p:cond delay="2750"/>
                                  </p:stCondLst>
                                  <p:childTnLst>
                                    <p:set>
                                      <p:cBhvr>
                                        <p:cTn id="109" dur="1" fill="hold">
                                          <p:stCondLst>
                                            <p:cond delay="0"/>
                                          </p:stCondLst>
                                        </p:cTn>
                                        <p:tgtEl>
                                          <p:spTgt spid="82"/>
                                        </p:tgtEl>
                                        <p:attrNameLst>
                                          <p:attrName>style.visibility</p:attrName>
                                        </p:attrNameLst>
                                      </p:cBhvr>
                                      <p:to>
                                        <p:strVal val="visible"/>
                                      </p:to>
                                    </p:set>
                                    <p:animEffect transition="in" filter="wipe(left)">
                                      <p:cBhvr>
                                        <p:cTn id="110" dur="750"/>
                                        <p:tgtEl>
                                          <p:spTgt spid="82"/>
                                        </p:tgtEl>
                                      </p:cBhvr>
                                    </p:animEffect>
                                  </p:childTnLst>
                                </p:cTn>
                              </p:par>
                              <p:par>
                                <p:cTn id="111" presetID="22" presetClass="entr" presetSubtype="8" fill="hold" grpId="0" nodeType="withEffect">
                                  <p:stCondLst>
                                    <p:cond delay="2750"/>
                                  </p:stCondLst>
                                  <p:childTnLst>
                                    <p:set>
                                      <p:cBhvr>
                                        <p:cTn id="112" dur="1" fill="hold">
                                          <p:stCondLst>
                                            <p:cond delay="0"/>
                                          </p:stCondLst>
                                        </p:cTn>
                                        <p:tgtEl>
                                          <p:spTgt spid="84"/>
                                        </p:tgtEl>
                                        <p:attrNameLst>
                                          <p:attrName>style.visibility</p:attrName>
                                        </p:attrNameLst>
                                      </p:cBhvr>
                                      <p:to>
                                        <p:strVal val="visible"/>
                                      </p:to>
                                    </p:set>
                                    <p:animEffect transition="in" filter="wipe(left)">
                                      <p:cBhvr>
                                        <p:cTn id="113" dur="750"/>
                                        <p:tgtEl>
                                          <p:spTgt spid="84"/>
                                        </p:tgtEl>
                                      </p:cBhvr>
                                    </p:animEffect>
                                  </p:childTnLst>
                                </p:cTn>
                              </p:par>
                              <p:par>
                                <p:cTn id="114" presetID="22" presetClass="entr" presetSubtype="8" fill="hold" grpId="0" nodeType="withEffect">
                                  <p:stCondLst>
                                    <p:cond delay="2750"/>
                                  </p:stCondLst>
                                  <p:childTnLst>
                                    <p:set>
                                      <p:cBhvr>
                                        <p:cTn id="115" dur="1" fill="hold">
                                          <p:stCondLst>
                                            <p:cond delay="0"/>
                                          </p:stCondLst>
                                        </p:cTn>
                                        <p:tgtEl>
                                          <p:spTgt spid="86"/>
                                        </p:tgtEl>
                                        <p:attrNameLst>
                                          <p:attrName>style.visibility</p:attrName>
                                        </p:attrNameLst>
                                      </p:cBhvr>
                                      <p:to>
                                        <p:strVal val="visible"/>
                                      </p:to>
                                    </p:set>
                                    <p:animEffect transition="in" filter="wipe(left)">
                                      <p:cBhvr>
                                        <p:cTn id="116" dur="750"/>
                                        <p:tgtEl>
                                          <p:spTgt spid="86"/>
                                        </p:tgtEl>
                                      </p:cBhvr>
                                    </p:animEffect>
                                  </p:childTnLst>
                                </p:cTn>
                              </p:par>
                              <p:par>
                                <p:cTn id="117" presetID="22" presetClass="entr" presetSubtype="8" fill="hold" grpId="0" nodeType="withEffect">
                                  <p:stCondLst>
                                    <p:cond delay="2750"/>
                                  </p:stCondLst>
                                  <p:childTnLst>
                                    <p:set>
                                      <p:cBhvr>
                                        <p:cTn id="118" dur="1" fill="hold">
                                          <p:stCondLst>
                                            <p:cond delay="0"/>
                                          </p:stCondLst>
                                        </p:cTn>
                                        <p:tgtEl>
                                          <p:spTgt spid="88"/>
                                        </p:tgtEl>
                                        <p:attrNameLst>
                                          <p:attrName>style.visibility</p:attrName>
                                        </p:attrNameLst>
                                      </p:cBhvr>
                                      <p:to>
                                        <p:strVal val="visible"/>
                                      </p:to>
                                    </p:set>
                                    <p:animEffect transition="in" filter="wipe(left)">
                                      <p:cBhvr>
                                        <p:cTn id="119" dur="750"/>
                                        <p:tgtEl>
                                          <p:spTgt spid="88"/>
                                        </p:tgtEl>
                                      </p:cBhvr>
                                    </p:animEffect>
                                  </p:childTnLst>
                                </p:cTn>
                              </p:par>
                              <p:par>
                                <p:cTn id="120" presetID="10" presetClass="entr" presetSubtype="0" fill="hold" grpId="0" nodeType="withEffect">
                                  <p:stCondLst>
                                    <p:cond delay="3500"/>
                                  </p:stCondLst>
                                  <p:childTnLst>
                                    <p:set>
                                      <p:cBhvr>
                                        <p:cTn id="121" dur="1" fill="hold">
                                          <p:stCondLst>
                                            <p:cond delay="0"/>
                                          </p:stCondLst>
                                        </p:cTn>
                                        <p:tgtEl>
                                          <p:spTgt spid="81"/>
                                        </p:tgtEl>
                                        <p:attrNameLst>
                                          <p:attrName>style.visibility</p:attrName>
                                        </p:attrNameLst>
                                      </p:cBhvr>
                                      <p:to>
                                        <p:strVal val="visible"/>
                                      </p:to>
                                    </p:set>
                                    <p:animEffect transition="in" filter="fade">
                                      <p:cBhvr>
                                        <p:cTn id="122" dur="750"/>
                                        <p:tgtEl>
                                          <p:spTgt spid="81"/>
                                        </p:tgtEl>
                                      </p:cBhvr>
                                    </p:animEffect>
                                  </p:childTnLst>
                                </p:cTn>
                              </p:par>
                              <p:par>
                                <p:cTn id="123" presetID="10" presetClass="entr" presetSubtype="0" fill="hold" grpId="0" nodeType="withEffect">
                                  <p:stCondLst>
                                    <p:cond delay="3500"/>
                                  </p:stCondLst>
                                  <p:childTnLst>
                                    <p:set>
                                      <p:cBhvr>
                                        <p:cTn id="124" dur="1" fill="hold">
                                          <p:stCondLst>
                                            <p:cond delay="0"/>
                                          </p:stCondLst>
                                        </p:cTn>
                                        <p:tgtEl>
                                          <p:spTgt spid="83"/>
                                        </p:tgtEl>
                                        <p:attrNameLst>
                                          <p:attrName>style.visibility</p:attrName>
                                        </p:attrNameLst>
                                      </p:cBhvr>
                                      <p:to>
                                        <p:strVal val="visible"/>
                                      </p:to>
                                    </p:set>
                                    <p:animEffect transition="in" filter="fade">
                                      <p:cBhvr>
                                        <p:cTn id="125" dur="750"/>
                                        <p:tgtEl>
                                          <p:spTgt spid="83"/>
                                        </p:tgtEl>
                                      </p:cBhvr>
                                    </p:animEffect>
                                  </p:childTnLst>
                                </p:cTn>
                              </p:par>
                              <p:par>
                                <p:cTn id="126" presetID="10" presetClass="entr" presetSubtype="0" fill="hold" grpId="0" nodeType="withEffect">
                                  <p:stCondLst>
                                    <p:cond delay="3500"/>
                                  </p:stCondLst>
                                  <p:childTnLst>
                                    <p:set>
                                      <p:cBhvr>
                                        <p:cTn id="127" dur="1" fill="hold">
                                          <p:stCondLst>
                                            <p:cond delay="0"/>
                                          </p:stCondLst>
                                        </p:cTn>
                                        <p:tgtEl>
                                          <p:spTgt spid="85"/>
                                        </p:tgtEl>
                                        <p:attrNameLst>
                                          <p:attrName>style.visibility</p:attrName>
                                        </p:attrNameLst>
                                      </p:cBhvr>
                                      <p:to>
                                        <p:strVal val="visible"/>
                                      </p:to>
                                    </p:set>
                                    <p:animEffect transition="in" filter="fade">
                                      <p:cBhvr>
                                        <p:cTn id="128" dur="750"/>
                                        <p:tgtEl>
                                          <p:spTgt spid="85"/>
                                        </p:tgtEl>
                                      </p:cBhvr>
                                    </p:animEffect>
                                  </p:childTnLst>
                                </p:cTn>
                              </p:par>
                              <p:par>
                                <p:cTn id="129" presetID="10" presetClass="entr" presetSubtype="0" fill="hold" grpId="0" nodeType="withEffect">
                                  <p:stCondLst>
                                    <p:cond delay="3500"/>
                                  </p:stCondLst>
                                  <p:childTnLst>
                                    <p:set>
                                      <p:cBhvr>
                                        <p:cTn id="130" dur="1" fill="hold">
                                          <p:stCondLst>
                                            <p:cond delay="0"/>
                                          </p:stCondLst>
                                        </p:cTn>
                                        <p:tgtEl>
                                          <p:spTgt spid="87"/>
                                        </p:tgtEl>
                                        <p:attrNameLst>
                                          <p:attrName>style.visibility</p:attrName>
                                        </p:attrNameLst>
                                      </p:cBhvr>
                                      <p:to>
                                        <p:strVal val="visible"/>
                                      </p:to>
                                    </p:set>
                                    <p:animEffect transition="in" filter="fade">
                                      <p:cBhvr>
                                        <p:cTn id="131" dur="750"/>
                                        <p:tgtEl>
                                          <p:spTgt spid="87"/>
                                        </p:tgtEl>
                                      </p:cBhvr>
                                    </p:animEffect>
                                  </p:childTnLst>
                                </p:cTn>
                              </p:par>
                            </p:childTnLst>
                          </p:cTn>
                        </p:par>
                        <p:par>
                          <p:cTn id="132" fill="hold">
                            <p:stCondLst>
                              <p:cond delay="4250"/>
                            </p:stCondLst>
                            <p:childTnLst>
                              <p:par>
                                <p:cTn id="133" presetID="10" presetClass="entr" presetSubtype="0" fill="hold" grpId="0" nodeType="afterEffect">
                                  <p:stCondLst>
                                    <p:cond delay="0"/>
                                  </p:stCondLst>
                                  <p:childTnLst>
                                    <p:set>
                                      <p:cBhvr>
                                        <p:cTn id="134" dur="1" fill="hold">
                                          <p:stCondLst>
                                            <p:cond delay="0"/>
                                          </p:stCondLst>
                                        </p:cTn>
                                        <p:tgtEl>
                                          <p:spTgt spid="75"/>
                                        </p:tgtEl>
                                        <p:attrNameLst>
                                          <p:attrName>style.visibility</p:attrName>
                                        </p:attrNameLst>
                                      </p:cBhvr>
                                      <p:to>
                                        <p:strVal val="visible"/>
                                      </p:to>
                                    </p:set>
                                    <p:animEffect transition="in" filter="fade">
                                      <p:cBhvr>
                                        <p:cTn id="135" dur="75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7" grpId="1" animBg="1"/>
      <p:bldP spid="27" grpId="2" animBg="1"/>
      <p:bldP spid="29" grpId="0" animBg="1"/>
      <p:bldP spid="23" grpId="0" animBg="1"/>
      <p:bldP spid="23" grpId="1" animBg="1"/>
      <p:bldP spid="23" grpId="2" animBg="1"/>
      <p:bldP spid="25" grpId="0" animBg="1"/>
      <p:bldP spid="42" grpId="0" animBg="1"/>
      <p:bldP spid="42" grpId="1" animBg="1"/>
      <p:bldP spid="42" grpId="2" animBg="1"/>
      <p:bldP spid="44" grpId="0" animBg="1"/>
      <p:bldP spid="50" grpId="0" animBg="1"/>
      <p:bldP spid="50" grpId="1" animBg="1"/>
      <p:bldP spid="50" grpId="2" animBg="1"/>
      <p:bldP spid="52" grpId="0" animBg="1"/>
      <p:bldP spid="81" grpId="0"/>
      <p:bldP spid="82" grpId="0"/>
      <p:bldP spid="83" grpId="0"/>
      <p:bldP spid="84" grpId="0"/>
      <p:bldP spid="85" grpId="0"/>
      <p:bldP spid="86" grpId="0"/>
      <p:bldP spid="87" grpId="0"/>
      <p:bldP spid="88" grpId="0"/>
      <p:bldP spid="69" grpId="0"/>
      <p:bldP spid="69" grpId="1"/>
      <p:bldP spid="69" grpId="2"/>
      <p:bldP spid="70" grpId="0"/>
      <p:bldP spid="70" grpId="1"/>
      <p:bldP spid="7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p:cNvGrpSpPr/>
          <p:nvPr/>
        </p:nvGrpSpPr>
        <p:grpSpPr>
          <a:xfrm>
            <a:off x="1752991" y="2466703"/>
            <a:ext cx="1561322" cy="1572425"/>
            <a:chOff x="1752991" y="2466703"/>
            <a:chExt cx="1561322" cy="1572425"/>
          </a:xfrm>
        </p:grpSpPr>
        <p:sp>
          <p:nvSpPr>
            <p:cNvPr id="21" name="椭圆 20"/>
            <p:cNvSpPr/>
            <p:nvPr/>
          </p:nvSpPr>
          <p:spPr>
            <a:xfrm>
              <a:off x="1752991" y="2466703"/>
              <a:ext cx="1561322" cy="1561320"/>
            </a:xfrm>
            <a:prstGeom prst="ellipse">
              <a:avLst/>
            </a:prstGeom>
            <a:gradFill>
              <a:gsLst>
                <a:gs pos="0">
                  <a:schemeClr val="bg1"/>
                </a:gs>
                <a:gs pos="36000">
                  <a:schemeClr val="bg1"/>
                </a:gs>
                <a:gs pos="100000">
                  <a:srgbClr val="ECECEC"/>
                </a:gs>
              </a:gsLst>
              <a:lin ang="13500000" scaled="1"/>
            </a:gradFill>
            <a:ln w="19050">
              <a:solidFill>
                <a:schemeClr val="bg1"/>
              </a:solidFill>
            </a:ln>
            <a:effectLst>
              <a:outerShdw blurRad="558800" dist="5334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椭圆 87"/>
            <p:cNvSpPr/>
            <p:nvPr/>
          </p:nvSpPr>
          <p:spPr>
            <a:xfrm>
              <a:off x="1793879" y="2512525"/>
              <a:ext cx="1479546" cy="1479536"/>
            </a:xfrm>
            <a:prstGeom prst="ellipse">
              <a:avLst/>
            </a:prstGeom>
            <a:noFill/>
            <a:ln w="63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36" name="组合 35"/>
            <p:cNvGrpSpPr/>
            <p:nvPr/>
          </p:nvGrpSpPr>
          <p:grpSpPr>
            <a:xfrm>
              <a:off x="2162179" y="2468800"/>
              <a:ext cx="742946" cy="1570328"/>
              <a:chOff x="4946488" y="1051793"/>
              <a:chExt cx="2250321" cy="4756396"/>
            </a:xfrm>
          </p:grpSpPr>
          <p:grpSp>
            <p:nvGrpSpPr>
              <p:cNvPr id="37" name="组合 36"/>
              <p:cNvGrpSpPr/>
              <p:nvPr/>
            </p:nvGrpSpPr>
            <p:grpSpPr>
              <a:xfrm>
                <a:off x="6008588" y="1051793"/>
                <a:ext cx="1188221" cy="501517"/>
                <a:chOff x="6008588" y="1051793"/>
                <a:chExt cx="1188221" cy="501517"/>
              </a:xfrm>
            </p:grpSpPr>
            <p:sp>
              <p:nvSpPr>
                <p:cNvPr id="43" name="任意多边形 42"/>
                <p:cNvSpPr/>
                <p:nvPr/>
              </p:nvSpPr>
              <p:spPr>
                <a:xfrm>
                  <a:off x="6542404" y="1180011"/>
                  <a:ext cx="465674" cy="282986"/>
                </a:xfrm>
                <a:custGeom>
                  <a:avLst/>
                  <a:gdLst>
                    <a:gd name="connsiteX0" fmla="*/ 220922 w 465674"/>
                    <a:gd name="connsiteY0" fmla="*/ 0 h 282986"/>
                    <a:gd name="connsiteX1" fmla="*/ 251418 w 465674"/>
                    <a:gd name="connsiteY1" fmla="*/ 7841 h 282986"/>
                    <a:gd name="connsiteX2" fmla="*/ 465674 w 465674"/>
                    <a:gd name="connsiteY2" fmla="*/ 86260 h 282986"/>
                    <a:gd name="connsiteX3" fmla="*/ 147826 w 465674"/>
                    <a:gd name="connsiteY3" fmla="*/ 269768 h 282986"/>
                    <a:gd name="connsiteX4" fmla="*/ 39103 w 465674"/>
                    <a:gd name="connsiteY4" fmla="*/ 263046 h 282986"/>
                    <a:gd name="connsiteX5" fmla="*/ 13219 w 465674"/>
                    <a:gd name="connsiteY5" fmla="*/ 233701 h 282986"/>
                    <a:gd name="connsiteX6" fmla="*/ 747 w 465674"/>
                    <a:gd name="connsiteY6" fmla="*/ 196612 h 282986"/>
                    <a:gd name="connsiteX7" fmla="*/ 49287 w 465674"/>
                    <a:gd name="connsiteY7" fmla="*/ 99093 h 282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5674" h="282986">
                      <a:moveTo>
                        <a:pt x="220922" y="0"/>
                      </a:moveTo>
                      <a:lnTo>
                        <a:pt x="251418" y="7841"/>
                      </a:lnTo>
                      <a:lnTo>
                        <a:pt x="465674" y="86260"/>
                      </a:lnTo>
                      <a:lnTo>
                        <a:pt x="147826" y="269768"/>
                      </a:lnTo>
                      <a:cubicBezTo>
                        <a:pt x="112478" y="290177"/>
                        <a:pt x="69741" y="286195"/>
                        <a:pt x="39103" y="263046"/>
                      </a:cubicBezTo>
                      <a:lnTo>
                        <a:pt x="13219" y="233701"/>
                      </a:lnTo>
                      <a:lnTo>
                        <a:pt x="747" y="196612"/>
                      </a:lnTo>
                      <a:cubicBezTo>
                        <a:pt x="-3982" y="158503"/>
                        <a:pt x="13939" y="119501"/>
                        <a:pt x="49287" y="99093"/>
                      </a:cubicBezTo>
                      <a:close/>
                    </a:path>
                  </a:pathLst>
                </a:custGeom>
                <a:solidFill>
                  <a:schemeClr val="accent3"/>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4" name="任意多边形 43"/>
                <p:cNvSpPr/>
                <p:nvPr/>
              </p:nvSpPr>
              <p:spPr>
                <a:xfrm>
                  <a:off x="6008588" y="1118388"/>
                  <a:ext cx="766341" cy="434922"/>
                </a:xfrm>
                <a:custGeom>
                  <a:avLst/>
                  <a:gdLst>
                    <a:gd name="connsiteX0" fmla="*/ 484082 w 766341"/>
                    <a:gd name="connsiteY0" fmla="*/ 0 h 434922"/>
                    <a:gd name="connsiteX1" fmla="*/ 560345 w 766341"/>
                    <a:gd name="connsiteY1" fmla="*/ 11639 h 434922"/>
                    <a:gd name="connsiteX2" fmla="*/ 766341 w 766341"/>
                    <a:gd name="connsiteY2" fmla="*/ 64606 h 434922"/>
                    <a:gd name="connsiteX3" fmla="*/ 147826 w 766341"/>
                    <a:gd name="connsiteY3" fmla="*/ 421704 h 434922"/>
                    <a:gd name="connsiteX4" fmla="*/ 39102 w 766341"/>
                    <a:gd name="connsiteY4" fmla="*/ 414982 h 434922"/>
                    <a:gd name="connsiteX5" fmla="*/ 13218 w 766341"/>
                    <a:gd name="connsiteY5" fmla="*/ 385637 h 434922"/>
                    <a:gd name="connsiteX6" fmla="*/ 747 w 766341"/>
                    <a:gd name="connsiteY6" fmla="*/ 348548 h 434922"/>
                    <a:gd name="connsiteX7" fmla="*/ 49286 w 766341"/>
                    <a:gd name="connsiteY7" fmla="*/ 251029 h 434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6341" h="434922">
                      <a:moveTo>
                        <a:pt x="484082" y="0"/>
                      </a:moveTo>
                      <a:lnTo>
                        <a:pt x="560345" y="11639"/>
                      </a:lnTo>
                      <a:lnTo>
                        <a:pt x="766341" y="64606"/>
                      </a:lnTo>
                      <a:lnTo>
                        <a:pt x="147826" y="421704"/>
                      </a:lnTo>
                      <a:cubicBezTo>
                        <a:pt x="112477" y="442113"/>
                        <a:pt x="69741" y="438132"/>
                        <a:pt x="39102" y="414982"/>
                      </a:cubicBezTo>
                      <a:lnTo>
                        <a:pt x="13218" y="385637"/>
                      </a:lnTo>
                      <a:lnTo>
                        <a:pt x="747" y="348548"/>
                      </a:lnTo>
                      <a:cubicBezTo>
                        <a:pt x="-3982" y="310439"/>
                        <a:pt x="13938" y="271438"/>
                        <a:pt x="49286" y="251029"/>
                      </a:cubicBezTo>
                      <a:close/>
                    </a:path>
                  </a:pathLst>
                </a:custGeom>
                <a:solidFill>
                  <a:schemeClr val="accent2"/>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5" name="任意多边形 44"/>
                <p:cNvSpPr/>
                <p:nvPr/>
              </p:nvSpPr>
              <p:spPr>
                <a:xfrm rot="-1800000">
                  <a:off x="6018505" y="1051793"/>
                  <a:ext cx="464154" cy="197080"/>
                </a:xfrm>
                <a:custGeom>
                  <a:avLst/>
                  <a:gdLst>
                    <a:gd name="connsiteX0" fmla="*/ 0 w 464154"/>
                    <a:gd name="connsiteY0" fmla="*/ 98539 h 197080"/>
                    <a:gd name="connsiteX1" fmla="*/ 0 w 464154"/>
                    <a:gd name="connsiteY1" fmla="*/ 98540 h 197080"/>
                    <a:gd name="connsiteX2" fmla="*/ 0 w 464154"/>
                    <a:gd name="connsiteY2" fmla="*/ 98540 h 197080"/>
                    <a:gd name="connsiteX3" fmla="*/ 190379 w 464154"/>
                    <a:gd name="connsiteY3" fmla="*/ 0 h 197080"/>
                    <a:gd name="connsiteX4" fmla="*/ 333925 w 464154"/>
                    <a:gd name="connsiteY4" fmla="*/ 92831 h 197080"/>
                    <a:gd name="connsiteX5" fmla="*/ 464154 w 464154"/>
                    <a:gd name="connsiteY5" fmla="*/ 197080 h 197080"/>
                    <a:gd name="connsiteX6" fmla="*/ 98540 w 464154"/>
                    <a:gd name="connsiteY6" fmla="*/ 197079 h 197080"/>
                    <a:gd name="connsiteX7" fmla="*/ 7744 w 464154"/>
                    <a:gd name="connsiteY7" fmla="*/ 136895 h 197080"/>
                    <a:gd name="connsiteX8" fmla="*/ 0 w 464154"/>
                    <a:gd name="connsiteY8" fmla="*/ 98540 h 197080"/>
                    <a:gd name="connsiteX9" fmla="*/ 7744 w 464154"/>
                    <a:gd name="connsiteY9" fmla="*/ 60184 h 197080"/>
                    <a:gd name="connsiteX10" fmla="*/ 98540 w 464154"/>
                    <a:gd name="connsiteY10" fmla="*/ 0 h 197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4154" h="197080">
                      <a:moveTo>
                        <a:pt x="0" y="98539"/>
                      </a:moveTo>
                      <a:lnTo>
                        <a:pt x="0" y="98540"/>
                      </a:lnTo>
                      <a:lnTo>
                        <a:pt x="0" y="98540"/>
                      </a:lnTo>
                      <a:close/>
                      <a:moveTo>
                        <a:pt x="190379" y="0"/>
                      </a:moveTo>
                      <a:lnTo>
                        <a:pt x="333925" y="92831"/>
                      </a:lnTo>
                      <a:lnTo>
                        <a:pt x="464154" y="197080"/>
                      </a:lnTo>
                      <a:lnTo>
                        <a:pt x="98540" y="197079"/>
                      </a:lnTo>
                      <a:cubicBezTo>
                        <a:pt x="57723" y="197079"/>
                        <a:pt x="22703" y="172263"/>
                        <a:pt x="7744" y="136895"/>
                      </a:cubicBezTo>
                      <a:lnTo>
                        <a:pt x="0" y="98540"/>
                      </a:lnTo>
                      <a:lnTo>
                        <a:pt x="7744" y="60184"/>
                      </a:lnTo>
                      <a:cubicBezTo>
                        <a:pt x="22703" y="24817"/>
                        <a:pt x="57724" y="0"/>
                        <a:pt x="9854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6" name="任意多边形 45"/>
                <p:cNvSpPr/>
                <p:nvPr/>
              </p:nvSpPr>
              <p:spPr>
                <a:xfrm rot="-1800000">
                  <a:off x="6861422" y="1271053"/>
                  <a:ext cx="335387" cy="197079"/>
                </a:xfrm>
                <a:custGeom>
                  <a:avLst/>
                  <a:gdLst>
                    <a:gd name="connsiteX0" fmla="*/ 202299 w 335387"/>
                    <a:gd name="connsiteY0" fmla="*/ 0 h 197079"/>
                    <a:gd name="connsiteX1" fmla="*/ 330293 w 335387"/>
                    <a:gd name="connsiteY1" fmla="*/ 187783 h 197079"/>
                    <a:gd name="connsiteX2" fmla="*/ 335387 w 335387"/>
                    <a:gd name="connsiteY2" fmla="*/ 197079 h 197079"/>
                    <a:gd name="connsiteX3" fmla="*/ 98540 w 335387"/>
                    <a:gd name="connsiteY3" fmla="*/ 197079 h 197079"/>
                    <a:gd name="connsiteX4" fmla="*/ 7744 w 335387"/>
                    <a:gd name="connsiteY4" fmla="*/ 136895 h 197079"/>
                    <a:gd name="connsiteX5" fmla="*/ 0 w 335387"/>
                    <a:gd name="connsiteY5" fmla="*/ 98540 h 197079"/>
                    <a:gd name="connsiteX6" fmla="*/ 7744 w 335387"/>
                    <a:gd name="connsiteY6" fmla="*/ 60184 h 197079"/>
                    <a:gd name="connsiteX7" fmla="*/ 98540 w 335387"/>
                    <a:gd name="connsiteY7" fmla="*/ 0 h 197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5387" h="197079">
                      <a:moveTo>
                        <a:pt x="202299" y="0"/>
                      </a:moveTo>
                      <a:lnTo>
                        <a:pt x="330293" y="187783"/>
                      </a:lnTo>
                      <a:lnTo>
                        <a:pt x="335387" y="197079"/>
                      </a:lnTo>
                      <a:lnTo>
                        <a:pt x="98540" y="197079"/>
                      </a:lnTo>
                      <a:cubicBezTo>
                        <a:pt x="57723" y="197079"/>
                        <a:pt x="22703" y="172263"/>
                        <a:pt x="7744" y="136895"/>
                      </a:cubicBezTo>
                      <a:lnTo>
                        <a:pt x="0" y="98540"/>
                      </a:lnTo>
                      <a:lnTo>
                        <a:pt x="7744" y="60184"/>
                      </a:lnTo>
                      <a:cubicBezTo>
                        <a:pt x="22703" y="24816"/>
                        <a:pt x="57723" y="0"/>
                        <a:pt x="9854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38" name="组合 37"/>
              <p:cNvGrpSpPr/>
              <p:nvPr/>
            </p:nvGrpSpPr>
            <p:grpSpPr>
              <a:xfrm flipH="1" flipV="1">
                <a:off x="4946488" y="5306672"/>
                <a:ext cx="1188000" cy="501517"/>
                <a:chOff x="6008588" y="1051793"/>
                <a:chExt cx="1188221" cy="501517"/>
              </a:xfrm>
            </p:grpSpPr>
            <p:sp>
              <p:nvSpPr>
                <p:cNvPr id="39" name="任意多边形 38"/>
                <p:cNvSpPr/>
                <p:nvPr/>
              </p:nvSpPr>
              <p:spPr>
                <a:xfrm>
                  <a:off x="6542404" y="1180011"/>
                  <a:ext cx="465674" cy="282986"/>
                </a:xfrm>
                <a:custGeom>
                  <a:avLst/>
                  <a:gdLst>
                    <a:gd name="connsiteX0" fmla="*/ 220922 w 465674"/>
                    <a:gd name="connsiteY0" fmla="*/ 0 h 282986"/>
                    <a:gd name="connsiteX1" fmla="*/ 251418 w 465674"/>
                    <a:gd name="connsiteY1" fmla="*/ 7841 h 282986"/>
                    <a:gd name="connsiteX2" fmla="*/ 465674 w 465674"/>
                    <a:gd name="connsiteY2" fmla="*/ 86260 h 282986"/>
                    <a:gd name="connsiteX3" fmla="*/ 147826 w 465674"/>
                    <a:gd name="connsiteY3" fmla="*/ 269768 h 282986"/>
                    <a:gd name="connsiteX4" fmla="*/ 39103 w 465674"/>
                    <a:gd name="connsiteY4" fmla="*/ 263046 h 282986"/>
                    <a:gd name="connsiteX5" fmla="*/ 13219 w 465674"/>
                    <a:gd name="connsiteY5" fmla="*/ 233701 h 282986"/>
                    <a:gd name="connsiteX6" fmla="*/ 747 w 465674"/>
                    <a:gd name="connsiteY6" fmla="*/ 196612 h 282986"/>
                    <a:gd name="connsiteX7" fmla="*/ 49287 w 465674"/>
                    <a:gd name="connsiteY7" fmla="*/ 99093 h 282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5674" h="282986">
                      <a:moveTo>
                        <a:pt x="220922" y="0"/>
                      </a:moveTo>
                      <a:lnTo>
                        <a:pt x="251418" y="7841"/>
                      </a:lnTo>
                      <a:lnTo>
                        <a:pt x="465674" y="86260"/>
                      </a:lnTo>
                      <a:lnTo>
                        <a:pt x="147826" y="269768"/>
                      </a:lnTo>
                      <a:cubicBezTo>
                        <a:pt x="112478" y="290177"/>
                        <a:pt x="69741" y="286195"/>
                        <a:pt x="39103" y="263046"/>
                      </a:cubicBezTo>
                      <a:lnTo>
                        <a:pt x="13219" y="233701"/>
                      </a:lnTo>
                      <a:lnTo>
                        <a:pt x="747" y="196612"/>
                      </a:lnTo>
                      <a:cubicBezTo>
                        <a:pt x="-3982" y="158503"/>
                        <a:pt x="13939" y="119501"/>
                        <a:pt x="49287" y="99093"/>
                      </a:cubicBezTo>
                      <a:close/>
                    </a:path>
                  </a:pathLst>
                </a:custGeom>
                <a:solidFill>
                  <a:schemeClr val="accent3"/>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0" name="任意多边形 39"/>
                <p:cNvSpPr/>
                <p:nvPr/>
              </p:nvSpPr>
              <p:spPr>
                <a:xfrm>
                  <a:off x="6008588" y="1118388"/>
                  <a:ext cx="766341" cy="434922"/>
                </a:xfrm>
                <a:custGeom>
                  <a:avLst/>
                  <a:gdLst>
                    <a:gd name="connsiteX0" fmla="*/ 484082 w 766341"/>
                    <a:gd name="connsiteY0" fmla="*/ 0 h 434922"/>
                    <a:gd name="connsiteX1" fmla="*/ 560345 w 766341"/>
                    <a:gd name="connsiteY1" fmla="*/ 11639 h 434922"/>
                    <a:gd name="connsiteX2" fmla="*/ 766341 w 766341"/>
                    <a:gd name="connsiteY2" fmla="*/ 64606 h 434922"/>
                    <a:gd name="connsiteX3" fmla="*/ 147826 w 766341"/>
                    <a:gd name="connsiteY3" fmla="*/ 421704 h 434922"/>
                    <a:gd name="connsiteX4" fmla="*/ 39102 w 766341"/>
                    <a:gd name="connsiteY4" fmla="*/ 414982 h 434922"/>
                    <a:gd name="connsiteX5" fmla="*/ 13218 w 766341"/>
                    <a:gd name="connsiteY5" fmla="*/ 385637 h 434922"/>
                    <a:gd name="connsiteX6" fmla="*/ 747 w 766341"/>
                    <a:gd name="connsiteY6" fmla="*/ 348548 h 434922"/>
                    <a:gd name="connsiteX7" fmla="*/ 49286 w 766341"/>
                    <a:gd name="connsiteY7" fmla="*/ 251029 h 434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6341" h="434922">
                      <a:moveTo>
                        <a:pt x="484082" y="0"/>
                      </a:moveTo>
                      <a:lnTo>
                        <a:pt x="560345" y="11639"/>
                      </a:lnTo>
                      <a:lnTo>
                        <a:pt x="766341" y="64606"/>
                      </a:lnTo>
                      <a:lnTo>
                        <a:pt x="147826" y="421704"/>
                      </a:lnTo>
                      <a:cubicBezTo>
                        <a:pt x="112477" y="442113"/>
                        <a:pt x="69741" y="438132"/>
                        <a:pt x="39102" y="414982"/>
                      </a:cubicBezTo>
                      <a:lnTo>
                        <a:pt x="13218" y="385637"/>
                      </a:lnTo>
                      <a:lnTo>
                        <a:pt x="747" y="348548"/>
                      </a:lnTo>
                      <a:cubicBezTo>
                        <a:pt x="-3982" y="310439"/>
                        <a:pt x="13938" y="271438"/>
                        <a:pt x="49286" y="251029"/>
                      </a:cubicBezTo>
                      <a:close/>
                    </a:path>
                  </a:pathLst>
                </a:custGeom>
                <a:solidFill>
                  <a:schemeClr val="accent2"/>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1" name="任意多边形 40"/>
                <p:cNvSpPr/>
                <p:nvPr/>
              </p:nvSpPr>
              <p:spPr>
                <a:xfrm rot="-1800000">
                  <a:off x="6018505" y="1051793"/>
                  <a:ext cx="464154" cy="197080"/>
                </a:xfrm>
                <a:custGeom>
                  <a:avLst/>
                  <a:gdLst>
                    <a:gd name="connsiteX0" fmla="*/ 0 w 464154"/>
                    <a:gd name="connsiteY0" fmla="*/ 98539 h 197080"/>
                    <a:gd name="connsiteX1" fmla="*/ 0 w 464154"/>
                    <a:gd name="connsiteY1" fmla="*/ 98540 h 197080"/>
                    <a:gd name="connsiteX2" fmla="*/ 0 w 464154"/>
                    <a:gd name="connsiteY2" fmla="*/ 98540 h 197080"/>
                    <a:gd name="connsiteX3" fmla="*/ 190379 w 464154"/>
                    <a:gd name="connsiteY3" fmla="*/ 0 h 197080"/>
                    <a:gd name="connsiteX4" fmla="*/ 333925 w 464154"/>
                    <a:gd name="connsiteY4" fmla="*/ 92831 h 197080"/>
                    <a:gd name="connsiteX5" fmla="*/ 464154 w 464154"/>
                    <a:gd name="connsiteY5" fmla="*/ 197080 h 197080"/>
                    <a:gd name="connsiteX6" fmla="*/ 98540 w 464154"/>
                    <a:gd name="connsiteY6" fmla="*/ 197079 h 197080"/>
                    <a:gd name="connsiteX7" fmla="*/ 7744 w 464154"/>
                    <a:gd name="connsiteY7" fmla="*/ 136895 h 197080"/>
                    <a:gd name="connsiteX8" fmla="*/ 0 w 464154"/>
                    <a:gd name="connsiteY8" fmla="*/ 98540 h 197080"/>
                    <a:gd name="connsiteX9" fmla="*/ 7744 w 464154"/>
                    <a:gd name="connsiteY9" fmla="*/ 60184 h 197080"/>
                    <a:gd name="connsiteX10" fmla="*/ 98540 w 464154"/>
                    <a:gd name="connsiteY10" fmla="*/ 0 h 197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4154" h="197080">
                      <a:moveTo>
                        <a:pt x="0" y="98539"/>
                      </a:moveTo>
                      <a:lnTo>
                        <a:pt x="0" y="98540"/>
                      </a:lnTo>
                      <a:lnTo>
                        <a:pt x="0" y="98540"/>
                      </a:lnTo>
                      <a:close/>
                      <a:moveTo>
                        <a:pt x="190379" y="0"/>
                      </a:moveTo>
                      <a:lnTo>
                        <a:pt x="333925" y="92831"/>
                      </a:lnTo>
                      <a:lnTo>
                        <a:pt x="464154" y="197080"/>
                      </a:lnTo>
                      <a:lnTo>
                        <a:pt x="98540" y="197079"/>
                      </a:lnTo>
                      <a:cubicBezTo>
                        <a:pt x="57723" y="197079"/>
                        <a:pt x="22703" y="172263"/>
                        <a:pt x="7744" y="136895"/>
                      </a:cubicBezTo>
                      <a:lnTo>
                        <a:pt x="0" y="98540"/>
                      </a:lnTo>
                      <a:lnTo>
                        <a:pt x="7744" y="60184"/>
                      </a:lnTo>
                      <a:cubicBezTo>
                        <a:pt x="22703" y="24817"/>
                        <a:pt x="57724" y="0"/>
                        <a:pt x="9854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2" name="任意多边形 41"/>
                <p:cNvSpPr/>
                <p:nvPr/>
              </p:nvSpPr>
              <p:spPr>
                <a:xfrm rot="-1800000">
                  <a:off x="6861422" y="1271053"/>
                  <a:ext cx="335387" cy="197079"/>
                </a:xfrm>
                <a:custGeom>
                  <a:avLst/>
                  <a:gdLst>
                    <a:gd name="connsiteX0" fmla="*/ 202299 w 335387"/>
                    <a:gd name="connsiteY0" fmla="*/ 0 h 197079"/>
                    <a:gd name="connsiteX1" fmla="*/ 330293 w 335387"/>
                    <a:gd name="connsiteY1" fmla="*/ 187783 h 197079"/>
                    <a:gd name="connsiteX2" fmla="*/ 335387 w 335387"/>
                    <a:gd name="connsiteY2" fmla="*/ 197079 h 197079"/>
                    <a:gd name="connsiteX3" fmla="*/ 98540 w 335387"/>
                    <a:gd name="connsiteY3" fmla="*/ 197079 h 197079"/>
                    <a:gd name="connsiteX4" fmla="*/ 7744 w 335387"/>
                    <a:gd name="connsiteY4" fmla="*/ 136895 h 197079"/>
                    <a:gd name="connsiteX5" fmla="*/ 0 w 335387"/>
                    <a:gd name="connsiteY5" fmla="*/ 98540 h 197079"/>
                    <a:gd name="connsiteX6" fmla="*/ 7744 w 335387"/>
                    <a:gd name="connsiteY6" fmla="*/ 60184 h 197079"/>
                    <a:gd name="connsiteX7" fmla="*/ 98540 w 335387"/>
                    <a:gd name="connsiteY7" fmla="*/ 0 h 197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5387" h="197079">
                      <a:moveTo>
                        <a:pt x="202299" y="0"/>
                      </a:moveTo>
                      <a:lnTo>
                        <a:pt x="330293" y="187783"/>
                      </a:lnTo>
                      <a:lnTo>
                        <a:pt x="335387" y="197079"/>
                      </a:lnTo>
                      <a:lnTo>
                        <a:pt x="98540" y="197079"/>
                      </a:lnTo>
                      <a:cubicBezTo>
                        <a:pt x="57723" y="197079"/>
                        <a:pt x="22703" y="172263"/>
                        <a:pt x="7744" y="136895"/>
                      </a:cubicBezTo>
                      <a:lnTo>
                        <a:pt x="0" y="98540"/>
                      </a:lnTo>
                      <a:lnTo>
                        <a:pt x="7744" y="60184"/>
                      </a:lnTo>
                      <a:cubicBezTo>
                        <a:pt x="22703" y="24816"/>
                        <a:pt x="57723" y="0"/>
                        <a:pt x="9854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grpSp>
      <p:grpSp>
        <p:nvGrpSpPr>
          <p:cNvPr id="47" name="组合 46"/>
          <p:cNvGrpSpPr/>
          <p:nvPr/>
        </p:nvGrpSpPr>
        <p:grpSpPr>
          <a:xfrm>
            <a:off x="8877688" y="2466703"/>
            <a:ext cx="1561322" cy="1575258"/>
            <a:chOff x="8877688" y="2466703"/>
            <a:chExt cx="1561322" cy="1575258"/>
          </a:xfrm>
        </p:grpSpPr>
        <p:sp>
          <p:nvSpPr>
            <p:cNvPr id="22" name="椭圆 21"/>
            <p:cNvSpPr/>
            <p:nvPr/>
          </p:nvSpPr>
          <p:spPr>
            <a:xfrm>
              <a:off x="8877688" y="2466703"/>
              <a:ext cx="1561322" cy="1561320"/>
            </a:xfrm>
            <a:prstGeom prst="ellipse">
              <a:avLst/>
            </a:prstGeom>
            <a:gradFill>
              <a:gsLst>
                <a:gs pos="0">
                  <a:schemeClr val="bg1"/>
                </a:gs>
                <a:gs pos="36000">
                  <a:schemeClr val="bg1"/>
                </a:gs>
                <a:gs pos="100000">
                  <a:srgbClr val="ECECEC"/>
                </a:gs>
              </a:gsLst>
              <a:lin ang="13500000" scaled="1"/>
            </a:gradFill>
            <a:ln w="19050">
              <a:solidFill>
                <a:schemeClr val="bg1"/>
              </a:solidFill>
            </a:ln>
            <a:effectLst>
              <a:outerShdw blurRad="558800" dist="5334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椭圆 88"/>
            <p:cNvSpPr/>
            <p:nvPr/>
          </p:nvSpPr>
          <p:spPr>
            <a:xfrm>
              <a:off x="8918576" y="2512525"/>
              <a:ext cx="1479546" cy="1479536"/>
            </a:xfrm>
            <a:prstGeom prst="ellipse">
              <a:avLst/>
            </a:prstGeom>
            <a:noFill/>
            <a:ln w="63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59" name="组合 58"/>
            <p:cNvGrpSpPr/>
            <p:nvPr/>
          </p:nvGrpSpPr>
          <p:grpSpPr>
            <a:xfrm>
              <a:off x="9286876" y="2471633"/>
              <a:ext cx="742946" cy="1570328"/>
              <a:chOff x="4946488" y="1051793"/>
              <a:chExt cx="2250321" cy="4756396"/>
            </a:xfrm>
          </p:grpSpPr>
          <p:grpSp>
            <p:nvGrpSpPr>
              <p:cNvPr id="60" name="组合 59"/>
              <p:cNvGrpSpPr/>
              <p:nvPr/>
            </p:nvGrpSpPr>
            <p:grpSpPr>
              <a:xfrm>
                <a:off x="6008588" y="1051793"/>
                <a:ext cx="1188221" cy="501517"/>
                <a:chOff x="6008588" y="1051793"/>
                <a:chExt cx="1188221" cy="501517"/>
              </a:xfrm>
            </p:grpSpPr>
            <p:sp>
              <p:nvSpPr>
                <p:cNvPr id="66" name="任意多边形 65"/>
                <p:cNvSpPr/>
                <p:nvPr/>
              </p:nvSpPr>
              <p:spPr>
                <a:xfrm>
                  <a:off x="6542404" y="1180011"/>
                  <a:ext cx="465674" cy="282986"/>
                </a:xfrm>
                <a:custGeom>
                  <a:avLst/>
                  <a:gdLst>
                    <a:gd name="connsiteX0" fmla="*/ 220922 w 465674"/>
                    <a:gd name="connsiteY0" fmla="*/ 0 h 282986"/>
                    <a:gd name="connsiteX1" fmla="*/ 251418 w 465674"/>
                    <a:gd name="connsiteY1" fmla="*/ 7841 h 282986"/>
                    <a:gd name="connsiteX2" fmla="*/ 465674 w 465674"/>
                    <a:gd name="connsiteY2" fmla="*/ 86260 h 282986"/>
                    <a:gd name="connsiteX3" fmla="*/ 147826 w 465674"/>
                    <a:gd name="connsiteY3" fmla="*/ 269768 h 282986"/>
                    <a:gd name="connsiteX4" fmla="*/ 39103 w 465674"/>
                    <a:gd name="connsiteY4" fmla="*/ 263046 h 282986"/>
                    <a:gd name="connsiteX5" fmla="*/ 13219 w 465674"/>
                    <a:gd name="connsiteY5" fmla="*/ 233701 h 282986"/>
                    <a:gd name="connsiteX6" fmla="*/ 747 w 465674"/>
                    <a:gd name="connsiteY6" fmla="*/ 196612 h 282986"/>
                    <a:gd name="connsiteX7" fmla="*/ 49287 w 465674"/>
                    <a:gd name="connsiteY7" fmla="*/ 99093 h 282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5674" h="282986">
                      <a:moveTo>
                        <a:pt x="220922" y="0"/>
                      </a:moveTo>
                      <a:lnTo>
                        <a:pt x="251418" y="7841"/>
                      </a:lnTo>
                      <a:lnTo>
                        <a:pt x="465674" y="86260"/>
                      </a:lnTo>
                      <a:lnTo>
                        <a:pt x="147826" y="269768"/>
                      </a:lnTo>
                      <a:cubicBezTo>
                        <a:pt x="112478" y="290177"/>
                        <a:pt x="69741" y="286195"/>
                        <a:pt x="39103" y="263046"/>
                      </a:cubicBezTo>
                      <a:lnTo>
                        <a:pt x="13219" y="233701"/>
                      </a:lnTo>
                      <a:lnTo>
                        <a:pt x="747" y="196612"/>
                      </a:lnTo>
                      <a:cubicBezTo>
                        <a:pt x="-3982" y="158503"/>
                        <a:pt x="13939" y="119501"/>
                        <a:pt x="49287" y="99093"/>
                      </a:cubicBezTo>
                      <a:close/>
                    </a:path>
                  </a:pathLst>
                </a:custGeom>
                <a:solidFill>
                  <a:schemeClr val="accent3"/>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7" name="任意多边形 66"/>
                <p:cNvSpPr/>
                <p:nvPr/>
              </p:nvSpPr>
              <p:spPr>
                <a:xfrm>
                  <a:off x="6008588" y="1118388"/>
                  <a:ext cx="766341" cy="434922"/>
                </a:xfrm>
                <a:custGeom>
                  <a:avLst/>
                  <a:gdLst>
                    <a:gd name="connsiteX0" fmla="*/ 484082 w 766341"/>
                    <a:gd name="connsiteY0" fmla="*/ 0 h 434922"/>
                    <a:gd name="connsiteX1" fmla="*/ 560345 w 766341"/>
                    <a:gd name="connsiteY1" fmla="*/ 11639 h 434922"/>
                    <a:gd name="connsiteX2" fmla="*/ 766341 w 766341"/>
                    <a:gd name="connsiteY2" fmla="*/ 64606 h 434922"/>
                    <a:gd name="connsiteX3" fmla="*/ 147826 w 766341"/>
                    <a:gd name="connsiteY3" fmla="*/ 421704 h 434922"/>
                    <a:gd name="connsiteX4" fmla="*/ 39102 w 766341"/>
                    <a:gd name="connsiteY4" fmla="*/ 414982 h 434922"/>
                    <a:gd name="connsiteX5" fmla="*/ 13218 w 766341"/>
                    <a:gd name="connsiteY5" fmla="*/ 385637 h 434922"/>
                    <a:gd name="connsiteX6" fmla="*/ 747 w 766341"/>
                    <a:gd name="connsiteY6" fmla="*/ 348548 h 434922"/>
                    <a:gd name="connsiteX7" fmla="*/ 49286 w 766341"/>
                    <a:gd name="connsiteY7" fmla="*/ 251029 h 434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6341" h="434922">
                      <a:moveTo>
                        <a:pt x="484082" y="0"/>
                      </a:moveTo>
                      <a:lnTo>
                        <a:pt x="560345" y="11639"/>
                      </a:lnTo>
                      <a:lnTo>
                        <a:pt x="766341" y="64606"/>
                      </a:lnTo>
                      <a:lnTo>
                        <a:pt x="147826" y="421704"/>
                      </a:lnTo>
                      <a:cubicBezTo>
                        <a:pt x="112477" y="442113"/>
                        <a:pt x="69741" y="438132"/>
                        <a:pt x="39102" y="414982"/>
                      </a:cubicBezTo>
                      <a:lnTo>
                        <a:pt x="13218" y="385637"/>
                      </a:lnTo>
                      <a:lnTo>
                        <a:pt x="747" y="348548"/>
                      </a:lnTo>
                      <a:cubicBezTo>
                        <a:pt x="-3982" y="310439"/>
                        <a:pt x="13938" y="271438"/>
                        <a:pt x="49286" y="251029"/>
                      </a:cubicBezTo>
                      <a:close/>
                    </a:path>
                  </a:pathLst>
                </a:custGeom>
                <a:solidFill>
                  <a:schemeClr val="accent2"/>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8" name="任意多边形 67"/>
                <p:cNvSpPr/>
                <p:nvPr/>
              </p:nvSpPr>
              <p:spPr>
                <a:xfrm rot="-1800000">
                  <a:off x="6018505" y="1051793"/>
                  <a:ext cx="464154" cy="197080"/>
                </a:xfrm>
                <a:custGeom>
                  <a:avLst/>
                  <a:gdLst>
                    <a:gd name="connsiteX0" fmla="*/ 0 w 464154"/>
                    <a:gd name="connsiteY0" fmla="*/ 98539 h 197080"/>
                    <a:gd name="connsiteX1" fmla="*/ 0 w 464154"/>
                    <a:gd name="connsiteY1" fmla="*/ 98540 h 197080"/>
                    <a:gd name="connsiteX2" fmla="*/ 0 w 464154"/>
                    <a:gd name="connsiteY2" fmla="*/ 98540 h 197080"/>
                    <a:gd name="connsiteX3" fmla="*/ 190379 w 464154"/>
                    <a:gd name="connsiteY3" fmla="*/ 0 h 197080"/>
                    <a:gd name="connsiteX4" fmla="*/ 333925 w 464154"/>
                    <a:gd name="connsiteY4" fmla="*/ 92831 h 197080"/>
                    <a:gd name="connsiteX5" fmla="*/ 464154 w 464154"/>
                    <a:gd name="connsiteY5" fmla="*/ 197080 h 197080"/>
                    <a:gd name="connsiteX6" fmla="*/ 98540 w 464154"/>
                    <a:gd name="connsiteY6" fmla="*/ 197079 h 197080"/>
                    <a:gd name="connsiteX7" fmla="*/ 7744 w 464154"/>
                    <a:gd name="connsiteY7" fmla="*/ 136895 h 197080"/>
                    <a:gd name="connsiteX8" fmla="*/ 0 w 464154"/>
                    <a:gd name="connsiteY8" fmla="*/ 98540 h 197080"/>
                    <a:gd name="connsiteX9" fmla="*/ 7744 w 464154"/>
                    <a:gd name="connsiteY9" fmla="*/ 60184 h 197080"/>
                    <a:gd name="connsiteX10" fmla="*/ 98540 w 464154"/>
                    <a:gd name="connsiteY10" fmla="*/ 0 h 197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4154" h="197080">
                      <a:moveTo>
                        <a:pt x="0" y="98539"/>
                      </a:moveTo>
                      <a:lnTo>
                        <a:pt x="0" y="98540"/>
                      </a:lnTo>
                      <a:lnTo>
                        <a:pt x="0" y="98540"/>
                      </a:lnTo>
                      <a:close/>
                      <a:moveTo>
                        <a:pt x="190379" y="0"/>
                      </a:moveTo>
                      <a:lnTo>
                        <a:pt x="333925" y="92831"/>
                      </a:lnTo>
                      <a:lnTo>
                        <a:pt x="464154" y="197080"/>
                      </a:lnTo>
                      <a:lnTo>
                        <a:pt x="98540" y="197079"/>
                      </a:lnTo>
                      <a:cubicBezTo>
                        <a:pt x="57723" y="197079"/>
                        <a:pt x="22703" y="172263"/>
                        <a:pt x="7744" y="136895"/>
                      </a:cubicBezTo>
                      <a:lnTo>
                        <a:pt x="0" y="98540"/>
                      </a:lnTo>
                      <a:lnTo>
                        <a:pt x="7744" y="60184"/>
                      </a:lnTo>
                      <a:cubicBezTo>
                        <a:pt x="22703" y="24817"/>
                        <a:pt x="57724" y="0"/>
                        <a:pt x="9854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9" name="任意多边形 68"/>
                <p:cNvSpPr/>
                <p:nvPr/>
              </p:nvSpPr>
              <p:spPr>
                <a:xfrm rot="-1800000">
                  <a:off x="6861422" y="1271053"/>
                  <a:ext cx="335387" cy="197079"/>
                </a:xfrm>
                <a:custGeom>
                  <a:avLst/>
                  <a:gdLst>
                    <a:gd name="connsiteX0" fmla="*/ 202299 w 335387"/>
                    <a:gd name="connsiteY0" fmla="*/ 0 h 197079"/>
                    <a:gd name="connsiteX1" fmla="*/ 330293 w 335387"/>
                    <a:gd name="connsiteY1" fmla="*/ 187783 h 197079"/>
                    <a:gd name="connsiteX2" fmla="*/ 335387 w 335387"/>
                    <a:gd name="connsiteY2" fmla="*/ 197079 h 197079"/>
                    <a:gd name="connsiteX3" fmla="*/ 98540 w 335387"/>
                    <a:gd name="connsiteY3" fmla="*/ 197079 h 197079"/>
                    <a:gd name="connsiteX4" fmla="*/ 7744 w 335387"/>
                    <a:gd name="connsiteY4" fmla="*/ 136895 h 197079"/>
                    <a:gd name="connsiteX5" fmla="*/ 0 w 335387"/>
                    <a:gd name="connsiteY5" fmla="*/ 98540 h 197079"/>
                    <a:gd name="connsiteX6" fmla="*/ 7744 w 335387"/>
                    <a:gd name="connsiteY6" fmla="*/ 60184 h 197079"/>
                    <a:gd name="connsiteX7" fmla="*/ 98540 w 335387"/>
                    <a:gd name="connsiteY7" fmla="*/ 0 h 197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5387" h="197079">
                      <a:moveTo>
                        <a:pt x="202299" y="0"/>
                      </a:moveTo>
                      <a:lnTo>
                        <a:pt x="330293" y="187783"/>
                      </a:lnTo>
                      <a:lnTo>
                        <a:pt x="335387" y="197079"/>
                      </a:lnTo>
                      <a:lnTo>
                        <a:pt x="98540" y="197079"/>
                      </a:lnTo>
                      <a:cubicBezTo>
                        <a:pt x="57723" y="197079"/>
                        <a:pt x="22703" y="172263"/>
                        <a:pt x="7744" y="136895"/>
                      </a:cubicBezTo>
                      <a:lnTo>
                        <a:pt x="0" y="98540"/>
                      </a:lnTo>
                      <a:lnTo>
                        <a:pt x="7744" y="60184"/>
                      </a:lnTo>
                      <a:cubicBezTo>
                        <a:pt x="22703" y="24816"/>
                        <a:pt x="57723" y="0"/>
                        <a:pt x="9854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61" name="组合 60"/>
              <p:cNvGrpSpPr/>
              <p:nvPr/>
            </p:nvGrpSpPr>
            <p:grpSpPr>
              <a:xfrm flipH="1" flipV="1">
                <a:off x="4946488" y="5306672"/>
                <a:ext cx="1188000" cy="501517"/>
                <a:chOff x="6008588" y="1051793"/>
                <a:chExt cx="1188221" cy="501517"/>
              </a:xfrm>
            </p:grpSpPr>
            <p:sp>
              <p:nvSpPr>
                <p:cNvPr id="62" name="任意多边形 61"/>
                <p:cNvSpPr/>
                <p:nvPr/>
              </p:nvSpPr>
              <p:spPr>
                <a:xfrm>
                  <a:off x="6542404" y="1180011"/>
                  <a:ext cx="465674" cy="282986"/>
                </a:xfrm>
                <a:custGeom>
                  <a:avLst/>
                  <a:gdLst>
                    <a:gd name="connsiteX0" fmla="*/ 220922 w 465674"/>
                    <a:gd name="connsiteY0" fmla="*/ 0 h 282986"/>
                    <a:gd name="connsiteX1" fmla="*/ 251418 w 465674"/>
                    <a:gd name="connsiteY1" fmla="*/ 7841 h 282986"/>
                    <a:gd name="connsiteX2" fmla="*/ 465674 w 465674"/>
                    <a:gd name="connsiteY2" fmla="*/ 86260 h 282986"/>
                    <a:gd name="connsiteX3" fmla="*/ 147826 w 465674"/>
                    <a:gd name="connsiteY3" fmla="*/ 269768 h 282986"/>
                    <a:gd name="connsiteX4" fmla="*/ 39103 w 465674"/>
                    <a:gd name="connsiteY4" fmla="*/ 263046 h 282986"/>
                    <a:gd name="connsiteX5" fmla="*/ 13219 w 465674"/>
                    <a:gd name="connsiteY5" fmla="*/ 233701 h 282986"/>
                    <a:gd name="connsiteX6" fmla="*/ 747 w 465674"/>
                    <a:gd name="connsiteY6" fmla="*/ 196612 h 282986"/>
                    <a:gd name="connsiteX7" fmla="*/ 49287 w 465674"/>
                    <a:gd name="connsiteY7" fmla="*/ 99093 h 282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5674" h="282986">
                      <a:moveTo>
                        <a:pt x="220922" y="0"/>
                      </a:moveTo>
                      <a:lnTo>
                        <a:pt x="251418" y="7841"/>
                      </a:lnTo>
                      <a:lnTo>
                        <a:pt x="465674" y="86260"/>
                      </a:lnTo>
                      <a:lnTo>
                        <a:pt x="147826" y="269768"/>
                      </a:lnTo>
                      <a:cubicBezTo>
                        <a:pt x="112478" y="290177"/>
                        <a:pt x="69741" y="286195"/>
                        <a:pt x="39103" y="263046"/>
                      </a:cubicBezTo>
                      <a:lnTo>
                        <a:pt x="13219" y="233701"/>
                      </a:lnTo>
                      <a:lnTo>
                        <a:pt x="747" y="196612"/>
                      </a:lnTo>
                      <a:cubicBezTo>
                        <a:pt x="-3982" y="158503"/>
                        <a:pt x="13939" y="119501"/>
                        <a:pt x="49287" y="99093"/>
                      </a:cubicBezTo>
                      <a:close/>
                    </a:path>
                  </a:pathLst>
                </a:custGeom>
                <a:solidFill>
                  <a:schemeClr val="accent3"/>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3" name="任意多边形 62"/>
                <p:cNvSpPr/>
                <p:nvPr/>
              </p:nvSpPr>
              <p:spPr>
                <a:xfrm>
                  <a:off x="6008588" y="1118388"/>
                  <a:ext cx="766341" cy="434922"/>
                </a:xfrm>
                <a:custGeom>
                  <a:avLst/>
                  <a:gdLst>
                    <a:gd name="connsiteX0" fmla="*/ 484082 w 766341"/>
                    <a:gd name="connsiteY0" fmla="*/ 0 h 434922"/>
                    <a:gd name="connsiteX1" fmla="*/ 560345 w 766341"/>
                    <a:gd name="connsiteY1" fmla="*/ 11639 h 434922"/>
                    <a:gd name="connsiteX2" fmla="*/ 766341 w 766341"/>
                    <a:gd name="connsiteY2" fmla="*/ 64606 h 434922"/>
                    <a:gd name="connsiteX3" fmla="*/ 147826 w 766341"/>
                    <a:gd name="connsiteY3" fmla="*/ 421704 h 434922"/>
                    <a:gd name="connsiteX4" fmla="*/ 39102 w 766341"/>
                    <a:gd name="connsiteY4" fmla="*/ 414982 h 434922"/>
                    <a:gd name="connsiteX5" fmla="*/ 13218 w 766341"/>
                    <a:gd name="connsiteY5" fmla="*/ 385637 h 434922"/>
                    <a:gd name="connsiteX6" fmla="*/ 747 w 766341"/>
                    <a:gd name="connsiteY6" fmla="*/ 348548 h 434922"/>
                    <a:gd name="connsiteX7" fmla="*/ 49286 w 766341"/>
                    <a:gd name="connsiteY7" fmla="*/ 251029 h 434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6341" h="434922">
                      <a:moveTo>
                        <a:pt x="484082" y="0"/>
                      </a:moveTo>
                      <a:lnTo>
                        <a:pt x="560345" y="11639"/>
                      </a:lnTo>
                      <a:lnTo>
                        <a:pt x="766341" y="64606"/>
                      </a:lnTo>
                      <a:lnTo>
                        <a:pt x="147826" y="421704"/>
                      </a:lnTo>
                      <a:cubicBezTo>
                        <a:pt x="112477" y="442113"/>
                        <a:pt x="69741" y="438132"/>
                        <a:pt x="39102" y="414982"/>
                      </a:cubicBezTo>
                      <a:lnTo>
                        <a:pt x="13218" y="385637"/>
                      </a:lnTo>
                      <a:lnTo>
                        <a:pt x="747" y="348548"/>
                      </a:lnTo>
                      <a:cubicBezTo>
                        <a:pt x="-3982" y="310439"/>
                        <a:pt x="13938" y="271438"/>
                        <a:pt x="49286" y="251029"/>
                      </a:cubicBezTo>
                      <a:close/>
                    </a:path>
                  </a:pathLst>
                </a:custGeom>
                <a:solidFill>
                  <a:schemeClr val="accent2"/>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4" name="任意多边形 63"/>
                <p:cNvSpPr/>
                <p:nvPr/>
              </p:nvSpPr>
              <p:spPr>
                <a:xfrm rot="-1800000">
                  <a:off x="6018505" y="1051793"/>
                  <a:ext cx="464154" cy="197080"/>
                </a:xfrm>
                <a:custGeom>
                  <a:avLst/>
                  <a:gdLst>
                    <a:gd name="connsiteX0" fmla="*/ 0 w 464154"/>
                    <a:gd name="connsiteY0" fmla="*/ 98539 h 197080"/>
                    <a:gd name="connsiteX1" fmla="*/ 0 w 464154"/>
                    <a:gd name="connsiteY1" fmla="*/ 98540 h 197080"/>
                    <a:gd name="connsiteX2" fmla="*/ 0 w 464154"/>
                    <a:gd name="connsiteY2" fmla="*/ 98540 h 197080"/>
                    <a:gd name="connsiteX3" fmla="*/ 190379 w 464154"/>
                    <a:gd name="connsiteY3" fmla="*/ 0 h 197080"/>
                    <a:gd name="connsiteX4" fmla="*/ 333925 w 464154"/>
                    <a:gd name="connsiteY4" fmla="*/ 92831 h 197080"/>
                    <a:gd name="connsiteX5" fmla="*/ 464154 w 464154"/>
                    <a:gd name="connsiteY5" fmla="*/ 197080 h 197080"/>
                    <a:gd name="connsiteX6" fmla="*/ 98540 w 464154"/>
                    <a:gd name="connsiteY6" fmla="*/ 197079 h 197080"/>
                    <a:gd name="connsiteX7" fmla="*/ 7744 w 464154"/>
                    <a:gd name="connsiteY7" fmla="*/ 136895 h 197080"/>
                    <a:gd name="connsiteX8" fmla="*/ 0 w 464154"/>
                    <a:gd name="connsiteY8" fmla="*/ 98540 h 197080"/>
                    <a:gd name="connsiteX9" fmla="*/ 7744 w 464154"/>
                    <a:gd name="connsiteY9" fmla="*/ 60184 h 197080"/>
                    <a:gd name="connsiteX10" fmla="*/ 98540 w 464154"/>
                    <a:gd name="connsiteY10" fmla="*/ 0 h 197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4154" h="197080">
                      <a:moveTo>
                        <a:pt x="0" y="98539"/>
                      </a:moveTo>
                      <a:lnTo>
                        <a:pt x="0" y="98540"/>
                      </a:lnTo>
                      <a:lnTo>
                        <a:pt x="0" y="98540"/>
                      </a:lnTo>
                      <a:close/>
                      <a:moveTo>
                        <a:pt x="190379" y="0"/>
                      </a:moveTo>
                      <a:lnTo>
                        <a:pt x="333925" y="92831"/>
                      </a:lnTo>
                      <a:lnTo>
                        <a:pt x="464154" y="197080"/>
                      </a:lnTo>
                      <a:lnTo>
                        <a:pt x="98540" y="197079"/>
                      </a:lnTo>
                      <a:cubicBezTo>
                        <a:pt x="57723" y="197079"/>
                        <a:pt x="22703" y="172263"/>
                        <a:pt x="7744" y="136895"/>
                      </a:cubicBezTo>
                      <a:lnTo>
                        <a:pt x="0" y="98540"/>
                      </a:lnTo>
                      <a:lnTo>
                        <a:pt x="7744" y="60184"/>
                      </a:lnTo>
                      <a:cubicBezTo>
                        <a:pt x="22703" y="24817"/>
                        <a:pt x="57724" y="0"/>
                        <a:pt x="9854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5" name="任意多边形 64"/>
                <p:cNvSpPr/>
                <p:nvPr/>
              </p:nvSpPr>
              <p:spPr>
                <a:xfrm rot="-1800000">
                  <a:off x="6861422" y="1271053"/>
                  <a:ext cx="335387" cy="197079"/>
                </a:xfrm>
                <a:custGeom>
                  <a:avLst/>
                  <a:gdLst>
                    <a:gd name="connsiteX0" fmla="*/ 202299 w 335387"/>
                    <a:gd name="connsiteY0" fmla="*/ 0 h 197079"/>
                    <a:gd name="connsiteX1" fmla="*/ 330293 w 335387"/>
                    <a:gd name="connsiteY1" fmla="*/ 187783 h 197079"/>
                    <a:gd name="connsiteX2" fmla="*/ 335387 w 335387"/>
                    <a:gd name="connsiteY2" fmla="*/ 197079 h 197079"/>
                    <a:gd name="connsiteX3" fmla="*/ 98540 w 335387"/>
                    <a:gd name="connsiteY3" fmla="*/ 197079 h 197079"/>
                    <a:gd name="connsiteX4" fmla="*/ 7744 w 335387"/>
                    <a:gd name="connsiteY4" fmla="*/ 136895 h 197079"/>
                    <a:gd name="connsiteX5" fmla="*/ 0 w 335387"/>
                    <a:gd name="connsiteY5" fmla="*/ 98540 h 197079"/>
                    <a:gd name="connsiteX6" fmla="*/ 7744 w 335387"/>
                    <a:gd name="connsiteY6" fmla="*/ 60184 h 197079"/>
                    <a:gd name="connsiteX7" fmla="*/ 98540 w 335387"/>
                    <a:gd name="connsiteY7" fmla="*/ 0 h 197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5387" h="197079">
                      <a:moveTo>
                        <a:pt x="202299" y="0"/>
                      </a:moveTo>
                      <a:lnTo>
                        <a:pt x="330293" y="187783"/>
                      </a:lnTo>
                      <a:lnTo>
                        <a:pt x="335387" y="197079"/>
                      </a:lnTo>
                      <a:lnTo>
                        <a:pt x="98540" y="197079"/>
                      </a:lnTo>
                      <a:cubicBezTo>
                        <a:pt x="57723" y="197079"/>
                        <a:pt x="22703" y="172263"/>
                        <a:pt x="7744" y="136895"/>
                      </a:cubicBezTo>
                      <a:lnTo>
                        <a:pt x="0" y="98540"/>
                      </a:lnTo>
                      <a:lnTo>
                        <a:pt x="7744" y="60184"/>
                      </a:lnTo>
                      <a:cubicBezTo>
                        <a:pt x="22703" y="24816"/>
                        <a:pt x="57723" y="0"/>
                        <a:pt x="9854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grpSp>
      <p:grpSp>
        <p:nvGrpSpPr>
          <p:cNvPr id="87" name="组合 86"/>
          <p:cNvGrpSpPr/>
          <p:nvPr/>
        </p:nvGrpSpPr>
        <p:grpSpPr>
          <a:xfrm>
            <a:off x="5092701" y="2244064"/>
            <a:ext cx="2006600" cy="2006598"/>
            <a:chOff x="4952064" y="2285064"/>
            <a:chExt cx="2287873" cy="2287873"/>
          </a:xfrm>
        </p:grpSpPr>
        <p:sp>
          <p:nvSpPr>
            <p:cNvPr id="20" name="椭圆 19"/>
            <p:cNvSpPr/>
            <p:nvPr/>
          </p:nvSpPr>
          <p:spPr>
            <a:xfrm>
              <a:off x="4952064" y="2285064"/>
              <a:ext cx="2287873" cy="2287873"/>
            </a:xfrm>
            <a:prstGeom prst="ellipse">
              <a:avLst/>
            </a:prstGeom>
            <a:gradFill>
              <a:gsLst>
                <a:gs pos="0">
                  <a:schemeClr val="bg1"/>
                </a:gs>
                <a:gs pos="36000">
                  <a:schemeClr val="bg1"/>
                </a:gs>
                <a:gs pos="100000">
                  <a:srgbClr val="ECECEC"/>
                </a:gs>
              </a:gsLst>
              <a:lin ang="13500000" scaled="1"/>
            </a:gradFill>
            <a:ln w="19050">
              <a:solidFill>
                <a:schemeClr val="bg1"/>
              </a:solidFill>
            </a:ln>
            <a:effectLst>
              <a:outerShdw blurRad="558800" dist="5334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5008933" y="2341933"/>
              <a:ext cx="2174134" cy="2174134"/>
              <a:chOff x="1123476" y="1763462"/>
              <a:chExt cx="2798050" cy="2798050"/>
            </a:xfrm>
          </p:grpSpPr>
          <p:grpSp>
            <p:nvGrpSpPr>
              <p:cNvPr id="26" name="组合 25"/>
              <p:cNvGrpSpPr/>
              <p:nvPr/>
            </p:nvGrpSpPr>
            <p:grpSpPr>
              <a:xfrm>
                <a:off x="1123476" y="1763462"/>
                <a:ext cx="2798050" cy="2798050"/>
                <a:chOff x="1123476" y="1763462"/>
                <a:chExt cx="2798050" cy="2798050"/>
              </a:xfrm>
            </p:grpSpPr>
            <p:sp>
              <p:nvSpPr>
                <p:cNvPr id="32" name="弧形 31"/>
                <p:cNvSpPr/>
                <p:nvPr/>
              </p:nvSpPr>
              <p:spPr>
                <a:xfrm rot="1800000" flipV="1">
                  <a:off x="1165447" y="1805433"/>
                  <a:ext cx="2714109" cy="2714109"/>
                </a:xfrm>
                <a:prstGeom prst="arc">
                  <a:avLst>
                    <a:gd name="adj1" fmla="val 17040575"/>
                    <a:gd name="adj2" fmla="val 18695273"/>
                  </a:avLst>
                </a:prstGeom>
                <a:ln w="22225" cap="rnd">
                  <a:solidFill>
                    <a:schemeClr val="accent2"/>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3" name="弧形 32"/>
                <p:cNvSpPr/>
                <p:nvPr/>
              </p:nvSpPr>
              <p:spPr>
                <a:xfrm rot="2700000" flipV="1">
                  <a:off x="1207418" y="1847404"/>
                  <a:ext cx="2630167" cy="2630167"/>
                </a:xfrm>
                <a:prstGeom prst="arc">
                  <a:avLst>
                    <a:gd name="adj1" fmla="val 19281952"/>
                    <a:gd name="adj2" fmla="val 0"/>
                  </a:avLst>
                </a:prstGeom>
                <a:ln w="22225" cap="rnd">
                  <a:solidFill>
                    <a:schemeClr val="accent3"/>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4" name="弧形 33"/>
                <p:cNvSpPr/>
                <p:nvPr/>
              </p:nvSpPr>
              <p:spPr>
                <a:xfrm flipV="1">
                  <a:off x="1249388" y="1889374"/>
                  <a:ext cx="2546226" cy="2546226"/>
                </a:xfrm>
                <a:prstGeom prst="arc">
                  <a:avLst>
                    <a:gd name="adj1" fmla="val 16200000"/>
                    <a:gd name="adj2" fmla="val 17549389"/>
                  </a:avLst>
                </a:prstGeom>
                <a:ln w="22225" cap="rnd">
                  <a:solidFill>
                    <a:schemeClr val="accent4"/>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5" name="弧形 34"/>
                <p:cNvSpPr/>
                <p:nvPr/>
              </p:nvSpPr>
              <p:spPr>
                <a:xfrm flipV="1">
                  <a:off x="1123476" y="1763462"/>
                  <a:ext cx="2798050" cy="2798050"/>
                </a:xfrm>
                <a:prstGeom prst="arc">
                  <a:avLst>
                    <a:gd name="adj1" fmla="val 16550962"/>
                    <a:gd name="adj2" fmla="val 19413825"/>
                  </a:avLst>
                </a:prstGeom>
                <a:ln w="22225" cap="rnd">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27" name="组合 26"/>
              <p:cNvGrpSpPr/>
              <p:nvPr/>
            </p:nvGrpSpPr>
            <p:grpSpPr>
              <a:xfrm rot="14400000">
                <a:off x="1123476" y="1763462"/>
                <a:ext cx="2798050" cy="2798050"/>
                <a:chOff x="1123476" y="1763462"/>
                <a:chExt cx="2798050" cy="2798050"/>
              </a:xfrm>
            </p:grpSpPr>
            <p:sp>
              <p:nvSpPr>
                <p:cNvPr id="28" name="弧形 27"/>
                <p:cNvSpPr/>
                <p:nvPr/>
              </p:nvSpPr>
              <p:spPr>
                <a:xfrm rot="1800000" flipV="1">
                  <a:off x="1165447" y="1805433"/>
                  <a:ext cx="2714109" cy="2714109"/>
                </a:xfrm>
                <a:prstGeom prst="arc">
                  <a:avLst>
                    <a:gd name="adj1" fmla="val 20395266"/>
                    <a:gd name="adj2" fmla="val 1404770"/>
                  </a:avLst>
                </a:prstGeom>
                <a:ln w="22225" cap="rnd">
                  <a:solidFill>
                    <a:schemeClr val="accent2"/>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9" name="弧形 28"/>
                <p:cNvSpPr/>
                <p:nvPr/>
              </p:nvSpPr>
              <p:spPr>
                <a:xfrm rot="2700000" flipV="1">
                  <a:off x="1207418" y="1847404"/>
                  <a:ext cx="2630167" cy="2630167"/>
                </a:xfrm>
                <a:prstGeom prst="arc">
                  <a:avLst>
                    <a:gd name="adj1" fmla="val 1973607"/>
                    <a:gd name="adj2" fmla="val 3697425"/>
                  </a:avLst>
                </a:prstGeom>
                <a:ln w="22225" cap="rnd">
                  <a:solidFill>
                    <a:schemeClr val="accent3"/>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0" name="弧形 29"/>
                <p:cNvSpPr/>
                <p:nvPr/>
              </p:nvSpPr>
              <p:spPr>
                <a:xfrm flipV="1">
                  <a:off x="1249388" y="1889374"/>
                  <a:ext cx="2546226" cy="2546226"/>
                </a:xfrm>
                <a:prstGeom prst="arc">
                  <a:avLst>
                    <a:gd name="adj1" fmla="val 20190874"/>
                    <a:gd name="adj2" fmla="val 0"/>
                  </a:avLst>
                </a:prstGeom>
                <a:ln w="22225" cap="rnd">
                  <a:solidFill>
                    <a:schemeClr val="accent4"/>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1" name="弧形 30"/>
                <p:cNvSpPr/>
                <p:nvPr/>
              </p:nvSpPr>
              <p:spPr>
                <a:xfrm flipV="1">
                  <a:off x="1123476" y="1763462"/>
                  <a:ext cx="2798050" cy="2798050"/>
                </a:xfrm>
                <a:prstGeom prst="arc">
                  <a:avLst>
                    <a:gd name="adj1" fmla="val 19260812"/>
                    <a:gd name="adj2" fmla="val 0"/>
                  </a:avLst>
                </a:prstGeom>
                <a:ln w="22225" cap="rnd">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grpSp>
      <p:sp>
        <p:nvSpPr>
          <p:cNvPr id="70" name="Freeform 124"/>
          <p:cNvSpPr>
            <a:spLocks/>
          </p:cNvSpPr>
          <p:nvPr/>
        </p:nvSpPr>
        <p:spPr bwMode="auto">
          <a:xfrm>
            <a:off x="2307063" y="3094533"/>
            <a:ext cx="453179" cy="361644"/>
          </a:xfrm>
          <a:custGeom>
            <a:avLst/>
            <a:gdLst>
              <a:gd name="T0" fmla="*/ 139 w 302"/>
              <a:gd name="T1" fmla="*/ 33 h 241"/>
              <a:gd name="T2" fmla="*/ 92 w 302"/>
              <a:gd name="T3" fmla="*/ 0 h 241"/>
              <a:gd name="T4" fmla="*/ 0 w 302"/>
              <a:gd name="T5" fmla="*/ 0 h 241"/>
              <a:gd name="T6" fmla="*/ 0 w 302"/>
              <a:gd name="T7" fmla="*/ 241 h 241"/>
              <a:gd name="T8" fmla="*/ 302 w 302"/>
              <a:gd name="T9" fmla="*/ 241 h 241"/>
              <a:gd name="T10" fmla="*/ 302 w 302"/>
              <a:gd name="T11" fmla="*/ 33 h 241"/>
              <a:gd name="T12" fmla="*/ 139 w 302"/>
              <a:gd name="T13" fmla="*/ 33 h 241"/>
            </a:gdLst>
            <a:ahLst/>
            <a:cxnLst>
              <a:cxn ang="0">
                <a:pos x="T0" y="T1"/>
              </a:cxn>
              <a:cxn ang="0">
                <a:pos x="T2" y="T3"/>
              </a:cxn>
              <a:cxn ang="0">
                <a:pos x="T4" y="T5"/>
              </a:cxn>
              <a:cxn ang="0">
                <a:pos x="T6" y="T7"/>
              </a:cxn>
              <a:cxn ang="0">
                <a:pos x="T8" y="T9"/>
              </a:cxn>
              <a:cxn ang="0">
                <a:pos x="T10" y="T11"/>
              </a:cxn>
              <a:cxn ang="0">
                <a:pos x="T12" y="T13"/>
              </a:cxn>
            </a:cxnLst>
            <a:rect l="0" t="0" r="r" b="b"/>
            <a:pathLst>
              <a:path w="302" h="241">
                <a:moveTo>
                  <a:pt x="139" y="33"/>
                </a:moveTo>
                <a:lnTo>
                  <a:pt x="92" y="0"/>
                </a:lnTo>
                <a:lnTo>
                  <a:pt x="0" y="0"/>
                </a:lnTo>
                <a:lnTo>
                  <a:pt x="0" y="241"/>
                </a:lnTo>
                <a:lnTo>
                  <a:pt x="302" y="241"/>
                </a:lnTo>
                <a:lnTo>
                  <a:pt x="302" y="33"/>
                </a:lnTo>
                <a:lnTo>
                  <a:pt x="139" y="33"/>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grpSp>
        <p:nvGrpSpPr>
          <p:cNvPr id="71" name="组合 70"/>
          <p:cNvGrpSpPr/>
          <p:nvPr/>
        </p:nvGrpSpPr>
        <p:grpSpPr>
          <a:xfrm>
            <a:off x="5869410" y="2817824"/>
            <a:ext cx="453179" cy="433671"/>
            <a:chOff x="5373688" y="1268413"/>
            <a:chExt cx="479425" cy="458788"/>
          </a:xfrm>
          <a:solidFill>
            <a:schemeClr val="accent2"/>
          </a:solidFill>
        </p:grpSpPr>
        <p:sp>
          <p:nvSpPr>
            <p:cNvPr id="72" name="Freeform 140"/>
            <p:cNvSpPr>
              <a:spLocks noEditPoints="1"/>
            </p:cNvSpPr>
            <p:nvPr/>
          </p:nvSpPr>
          <p:spPr bwMode="auto">
            <a:xfrm>
              <a:off x="5519738" y="1282700"/>
              <a:ext cx="112713" cy="439738"/>
            </a:xfrm>
            <a:custGeom>
              <a:avLst/>
              <a:gdLst>
                <a:gd name="T0" fmla="*/ 0 w 71"/>
                <a:gd name="T1" fmla="*/ 277 h 277"/>
                <a:gd name="T2" fmla="*/ 71 w 71"/>
                <a:gd name="T3" fmla="*/ 277 h 277"/>
                <a:gd name="T4" fmla="*/ 71 w 71"/>
                <a:gd name="T5" fmla="*/ 0 h 277"/>
                <a:gd name="T6" fmla="*/ 0 w 71"/>
                <a:gd name="T7" fmla="*/ 0 h 277"/>
                <a:gd name="T8" fmla="*/ 0 w 71"/>
                <a:gd name="T9" fmla="*/ 277 h 277"/>
                <a:gd name="T10" fmla="*/ 24 w 71"/>
                <a:gd name="T11" fmla="*/ 81 h 277"/>
                <a:gd name="T12" fmla="*/ 47 w 71"/>
                <a:gd name="T13" fmla="*/ 81 h 277"/>
                <a:gd name="T14" fmla="*/ 47 w 71"/>
                <a:gd name="T15" fmla="*/ 197 h 277"/>
                <a:gd name="T16" fmla="*/ 24 w 71"/>
                <a:gd name="T17" fmla="*/ 197 h 277"/>
                <a:gd name="T18" fmla="*/ 24 w 71"/>
                <a:gd name="T19" fmla="*/ 81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 h="277">
                  <a:moveTo>
                    <a:pt x="0" y="277"/>
                  </a:moveTo>
                  <a:lnTo>
                    <a:pt x="71" y="277"/>
                  </a:lnTo>
                  <a:lnTo>
                    <a:pt x="71" y="0"/>
                  </a:lnTo>
                  <a:lnTo>
                    <a:pt x="0" y="0"/>
                  </a:lnTo>
                  <a:lnTo>
                    <a:pt x="0" y="277"/>
                  </a:lnTo>
                  <a:close/>
                  <a:moveTo>
                    <a:pt x="24" y="81"/>
                  </a:moveTo>
                  <a:lnTo>
                    <a:pt x="47" y="81"/>
                  </a:lnTo>
                  <a:lnTo>
                    <a:pt x="47" y="197"/>
                  </a:lnTo>
                  <a:lnTo>
                    <a:pt x="24" y="197"/>
                  </a:lnTo>
                  <a:lnTo>
                    <a:pt x="24"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141"/>
            <p:cNvSpPr>
              <a:spLocks noEditPoints="1"/>
            </p:cNvSpPr>
            <p:nvPr/>
          </p:nvSpPr>
          <p:spPr bwMode="auto">
            <a:xfrm>
              <a:off x="5670550" y="1268413"/>
              <a:ext cx="182563" cy="458788"/>
            </a:xfrm>
            <a:custGeom>
              <a:avLst/>
              <a:gdLst>
                <a:gd name="T0" fmla="*/ 68 w 115"/>
                <a:gd name="T1" fmla="*/ 0 h 289"/>
                <a:gd name="T2" fmla="*/ 0 w 115"/>
                <a:gd name="T3" fmla="*/ 14 h 289"/>
                <a:gd name="T4" fmla="*/ 47 w 115"/>
                <a:gd name="T5" fmla="*/ 289 h 289"/>
                <a:gd name="T6" fmla="*/ 115 w 115"/>
                <a:gd name="T7" fmla="*/ 274 h 289"/>
                <a:gd name="T8" fmla="*/ 68 w 115"/>
                <a:gd name="T9" fmla="*/ 0 h 289"/>
                <a:gd name="T10" fmla="*/ 35 w 115"/>
                <a:gd name="T11" fmla="*/ 90 h 289"/>
                <a:gd name="T12" fmla="*/ 59 w 115"/>
                <a:gd name="T13" fmla="*/ 85 h 289"/>
                <a:gd name="T14" fmla="*/ 78 w 115"/>
                <a:gd name="T15" fmla="*/ 199 h 289"/>
                <a:gd name="T16" fmla="*/ 56 w 115"/>
                <a:gd name="T17" fmla="*/ 203 h 289"/>
                <a:gd name="T18" fmla="*/ 35 w 115"/>
                <a:gd name="T19" fmla="*/ 9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5" h="289">
                  <a:moveTo>
                    <a:pt x="68" y="0"/>
                  </a:moveTo>
                  <a:lnTo>
                    <a:pt x="0" y="14"/>
                  </a:lnTo>
                  <a:lnTo>
                    <a:pt x="47" y="289"/>
                  </a:lnTo>
                  <a:lnTo>
                    <a:pt x="115" y="274"/>
                  </a:lnTo>
                  <a:lnTo>
                    <a:pt x="68" y="0"/>
                  </a:lnTo>
                  <a:close/>
                  <a:moveTo>
                    <a:pt x="35" y="90"/>
                  </a:moveTo>
                  <a:lnTo>
                    <a:pt x="59" y="85"/>
                  </a:lnTo>
                  <a:lnTo>
                    <a:pt x="78" y="199"/>
                  </a:lnTo>
                  <a:lnTo>
                    <a:pt x="56" y="203"/>
                  </a:lnTo>
                  <a:lnTo>
                    <a:pt x="35" y="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142"/>
            <p:cNvSpPr>
              <a:spLocks noEditPoints="1"/>
            </p:cNvSpPr>
            <p:nvPr/>
          </p:nvSpPr>
          <p:spPr bwMode="auto">
            <a:xfrm>
              <a:off x="5373688" y="1279525"/>
              <a:ext cx="107950" cy="442913"/>
            </a:xfrm>
            <a:custGeom>
              <a:avLst/>
              <a:gdLst>
                <a:gd name="T0" fmla="*/ 0 w 68"/>
                <a:gd name="T1" fmla="*/ 279 h 279"/>
                <a:gd name="T2" fmla="*/ 68 w 68"/>
                <a:gd name="T3" fmla="*/ 279 h 279"/>
                <a:gd name="T4" fmla="*/ 68 w 68"/>
                <a:gd name="T5" fmla="*/ 0 h 279"/>
                <a:gd name="T6" fmla="*/ 0 w 68"/>
                <a:gd name="T7" fmla="*/ 0 h 279"/>
                <a:gd name="T8" fmla="*/ 0 w 68"/>
                <a:gd name="T9" fmla="*/ 279 h 279"/>
                <a:gd name="T10" fmla="*/ 23 w 68"/>
                <a:gd name="T11" fmla="*/ 83 h 279"/>
                <a:gd name="T12" fmla="*/ 47 w 68"/>
                <a:gd name="T13" fmla="*/ 83 h 279"/>
                <a:gd name="T14" fmla="*/ 47 w 68"/>
                <a:gd name="T15" fmla="*/ 199 h 279"/>
                <a:gd name="T16" fmla="*/ 23 w 68"/>
                <a:gd name="T17" fmla="*/ 199 h 279"/>
                <a:gd name="T18" fmla="*/ 23 w 68"/>
                <a:gd name="T19" fmla="*/ 83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279">
                  <a:moveTo>
                    <a:pt x="0" y="279"/>
                  </a:moveTo>
                  <a:lnTo>
                    <a:pt x="68" y="279"/>
                  </a:lnTo>
                  <a:lnTo>
                    <a:pt x="68" y="0"/>
                  </a:lnTo>
                  <a:lnTo>
                    <a:pt x="0" y="0"/>
                  </a:lnTo>
                  <a:lnTo>
                    <a:pt x="0" y="279"/>
                  </a:lnTo>
                  <a:close/>
                  <a:moveTo>
                    <a:pt x="23" y="83"/>
                  </a:moveTo>
                  <a:lnTo>
                    <a:pt x="47" y="83"/>
                  </a:lnTo>
                  <a:lnTo>
                    <a:pt x="47" y="199"/>
                  </a:lnTo>
                  <a:lnTo>
                    <a:pt x="23" y="199"/>
                  </a:lnTo>
                  <a:lnTo>
                    <a:pt x="23" y="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75" name="组合 74"/>
          <p:cNvGrpSpPr/>
          <p:nvPr/>
        </p:nvGrpSpPr>
        <p:grpSpPr>
          <a:xfrm>
            <a:off x="9502287" y="3048015"/>
            <a:ext cx="312124" cy="454681"/>
            <a:chOff x="5448300" y="295275"/>
            <a:chExt cx="330200" cy="481013"/>
          </a:xfrm>
          <a:solidFill>
            <a:schemeClr val="accent3"/>
          </a:solidFill>
        </p:grpSpPr>
        <p:sp>
          <p:nvSpPr>
            <p:cNvPr id="76" name="Freeform 166"/>
            <p:cNvSpPr>
              <a:spLocks noEditPoints="1"/>
            </p:cNvSpPr>
            <p:nvPr/>
          </p:nvSpPr>
          <p:spPr bwMode="auto">
            <a:xfrm>
              <a:off x="5448300" y="295275"/>
              <a:ext cx="330200" cy="481013"/>
            </a:xfrm>
            <a:custGeom>
              <a:avLst/>
              <a:gdLst>
                <a:gd name="T0" fmla="*/ 49 w 88"/>
                <a:gd name="T1" fmla="*/ 0 h 128"/>
                <a:gd name="T2" fmla="*/ 39 w 88"/>
                <a:gd name="T3" fmla="*/ 0 h 128"/>
                <a:gd name="T4" fmla="*/ 0 w 88"/>
                <a:gd name="T5" fmla="*/ 39 h 128"/>
                <a:gd name="T6" fmla="*/ 0 w 88"/>
                <a:gd name="T7" fmla="*/ 89 h 128"/>
                <a:gd name="T8" fmla="*/ 39 w 88"/>
                <a:gd name="T9" fmla="*/ 128 h 128"/>
                <a:gd name="T10" fmla="*/ 49 w 88"/>
                <a:gd name="T11" fmla="*/ 128 h 128"/>
                <a:gd name="T12" fmla="*/ 88 w 88"/>
                <a:gd name="T13" fmla="*/ 89 h 128"/>
                <a:gd name="T14" fmla="*/ 88 w 88"/>
                <a:gd name="T15" fmla="*/ 39 h 128"/>
                <a:gd name="T16" fmla="*/ 49 w 88"/>
                <a:gd name="T17" fmla="*/ 0 h 128"/>
                <a:gd name="T18" fmla="*/ 74 w 88"/>
                <a:gd name="T19" fmla="*/ 89 h 128"/>
                <a:gd name="T20" fmla="*/ 66 w 88"/>
                <a:gd name="T21" fmla="*/ 106 h 128"/>
                <a:gd name="T22" fmla="*/ 49 w 88"/>
                <a:gd name="T23" fmla="*/ 114 h 128"/>
                <a:gd name="T24" fmla="*/ 39 w 88"/>
                <a:gd name="T25" fmla="*/ 114 h 128"/>
                <a:gd name="T26" fmla="*/ 22 w 88"/>
                <a:gd name="T27" fmla="*/ 106 h 128"/>
                <a:gd name="T28" fmla="*/ 14 w 88"/>
                <a:gd name="T29" fmla="*/ 89 h 128"/>
                <a:gd name="T30" fmla="*/ 14 w 88"/>
                <a:gd name="T31" fmla="*/ 39 h 128"/>
                <a:gd name="T32" fmla="*/ 22 w 88"/>
                <a:gd name="T33" fmla="*/ 22 h 128"/>
                <a:gd name="T34" fmla="*/ 39 w 88"/>
                <a:gd name="T35" fmla="*/ 15 h 128"/>
                <a:gd name="T36" fmla="*/ 49 w 88"/>
                <a:gd name="T37" fmla="*/ 15 h 128"/>
                <a:gd name="T38" fmla="*/ 66 w 88"/>
                <a:gd name="T39" fmla="*/ 22 h 128"/>
                <a:gd name="T40" fmla="*/ 74 w 88"/>
                <a:gd name="T41" fmla="*/ 39 h 128"/>
                <a:gd name="T42" fmla="*/ 74 w 88"/>
                <a:gd name="T43" fmla="*/ 89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8" h="128">
                  <a:moveTo>
                    <a:pt x="49" y="0"/>
                  </a:moveTo>
                  <a:cubicBezTo>
                    <a:pt x="39" y="0"/>
                    <a:pt x="39" y="0"/>
                    <a:pt x="39" y="0"/>
                  </a:cubicBezTo>
                  <a:cubicBezTo>
                    <a:pt x="17" y="0"/>
                    <a:pt x="0" y="18"/>
                    <a:pt x="0" y="39"/>
                  </a:cubicBezTo>
                  <a:cubicBezTo>
                    <a:pt x="0" y="89"/>
                    <a:pt x="0" y="89"/>
                    <a:pt x="0" y="89"/>
                  </a:cubicBezTo>
                  <a:cubicBezTo>
                    <a:pt x="0" y="110"/>
                    <a:pt x="17" y="128"/>
                    <a:pt x="39" y="128"/>
                  </a:cubicBezTo>
                  <a:cubicBezTo>
                    <a:pt x="49" y="128"/>
                    <a:pt x="49" y="128"/>
                    <a:pt x="49" y="128"/>
                  </a:cubicBezTo>
                  <a:cubicBezTo>
                    <a:pt x="71" y="128"/>
                    <a:pt x="88" y="110"/>
                    <a:pt x="88" y="89"/>
                  </a:cubicBezTo>
                  <a:cubicBezTo>
                    <a:pt x="88" y="39"/>
                    <a:pt x="88" y="39"/>
                    <a:pt x="88" y="39"/>
                  </a:cubicBezTo>
                  <a:cubicBezTo>
                    <a:pt x="88" y="18"/>
                    <a:pt x="71" y="0"/>
                    <a:pt x="49" y="0"/>
                  </a:cubicBezTo>
                  <a:close/>
                  <a:moveTo>
                    <a:pt x="74" y="89"/>
                  </a:moveTo>
                  <a:cubicBezTo>
                    <a:pt x="74" y="95"/>
                    <a:pt x="71" y="102"/>
                    <a:pt x="66" y="106"/>
                  </a:cubicBezTo>
                  <a:cubicBezTo>
                    <a:pt x="62" y="111"/>
                    <a:pt x="56" y="114"/>
                    <a:pt x="49" y="114"/>
                  </a:cubicBezTo>
                  <a:cubicBezTo>
                    <a:pt x="39" y="114"/>
                    <a:pt x="39" y="114"/>
                    <a:pt x="39" y="114"/>
                  </a:cubicBezTo>
                  <a:cubicBezTo>
                    <a:pt x="32" y="114"/>
                    <a:pt x="26" y="111"/>
                    <a:pt x="22" y="106"/>
                  </a:cubicBezTo>
                  <a:cubicBezTo>
                    <a:pt x="17" y="102"/>
                    <a:pt x="14" y="95"/>
                    <a:pt x="14" y="89"/>
                  </a:cubicBezTo>
                  <a:cubicBezTo>
                    <a:pt x="14" y="39"/>
                    <a:pt x="14" y="39"/>
                    <a:pt x="14" y="39"/>
                  </a:cubicBezTo>
                  <a:cubicBezTo>
                    <a:pt x="14" y="33"/>
                    <a:pt x="17" y="26"/>
                    <a:pt x="22" y="22"/>
                  </a:cubicBezTo>
                  <a:cubicBezTo>
                    <a:pt x="26" y="17"/>
                    <a:pt x="32" y="15"/>
                    <a:pt x="39" y="15"/>
                  </a:cubicBezTo>
                  <a:cubicBezTo>
                    <a:pt x="49" y="15"/>
                    <a:pt x="49" y="15"/>
                    <a:pt x="49" y="15"/>
                  </a:cubicBezTo>
                  <a:cubicBezTo>
                    <a:pt x="56" y="15"/>
                    <a:pt x="62" y="17"/>
                    <a:pt x="66" y="22"/>
                  </a:cubicBezTo>
                  <a:cubicBezTo>
                    <a:pt x="71" y="26"/>
                    <a:pt x="74" y="33"/>
                    <a:pt x="74" y="39"/>
                  </a:cubicBezTo>
                  <a:lnTo>
                    <a:pt x="74" y="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77" name="Freeform 167"/>
            <p:cNvSpPr>
              <a:spLocks/>
            </p:cNvSpPr>
            <p:nvPr/>
          </p:nvSpPr>
          <p:spPr bwMode="auto">
            <a:xfrm>
              <a:off x="5588000" y="385763"/>
              <a:ext cx="52388" cy="112713"/>
            </a:xfrm>
            <a:custGeom>
              <a:avLst/>
              <a:gdLst>
                <a:gd name="T0" fmla="*/ 7 w 14"/>
                <a:gd name="T1" fmla="*/ 0 h 30"/>
                <a:gd name="T2" fmla="*/ 0 w 14"/>
                <a:gd name="T3" fmla="*/ 8 h 30"/>
                <a:gd name="T4" fmla="*/ 0 w 14"/>
                <a:gd name="T5" fmla="*/ 23 h 30"/>
                <a:gd name="T6" fmla="*/ 7 w 14"/>
                <a:gd name="T7" fmla="*/ 30 h 30"/>
                <a:gd name="T8" fmla="*/ 14 w 14"/>
                <a:gd name="T9" fmla="*/ 23 h 30"/>
                <a:gd name="T10" fmla="*/ 14 w 14"/>
                <a:gd name="T11" fmla="*/ 8 h 30"/>
                <a:gd name="T12" fmla="*/ 7 w 14"/>
                <a:gd name="T13" fmla="*/ 0 h 30"/>
              </a:gdLst>
              <a:ahLst/>
              <a:cxnLst>
                <a:cxn ang="0">
                  <a:pos x="T0" y="T1"/>
                </a:cxn>
                <a:cxn ang="0">
                  <a:pos x="T2" y="T3"/>
                </a:cxn>
                <a:cxn ang="0">
                  <a:pos x="T4" y="T5"/>
                </a:cxn>
                <a:cxn ang="0">
                  <a:pos x="T6" y="T7"/>
                </a:cxn>
                <a:cxn ang="0">
                  <a:pos x="T8" y="T9"/>
                </a:cxn>
                <a:cxn ang="0">
                  <a:pos x="T10" y="T11"/>
                </a:cxn>
                <a:cxn ang="0">
                  <a:pos x="T12" y="T13"/>
                </a:cxn>
              </a:cxnLst>
              <a:rect l="0" t="0" r="r" b="b"/>
              <a:pathLst>
                <a:path w="14" h="30">
                  <a:moveTo>
                    <a:pt x="7" y="0"/>
                  </a:moveTo>
                  <a:cubicBezTo>
                    <a:pt x="3" y="0"/>
                    <a:pt x="0" y="4"/>
                    <a:pt x="0" y="8"/>
                  </a:cubicBezTo>
                  <a:cubicBezTo>
                    <a:pt x="0" y="23"/>
                    <a:pt x="0" y="23"/>
                    <a:pt x="0" y="23"/>
                  </a:cubicBezTo>
                  <a:cubicBezTo>
                    <a:pt x="0" y="27"/>
                    <a:pt x="3" y="30"/>
                    <a:pt x="7" y="30"/>
                  </a:cubicBezTo>
                  <a:cubicBezTo>
                    <a:pt x="11" y="30"/>
                    <a:pt x="14" y="27"/>
                    <a:pt x="14" y="23"/>
                  </a:cubicBezTo>
                  <a:cubicBezTo>
                    <a:pt x="14" y="8"/>
                    <a:pt x="14" y="8"/>
                    <a:pt x="14" y="8"/>
                  </a:cubicBezTo>
                  <a:cubicBezTo>
                    <a:pt x="14" y="4"/>
                    <a:pt x="11"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grpSp>
      <p:sp>
        <p:nvSpPr>
          <p:cNvPr id="79" name="文本框 78"/>
          <p:cNvSpPr txBox="1"/>
          <p:nvPr/>
        </p:nvSpPr>
        <p:spPr>
          <a:xfrm>
            <a:off x="5375645" y="3357662"/>
            <a:ext cx="1440710" cy="523220"/>
          </a:xfrm>
          <a:prstGeom prst="rect">
            <a:avLst/>
          </a:prstGeom>
          <a:noFill/>
        </p:spPr>
        <p:txBody>
          <a:bodyPr wrap="square" rtlCol="0">
            <a:spAutoFit/>
          </a:bodyPr>
          <a:lstStyle/>
          <a:p>
            <a:pPr algn="ctr"/>
            <a:r>
              <a:rPr lang="en-US" altLang="zh-CN" sz="2800" dirty="0">
                <a:solidFill>
                  <a:schemeClr val="tx1">
                    <a:lumMod val="65000"/>
                    <a:lumOff val="35000"/>
                  </a:schemeClr>
                </a:solidFill>
              </a:rPr>
              <a:t>78.6</a:t>
            </a:r>
            <a:r>
              <a:rPr lang="en-US" altLang="zh-CN" dirty="0">
                <a:solidFill>
                  <a:schemeClr val="tx1">
                    <a:lumMod val="65000"/>
                    <a:lumOff val="35000"/>
                  </a:schemeClr>
                </a:solidFill>
              </a:rPr>
              <a:t>%</a:t>
            </a:r>
          </a:p>
        </p:txBody>
      </p:sp>
      <p:sp>
        <p:nvSpPr>
          <p:cNvPr id="80" name="文本框 79"/>
          <p:cNvSpPr txBox="1"/>
          <p:nvPr/>
        </p:nvSpPr>
        <p:spPr>
          <a:xfrm>
            <a:off x="4611040" y="5023656"/>
            <a:ext cx="2969922" cy="757130"/>
          </a:xfrm>
          <a:prstGeom prst="rect">
            <a:avLst/>
          </a:prstGeom>
          <a:noFill/>
        </p:spPr>
        <p:txBody>
          <a:bodyPr wrap="square" rtlCol="0">
            <a:spAutoFit/>
          </a:bodyPr>
          <a:lstStyle/>
          <a:p>
            <a:pPr algn="ctr">
              <a:lnSpc>
                <a:spcPct val="120000"/>
              </a:lnSpc>
            </a:pPr>
            <a:r>
              <a:rPr lang="en-US" altLang="zh-CN" sz="1200" dirty="0">
                <a:solidFill>
                  <a:schemeClr val="tx1">
                    <a:lumMod val="75000"/>
                    <a:lumOff val="25000"/>
                  </a:schemeClr>
                </a:solidFill>
              </a:rPr>
              <a:t>Please enter your content here, can be used to paste by copying your text and choose to keep only text. </a:t>
            </a:r>
          </a:p>
        </p:txBody>
      </p:sp>
      <p:sp>
        <p:nvSpPr>
          <p:cNvPr id="81" name="文本框 80"/>
          <p:cNvSpPr txBox="1"/>
          <p:nvPr/>
        </p:nvSpPr>
        <p:spPr>
          <a:xfrm>
            <a:off x="4998766" y="4730958"/>
            <a:ext cx="2194469" cy="338554"/>
          </a:xfrm>
          <a:prstGeom prst="rect">
            <a:avLst/>
          </a:prstGeom>
          <a:noFill/>
        </p:spPr>
        <p:txBody>
          <a:bodyPr wrap="square" rtlCol="0">
            <a:spAutoFit/>
          </a:bodyPr>
          <a:lstStyle>
            <a:defPPr>
              <a:defRPr lang="zh-CN"/>
            </a:defPPr>
            <a:lvl1pPr algn="ctr">
              <a:defRPr sz="1600">
                <a:solidFill>
                  <a:schemeClr val="tx1">
                    <a:lumMod val="75000"/>
                    <a:lumOff val="25000"/>
                  </a:schemeClr>
                </a:solidFill>
              </a:defRPr>
            </a:lvl1pPr>
          </a:lstStyle>
          <a:p>
            <a:r>
              <a:rPr lang="zh-CN" altLang="en-US" dirty="0"/>
              <a:t>请输入您的标题</a:t>
            </a:r>
          </a:p>
        </p:txBody>
      </p:sp>
      <p:sp>
        <p:nvSpPr>
          <p:cNvPr id="83" name="文本框 82"/>
          <p:cNvSpPr txBox="1"/>
          <p:nvPr/>
        </p:nvSpPr>
        <p:spPr>
          <a:xfrm>
            <a:off x="1207460" y="5023656"/>
            <a:ext cx="2612808" cy="736805"/>
          </a:xfrm>
          <a:prstGeom prst="rect">
            <a:avLst/>
          </a:prstGeom>
          <a:noFill/>
        </p:spPr>
        <p:txBody>
          <a:bodyPr wrap="square" rtlCol="0">
            <a:spAutoFit/>
          </a:bodyPr>
          <a:lstStyle/>
          <a:p>
            <a:pPr algn="ctr">
              <a:lnSpc>
                <a:spcPct val="120000"/>
              </a:lnSpc>
            </a:pPr>
            <a:r>
              <a:rPr lang="en-US" altLang="zh-CN" sz="1200" dirty="0">
                <a:solidFill>
                  <a:schemeClr val="tx1">
                    <a:lumMod val="75000"/>
                    <a:lumOff val="25000"/>
                  </a:schemeClr>
                </a:solidFill>
              </a:rPr>
              <a:t>Please enter your content here, can be used to paste by copying your text and choose to keep only text. </a:t>
            </a:r>
          </a:p>
        </p:txBody>
      </p:sp>
      <p:sp>
        <p:nvSpPr>
          <p:cNvPr id="84" name="文本框 83"/>
          <p:cNvSpPr txBox="1"/>
          <p:nvPr/>
        </p:nvSpPr>
        <p:spPr>
          <a:xfrm>
            <a:off x="1416629" y="4730958"/>
            <a:ext cx="2194469" cy="338554"/>
          </a:xfrm>
          <a:prstGeom prst="rect">
            <a:avLst/>
          </a:prstGeom>
          <a:noFill/>
        </p:spPr>
        <p:txBody>
          <a:bodyPr wrap="square" rtlCol="0">
            <a:spAutoFit/>
          </a:bodyPr>
          <a:lstStyle/>
          <a:p>
            <a:pPr algn="ctr"/>
            <a:r>
              <a:rPr lang="zh-CN" altLang="en-US" sz="1600" dirty="0">
                <a:solidFill>
                  <a:schemeClr val="tx1">
                    <a:lumMod val="75000"/>
                    <a:lumOff val="25000"/>
                  </a:schemeClr>
                </a:solidFill>
              </a:rPr>
              <a:t>请输入您的标题</a:t>
            </a:r>
          </a:p>
        </p:txBody>
      </p:sp>
      <p:sp>
        <p:nvSpPr>
          <p:cNvPr id="85" name="文本框 84"/>
          <p:cNvSpPr txBox="1"/>
          <p:nvPr/>
        </p:nvSpPr>
        <p:spPr>
          <a:xfrm>
            <a:off x="8372692" y="5023656"/>
            <a:ext cx="2612808" cy="757130"/>
          </a:xfrm>
          <a:prstGeom prst="rect">
            <a:avLst/>
          </a:prstGeom>
          <a:noFill/>
        </p:spPr>
        <p:txBody>
          <a:bodyPr wrap="square" rtlCol="0">
            <a:spAutoFit/>
          </a:bodyPr>
          <a:lstStyle/>
          <a:p>
            <a:pPr algn="ctr">
              <a:lnSpc>
                <a:spcPct val="120000"/>
              </a:lnSpc>
            </a:pPr>
            <a:r>
              <a:rPr lang="en-US" altLang="zh-CN" sz="1200" dirty="0">
                <a:solidFill>
                  <a:schemeClr val="tx1">
                    <a:lumMod val="75000"/>
                    <a:lumOff val="25000"/>
                  </a:schemeClr>
                </a:solidFill>
              </a:rPr>
              <a:t>Please enter your content here, can be used to paste by copying your text and choose to keep only text. </a:t>
            </a:r>
          </a:p>
        </p:txBody>
      </p:sp>
      <p:sp>
        <p:nvSpPr>
          <p:cNvPr id="86" name="文本框 85"/>
          <p:cNvSpPr txBox="1"/>
          <p:nvPr/>
        </p:nvSpPr>
        <p:spPr>
          <a:xfrm>
            <a:off x="8581861" y="4730958"/>
            <a:ext cx="2194469" cy="338554"/>
          </a:xfrm>
          <a:prstGeom prst="rect">
            <a:avLst/>
          </a:prstGeom>
          <a:noFill/>
        </p:spPr>
        <p:txBody>
          <a:bodyPr wrap="square" rtlCol="0">
            <a:spAutoFit/>
          </a:bodyPr>
          <a:lstStyle/>
          <a:p>
            <a:pPr algn="ctr"/>
            <a:r>
              <a:rPr lang="zh-CN" altLang="en-US" sz="1600" dirty="0">
                <a:solidFill>
                  <a:schemeClr val="tx1">
                    <a:lumMod val="75000"/>
                    <a:lumOff val="25000"/>
                  </a:schemeClr>
                </a:solidFill>
              </a:rPr>
              <a:t>请输入您的标题</a:t>
            </a:r>
          </a:p>
        </p:txBody>
      </p:sp>
      <p:sp>
        <p:nvSpPr>
          <p:cNvPr id="90" name="文本框 89"/>
          <p:cNvSpPr txBox="1"/>
          <p:nvPr/>
        </p:nvSpPr>
        <p:spPr>
          <a:xfrm>
            <a:off x="1342723" y="178376"/>
            <a:ext cx="3268317" cy="584775"/>
          </a:xfrm>
          <a:prstGeom prst="rect">
            <a:avLst/>
          </a:prstGeom>
          <a:noFill/>
        </p:spPr>
        <p:txBody>
          <a:bodyPr wrap="square" rtlCol="0">
            <a:spAutoFit/>
          </a:bodyPr>
          <a:lstStyle/>
          <a:p>
            <a:r>
              <a:rPr lang="zh-CN" altLang="en-US" sz="3200" dirty="0">
                <a:solidFill>
                  <a:schemeClr val="tx1">
                    <a:lumMod val="75000"/>
                    <a:lumOff val="25000"/>
                  </a:schemeClr>
                </a:solidFill>
              </a:rPr>
              <a:t>请输入您的标题</a:t>
            </a:r>
          </a:p>
        </p:txBody>
      </p:sp>
      <p:sp>
        <p:nvSpPr>
          <p:cNvPr id="91" name="矩形 90"/>
          <p:cNvSpPr/>
          <p:nvPr/>
        </p:nvSpPr>
        <p:spPr>
          <a:xfrm>
            <a:off x="1342723" y="663471"/>
            <a:ext cx="3964522" cy="265394"/>
          </a:xfrm>
          <a:prstGeom prst="rect">
            <a:avLst/>
          </a:prstGeom>
        </p:spPr>
        <p:txBody>
          <a:bodyPr wrap="square">
            <a:spAutoFit/>
          </a:bodyPr>
          <a:lstStyle/>
          <a:p>
            <a:pPr>
              <a:lnSpc>
                <a:spcPct val="120000"/>
              </a:lnSpc>
            </a:pPr>
            <a:r>
              <a:rPr lang="en-US" altLang="zh-CN" sz="1000" dirty="0">
                <a:solidFill>
                  <a:schemeClr val="tx1">
                    <a:lumMod val="75000"/>
                    <a:lumOff val="25000"/>
                  </a:schemeClr>
                </a:solidFill>
              </a:rPr>
              <a:t>Experience as your reference, prudence as your brother.</a:t>
            </a:r>
            <a:endParaRPr lang="zh-CN" altLang="en-US" sz="1000" dirty="0">
              <a:solidFill>
                <a:schemeClr val="tx1">
                  <a:lumMod val="75000"/>
                  <a:lumOff val="25000"/>
                </a:schemeClr>
              </a:solidFill>
              <a:latin typeface="ITC Avant Garde Std XLt" panose="020B0302020202020204" pitchFamily="34" charset="0"/>
            </a:endParaRPr>
          </a:p>
        </p:txBody>
      </p:sp>
      <p:sp>
        <p:nvSpPr>
          <p:cNvPr id="78" name="矩形 77"/>
          <p:cNvSpPr>
            <a:spLocks noChangeAspect="1"/>
          </p:cNvSpPr>
          <p:nvPr>
            <p:custDataLst>
              <p:tags r:id="rId1"/>
            </p:custDataLst>
          </p:nvPr>
        </p:nvSpPr>
        <p:spPr>
          <a:xfrm>
            <a:off x="-192989" y="-214853"/>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437125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fade">
                                      <p:cBhvr>
                                        <p:cTn id="7" dur="750"/>
                                        <p:tgtEl>
                                          <p:spTgt spid="90"/>
                                        </p:tgtEl>
                                      </p:cBhvr>
                                    </p:animEffect>
                                  </p:childTnLst>
                                </p:cTn>
                              </p:par>
                              <p:par>
                                <p:cTn id="8" presetID="63" presetClass="path" presetSubtype="0" decel="50000" fill="hold" grpId="1" nodeType="withEffect">
                                  <p:stCondLst>
                                    <p:cond delay="0"/>
                                  </p:stCondLst>
                                  <p:childTnLst>
                                    <p:animMotion origin="layout" path="M 0.01524 1.85185E-6 L -0.10885 1.85185E-6 " pathEditMode="relative" rAng="0" ptsTypes="AA">
                                      <p:cBhvr>
                                        <p:cTn id="9" dur="750" spd="-100000" fill="hold"/>
                                        <p:tgtEl>
                                          <p:spTgt spid="90"/>
                                        </p:tgtEl>
                                        <p:attrNameLst>
                                          <p:attrName>ppt_x</p:attrName>
                                          <p:attrName>ppt_y</p:attrName>
                                        </p:attrNameLst>
                                      </p:cBhvr>
                                      <p:rCtr x="-6211" y="0"/>
                                    </p:animMotion>
                                  </p:childTnLst>
                                </p:cTn>
                              </p:par>
                              <p:par>
                                <p:cTn id="10" presetID="35" presetClass="path" presetSubtype="0" accel="50000" decel="50000" fill="hold" grpId="2" nodeType="withEffect">
                                  <p:stCondLst>
                                    <p:cond delay="750"/>
                                  </p:stCondLst>
                                  <p:childTnLst>
                                    <p:animMotion origin="layout" path="M 0.01602 1.85185E-6 L -6.25E-7 1.85185E-6 " pathEditMode="relative" rAng="0" ptsTypes="AA">
                                      <p:cBhvr>
                                        <p:cTn id="11" dur="750" fill="hold"/>
                                        <p:tgtEl>
                                          <p:spTgt spid="90"/>
                                        </p:tgtEl>
                                        <p:attrNameLst>
                                          <p:attrName>ppt_x</p:attrName>
                                          <p:attrName>ppt_y</p:attrName>
                                        </p:attrNameLst>
                                      </p:cBhvr>
                                      <p:rCtr x="-807" y="0"/>
                                    </p:animMotion>
                                  </p:childTnLst>
                                </p:cTn>
                              </p:par>
                              <p:par>
                                <p:cTn id="12" presetID="10" presetClass="entr" presetSubtype="0" fill="hold" grpId="0" nodeType="withEffect">
                                  <p:stCondLst>
                                    <p:cond delay="750"/>
                                  </p:stCondLst>
                                  <p:childTnLst>
                                    <p:set>
                                      <p:cBhvr>
                                        <p:cTn id="13" dur="1" fill="hold">
                                          <p:stCondLst>
                                            <p:cond delay="0"/>
                                          </p:stCondLst>
                                        </p:cTn>
                                        <p:tgtEl>
                                          <p:spTgt spid="91"/>
                                        </p:tgtEl>
                                        <p:attrNameLst>
                                          <p:attrName>style.visibility</p:attrName>
                                        </p:attrNameLst>
                                      </p:cBhvr>
                                      <p:to>
                                        <p:strVal val="visible"/>
                                      </p:to>
                                    </p:set>
                                    <p:animEffect transition="in" filter="fade">
                                      <p:cBhvr>
                                        <p:cTn id="14" dur="750"/>
                                        <p:tgtEl>
                                          <p:spTgt spid="91"/>
                                        </p:tgtEl>
                                      </p:cBhvr>
                                    </p:animEffect>
                                  </p:childTnLst>
                                </p:cTn>
                              </p:par>
                              <p:par>
                                <p:cTn id="15" presetID="35" presetClass="path" presetSubtype="0" accel="50000" decel="50000" fill="hold" grpId="1" nodeType="withEffect">
                                  <p:stCondLst>
                                    <p:cond delay="750"/>
                                  </p:stCondLst>
                                  <p:childTnLst>
                                    <p:animMotion origin="layout" path="M 0.01601 -3.7037E-6 L 8.33333E-7 -3.7037E-6 " pathEditMode="relative" rAng="0" ptsTypes="AA">
                                      <p:cBhvr>
                                        <p:cTn id="16" dur="750" fill="hold"/>
                                        <p:tgtEl>
                                          <p:spTgt spid="91"/>
                                        </p:tgtEl>
                                        <p:attrNameLst>
                                          <p:attrName>ppt_x</p:attrName>
                                          <p:attrName>ppt_y</p:attrName>
                                        </p:attrNameLst>
                                      </p:cBhvr>
                                      <p:rCtr x="-807" y="0"/>
                                    </p:animMotion>
                                  </p:childTnLst>
                                </p:cTn>
                              </p:par>
                              <p:par>
                                <p:cTn id="17" presetID="10" presetClass="entr" presetSubtype="0" fill="hold" nodeType="withEffect">
                                  <p:stCondLst>
                                    <p:cond delay="0"/>
                                  </p:stCondLst>
                                  <p:childTnLst>
                                    <p:set>
                                      <p:cBhvr>
                                        <p:cTn id="18" dur="1" fill="hold">
                                          <p:stCondLst>
                                            <p:cond delay="0"/>
                                          </p:stCondLst>
                                        </p:cTn>
                                        <p:tgtEl>
                                          <p:spTgt spid="87"/>
                                        </p:tgtEl>
                                        <p:attrNameLst>
                                          <p:attrName>style.visibility</p:attrName>
                                        </p:attrNameLst>
                                      </p:cBhvr>
                                      <p:to>
                                        <p:strVal val="visible"/>
                                      </p:to>
                                    </p:set>
                                    <p:animEffect transition="in" filter="fade">
                                      <p:cBhvr>
                                        <p:cTn id="19" dur="750"/>
                                        <p:tgtEl>
                                          <p:spTgt spid="87"/>
                                        </p:tgtEl>
                                      </p:cBhvr>
                                    </p:animEffect>
                                  </p:childTnLst>
                                </p:cTn>
                              </p:par>
                              <p:par>
                                <p:cTn id="20" presetID="63" presetClass="path" presetSubtype="0" decel="50000" fill="hold" nodeType="withEffect">
                                  <p:stCondLst>
                                    <p:cond delay="0"/>
                                  </p:stCondLst>
                                  <p:childTnLst>
                                    <p:animMotion origin="layout" path="M -0.01562 -3.7037E-6 L 0.11081 -3.7037E-6 " pathEditMode="relative" rAng="0" ptsTypes="AA">
                                      <p:cBhvr>
                                        <p:cTn id="21" dur="750" spd="-100000" fill="hold"/>
                                        <p:tgtEl>
                                          <p:spTgt spid="87"/>
                                        </p:tgtEl>
                                        <p:attrNameLst>
                                          <p:attrName>ppt_x</p:attrName>
                                          <p:attrName>ppt_y</p:attrName>
                                        </p:attrNameLst>
                                      </p:cBhvr>
                                      <p:rCtr x="6315" y="0"/>
                                    </p:animMotion>
                                  </p:childTnLst>
                                </p:cTn>
                              </p:par>
                              <p:par>
                                <p:cTn id="22" presetID="35" presetClass="path" presetSubtype="0" accel="50000" decel="50000" fill="hold" nodeType="withEffect">
                                  <p:stCondLst>
                                    <p:cond delay="750"/>
                                  </p:stCondLst>
                                  <p:childTnLst>
                                    <p:animMotion origin="layout" path="M -0.01562 -3.7037E-6 L -2.29167E-6 -3.7037E-6 " pathEditMode="relative" rAng="0" ptsTypes="AA">
                                      <p:cBhvr>
                                        <p:cTn id="23" dur="750" fill="hold"/>
                                        <p:tgtEl>
                                          <p:spTgt spid="87"/>
                                        </p:tgtEl>
                                        <p:attrNameLst>
                                          <p:attrName>ppt_x</p:attrName>
                                          <p:attrName>ppt_y</p:attrName>
                                        </p:attrNameLst>
                                      </p:cBhvr>
                                      <p:rCtr x="781" y="0"/>
                                    </p:animMotion>
                                  </p:childTnLst>
                                </p:cTn>
                              </p:par>
                              <p:par>
                                <p:cTn id="24" presetID="10" presetClass="entr" presetSubtype="0" fill="hold" nodeType="withEffect">
                                  <p:stCondLst>
                                    <p:cond delay="1250"/>
                                  </p:stCondLst>
                                  <p:childTnLst>
                                    <p:set>
                                      <p:cBhvr>
                                        <p:cTn id="25" dur="1" fill="hold">
                                          <p:stCondLst>
                                            <p:cond delay="0"/>
                                          </p:stCondLst>
                                        </p:cTn>
                                        <p:tgtEl>
                                          <p:spTgt spid="47"/>
                                        </p:tgtEl>
                                        <p:attrNameLst>
                                          <p:attrName>style.visibility</p:attrName>
                                        </p:attrNameLst>
                                      </p:cBhvr>
                                      <p:to>
                                        <p:strVal val="visible"/>
                                      </p:to>
                                    </p:set>
                                    <p:animEffect transition="in" filter="fade">
                                      <p:cBhvr>
                                        <p:cTn id="26" dur="750"/>
                                        <p:tgtEl>
                                          <p:spTgt spid="47"/>
                                        </p:tgtEl>
                                      </p:cBhvr>
                                    </p:animEffect>
                                  </p:childTnLst>
                                </p:cTn>
                              </p:par>
                              <p:par>
                                <p:cTn id="27" presetID="10" presetClass="entr" presetSubtype="0" fill="hold" nodeType="withEffect">
                                  <p:stCondLst>
                                    <p:cond delay="125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750"/>
                                        <p:tgtEl>
                                          <p:spTgt spid="23"/>
                                        </p:tgtEl>
                                      </p:cBhvr>
                                    </p:animEffect>
                                  </p:childTnLst>
                                </p:cTn>
                              </p:par>
                              <p:par>
                                <p:cTn id="30" presetID="35" presetClass="path" presetSubtype="0" fill="hold" nodeType="withEffect">
                                  <p:stCondLst>
                                    <p:cond delay="1250"/>
                                  </p:stCondLst>
                                  <p:childTnLst>
                                    <p:animMotion origin="layout" path="M 2.5E-6 2.96296E-6 L -0.29076 2.96296E-6 " pathEditMode="relative" rAng="0" ptsTypes="AA">
                                      <p:cBhvr>
                                        <p:cTn id="31" dur="750" spd="-100000" fill="hold"/>
                                        <p:tgtEl>
                                          <p:spTgt spid="47"/>
                                        </p:tgtEl>
                                        <p:attrNameLst>
                                          <p:attrName>ppt_x</p:attrName>
                                          <p:attrName>ppt_y</p:attrName>
                                        </p:attrNameLst>
                                      </p:cBhvr>
                                      <p:rCtr x="-14544" y="0"/>
                                    </p:animMotion>
                                  </p:childTnLst>
                                </p:cTn>
                              </p:par>
                              <p:par>
                                <p:cTn id="32" presetID="63" presetClass="path" presetSubtype="0" fill="hold" nodeType="withEffect">
                                  <p:stCondLst>
                                    <p:cond delay="1250"/>
                                  </p:stCondLst>
                                  <p:childTnLst>
                                    <p:animMotion origin="layout" path="M -2.5E-6 4.44444E-6 L 0.29362 4.44444E-6 " pathEditMode="relative" rAng="0" ptsTypes="AA">
                                      <p:cBhvr>
                                        <p:cTn id="33" dur="750" spd="-100000" fill="hold"/>
                                        <p:tgtEl>
                                          <p:spTgt spid="23"/>
                                        </p:tgtEl>
                                        <p:attrNameLst>
                                          <p:attrName>ppt_x</p:attrName>
                                          <p:attrName>ppt_y</p:attrName>
                                        </p:attrNameLst>
                                      </p:cBhvr>
                                      <p:rCtr x="14674" y="0"/>
                                    </p:animMotion>
                                  </p:childTnLst>
                                </p:cTn>
                              </p:par>
                              <p:par>
                                <p:cTn id="34" presetID="53" presetClass="entr" presetSubtype="16" fill="hold" grpId="0" nodeType="withEffect">
                                  <p:stCondLst>
                                    <p:cond delay="1750"/>
                                  </p:stCondLst>
                                  <p:childTnLst>
                                    <p:set>
                                      <p:cBhvr>
                                        <p:cTn id="35" dur="1" fill="hold">
                                          <p:stCondLst>
                                            <p:cond delay="0"/>
                                          </p:stCondLst>
                                        </p:cTn>
                                        <p:tgtEl>
                                          <p:spTgt spid="70"/>
                                        </p:tgtEl>
                                        <p:attrNameLst>
                                          <p:attrName>style.visibility</p:attrName>
                                        </p:attrNameLst>
                                      </p:cBhvr>
                                      <p:to>
                                        <p:strVal val="visible"/>
                                      </p:to>
                                    </p:set>
                                    <p:anim calcmode="lin" valueType="num">
                                      <p:cBhvr>
                                        <p:cTn id="36" dur="750" fill="hold"/>
                                        <p:tgtEl>
                                          <p:spTgt spid="70"/>
                                        </p:tgtEl>
                                        <p:attrNameLst>
                                          <p:attrName>ppt_w</p:attrName>
                                        </p:attrNameLst>
                                      </p:cBhvr>
                                      <p:tavLst>
                                        <p:tav tm="0">
                                          <p:val>
                                            <p:fltVal val="0"/>
                                          </p:val>
                                        </p:tav>
                                        <p:tav tm="100000">
                                          <p:val>
                                            <p:strVal val="#ppt_w"/>
                                          </p:val>
                                        </p:tav>
                                      </p:tavLst>
                                    </p:anim>
                                    <p:anim calcmode="lin" valueType="num">
                                      <p:cBhvr>
                                        <p:cTn id="37" dur="750" fill="hold"/>
                                        <p:tgtEl>
                                          <p:spTgt spid="70"/>
                                        </p:tgtEl>
                                        <p:attrNameLst>
                                          <p:attrName>ppt_h</p:attrName>
                                        </p:attrNameLst>
                                      </p:cBhvr>
                                      <p:tavLst>
                                        <p:tav tm="0">
                                          <p:val>
                                            <p:fltVal val="0"/>
                                          </p:val>
                                        </p:tav>
                                        <p:tav tm="100000">
                                          <p:val>
                                            <p:strVal val="#ppt_h"/>
                                          </p:val>
                                        </p:tav>
                                      </p:tavLst>
                                    </p:anim>
                                    <p:animEffect transition="in" filter="fade">
                                      <p:cBhvr>
                                        <p:cTn id="38" dur="750"/>
                                        <p:tgtEl>
                                          <p:spTgt spid="70"/>
                                        </p:tgtEl>
                                      </p:cBhvr>
                                    </p:animEffect>
                                  </p:childTnLst>
                                </p:cTn>
                              </p:par>
                              <p:par>
                                <p:cTn id="39" presetID="53" presetClass="entr" presetSubtype="16" fill="hold" nodeType="withEffect">
                                  <p:stCondLst>
                                    <p:cond delay="1750"/>
                                  </p:stCondLst>
                                  <p:childTnLst>
                                    <p:set>
                                      <p:cBhvr>
                                        <p:cTn id="40" dur="1" fill="hold">
                                          <p:stCondLst>
                                            <p:cond delay="0"/>
                                          </p:stCondLst>
                                        </p:cTn>
                                        <p:tgtEl>
                                          <p:spTgt spid="75"/>
                                        </p:tgtEl>
                                        <p:attrNameLst>
                                          <p:attrName>style.visibility</p:attrName>
                                        </p:attrNameLst>
                                      </p:cBhvr>
                                      <p:to>
                                        <p:strVal val="visible"/>
                                      </p:to>
                                    </p:set>
                                    <p:anim calcmode="lin" valueType="num">
                                      <p:cBhvr>
                                        <p:cTn id="41" dur="750" fill="hold"/>
                                        <p:tgtEl>
                                          <p:spTgt spid="75"/>
                                        </p:tgtEl>
                                        <p:attrNameLst>
                                          <p:attrName>ppt_w</p:attrName>
                                        </p:attrNameLst>
                                      </p:cBhvr>
                                      <p:tavLst>
                                        <p:tav tm="0">
                                          <p:val>
                                            <p:fltVal val="0"/>
                                          </p:val>
                                        </p:tav>
                                        <p:tav tm="100000">
                                          <p:val>
                                            <p:strVal val="#ppt_w"/>
                                          </p:val>
                                        </p:tav>
                                      </p:tavLst>
                                    </p:anim>
                                    <p:anim calcmode="lin" valueType="num">
                                      <p:cBhvr>
                                        <p:cTn id="42" dur="750" fill="hold"/>
                                        <p:tgtEl>
                                          <p:spTgt spid="75"/>
                                        </p:tgtEl>
                                        <p:attrNameLst>
                                          <p:attrName>ppt_h</p:attrName>
                                        </p:attrNameLst>
                                      </p:cBhvr>
                                      <p:tavLst>
                                        <p:tav tm="0">
                                          <p:val>
                                            <p:fltVal val="0"/>
                                          </p:val>
                                        </p:tav>
                                        <p:tav tm="100000">
                                          <p:val>
                                            <p:strVal val="#ppt_h"/>
                                          </p:val>
                                        </p:tav>
                                      </p:tavLst>
                                    </p:anim>
                                    <p:animEffect transition="in" filter="fade">
                                      <p:cBhvr>
                                        <p:cTn id="43" dur="750"/>
                                        <p:tgtEl>
                                          <p:spTgt spid="75"/>
                                        </p:tgtEl>
                                      </p:cBhvr>
                                    </p:animEffect>
                                  </p:childTnLst>
                                </p:cTn>
                              </p:par>
                              <p:par>
                                <p:cTn id="44" presetID="53" presetClass="entr" presetSubtype="16" fill="hold" nodeType="withEffect">
                                  <p:stCondLst>
                                    <p:cond delay="1750"/>
                                  </p:stCondLst>
                                  <p:childTnLst>
                                    <p:set>
                                      <p:cBhvr>
                                        <p:cTn id="45" dur="1" fill="hold">
                                          <p:stCondLst>
                                            <p:cond delay="0"/>
                                          </p:stCondLst>
                                        </p:cTn>
                                        <p:tgtEl>
                                          <p:spTgt spid="71"/>
                                        </p:tgtEl>
                                        <p:attrNameLst>
                                          <p:attrName>style.visibility</p:attrName>
                                        </p:attrNameLst>
                                      </p:cBhvr>
                                      <p:to>
                                        <p:strVal val="visible"/>
                                      </p:to>
                                    </p:set>
                                    <p:anim calcmode="lin" valueType="num">
                                      <p:cBhvr>
                                        <p:cTn id="46" dur="750" fill="hold"/>
                                        <p:tgtEl>
                                          <p:spTgt spid="71"/>
                                        </p:tgtEl>
                                        <p:attrNameLst>
                                          <p:attrName>ppt_w</p:attrName>
                                        </p:attrNameLst>
                                      </p:cBhvr>
                                      <p:tavLst>
                                        <p:tav tm="0">
                                          <p:val>
                                            <p:fltVal val="0"/>
                                          </p:val>
                                        </p:tav>
                                        <p:tav tm="100000">
                                          <p:val>
                                            <p:strVal val="#ppt_w"/>
                                          </p:val>
                                        </p:tav>
                                      </p:tavLst>
                                    </p:anim>
                                    <p:anim calcmode="lin" valueType="num">
                                      <p:cBhvr>
                                        <p:cTn id="47" dur="750" fill="hold"/>
                                        <p:tgtEl>
                                          <p:spTgt spid="71"/>
                                        </p:tgtEl>
                                        <p:attrNameLst>
                                          <p:attrName>ppt_h</p:attrName>
                                        </p:attrNameLst>
                                      </p:cBhvr>
                                      <p:tavLst>
                                        <p:tav tm="0">
                                          <p:val>
                                            <p:fltVal val="0"/>
                                          </p:val>
                                        </p:tav>
                                        <p:tav tm="100000">
                                          <p:val>
                                            <p:strVal val="#ppt_h"/>
                                          </p:val>
                                        </p:tav>
                                      </p:tavLst>
                                    </p:anim>
                                    <p:animEffect transition="in" filter="fade">
                                      <p:cBhvr>
                                        <p:cTn id="48" dur="750"/>
                                        <p:tgtEl>
                                          <p:spTgt spid="71"/>
                                        </p:tgtEl>
                                      </p:cBhvr>
                                    </p:animEffect>
                                  </p:childTnLst>
                                </p:cTn>
                              </p:par>
                              <p:par>
                                <p:cTn id="49" presetID="10" presetClass="entr" presetSubtype="0" fill="hold" grpId="0" nodeType="withEffect">
                                  <p:stCondLst>
                                    <p:cond delay="1750"/>
                                  </p:stCondLst>
                                  <p:childTnLst>
                                    <p:set>
                                      <p:cBhvr>
                                        <p:cTn id="50" dur="1" fill="hold">
                                          <p:stCondLst>
                                            <p:cond delay="0"/>
                                          </p:stCondLst>
                                        </p:cTn>
                                        <p:tgtEl>
                                          <p:spTgt spid="79"/>
                                        </p:tgtEl>
                                        <p:attrNameLst>
                                          <p:attrName>style.visibility</p:attrName>
                                        </p:attrNameLst>
                                      </p:cBhvr>
                                      <p:to>
                                        <p:strVal val="visible"/>
                                      </p:to>
                                    </p:set>
                                    <p:animEffect transition="in" filter="fade">
                                      <p:cBhvr>
                                        <p:cTn id="51" dur="750"/>
                                        <p:tgtEl>
                                          <p:spTgt spid="79"/>
                                        </p:tgtEl>
                                      </p:cBhvr>
                                    </p:animEffect>
                                  </p:childTnLst>
                                </p:cTn>
                              </p:par>
                              <p:par>
                                <p:cTn id="52" presetID="22" presetClass="entr" presetSubtype="8" fill="hold" grpId="0" nodeType="withEffect">
                                  <p:stCondLst>
                                    <p:cond delay="2250"/>
                                  </p:stCondLst>
                                  <p:childTnLst>
                                    <p:set>
                                      <p:cBhvr>
                                        <p:cTn id="53" dur="1" fill="hold">
                                          <p:stCondLst>
                                            <p:cond delay="0"/>
                                          </p:stCondLst>
                                        </p:cTn>
                                        <p:tgtEl>
                                          <p:spTgt spid="84"/>
                                        </p:tgtEl>
                                        <p:attrNameLst>
                                          <p:attrName>style.visibility</p:attrName>
                                        </p:attrNameLst>
                                      </p:cBhvr>
                                      <p:to>
                                        <p:strVal val="visible"/>
                                      </p:to>
                                    </p:set>
                                    <p:animEffect transition="in" filter="wipe(left)">
                                      <p:cBhvr>
                                        <p:cTn id="54" dur="750"/>
                                        <p:tgtEl>
                                          <p:spTgt spid="84"/>
                                        </p:tgtEl>
                                      </p:cBhvr>
                                    </p:animEffect>
                                  </p:childTnLst>
                                </p:cTn>
                              </p:par>
                              <p:par>
                                <p:cTn id="55" presetID="22" presetClass="entr" presetSubtype="8" fill="hold" grpId="0" nodeType="withEffect">
                                  <p:stCondLst>
                                    <p:cond delay="2250"/>
                                  </p:stCondLst>
                                  <p:childTnLst>
                                    <p:set>
                                      <p:cBhvr>
                                        <p:cTn id="56" dur="1" fill="hold">
                                          <p:stCondLst>
                                            <p:cond delay="0"/>
                                          </p:stCondLst>
                                        </p:cTn>
                                        <p:tgtEl>
                                          <p:spTgt spid="81"/>
                                        </p:tgtEl>
                                        <p:attrNameLst>
                                          <p:attrName>style.visibility</p:attrName>
                                        </p:attrNameLst>
                                      </p:cBhvr>
                                      <p:to>
                                        <p:strVal val="visible"/>
                                      </p:to>
                                    </p:set>
                                    <p:animEffect transition="in" filter="wipe(left)">
                                      <p:cBhvr>
                                        <p:cTn id="57" dur="750"/>
                                        <p:tgtEl>
                                          <p:spTgt spid="81"/>
                                        </p:tgtEl>
                                      </p:cBhvr>
                                    </p:animEffect>
                                  </p:childTnLst>
                                </p:cTn>
                              </p:par>
                              <p:par>
                                <p:cTn id="58" presetID="22" presetClass="entr" presetSubtype="8" fill="hold" grpId="0" nodeType="withEffect">
                                  <p:stCondLst>
                                    <p:cond delay="2250"/>
                                  </p:stCondLst>
                                  <p:childTnLst>
                                    <p:set>
                                      <p:cBhvr>
                                        <p:cTn id="59" dur="1" fill="hold">
                                          <p:stCondLst>
                                            <p:cond delay="0"/>
                                          </p:stCondLst>
                                        </p:cTn>
                                        <p:tgtEl>
                                          <p:spTgt spid="86"/>
                                        </p:tgtEl>
                                        <p:attrNameLst>
                                          <p:attrName>style.visibility</p:attrName>
                                        </p:attrNameLst>
                                      </p:cBhvr>
                                      <p:to>
                                        <p:strVal val="visible"/>
                                      </p:to>
                                    </p:set>
                                    <p:animEffect transition="in" filter="wipe(left)">
                                      <p:cBhvr>
                                        <p:cTn id="60" dur="750"/>
                                        <p:tgtEl>
                                          <p:spTgt spid="86"/>
                                        </p:tgtEl>
                                      </p:cBhvr>
                                    </p:animEffect>
                                  </p:childTnLst>
                                </p:cTn>
                              </p:par>
                              <p:par>
                                <p:cTn id="61" presetID="10" presetClass="entr" presetSubtype="0" fill="hold" grpId="0" nodeType="withEffect">
                                  <p:stCondLst>
                                    <p:cond delay="3000"/>
                                  </p:stCondLst>
                                  <p:childTnLst>
                                    <p:set>
                                      <p:cBhvr>
                                        <p:cTn id="62" dur="1" fill="hold">
                                          <p:stCondLst>
                                            <p:cond delay="0"/>
                                          </p:stCondLst>
                                        </p:cTn>
                                        <p:tgtEl>
                                          <p:spTgt spid="83"/>
                                        </p:tgtEl>
                                        <p:attrNameLst>
                                          <p:attrName>style.visibility</p:attrName>
                                        </p:attrNameLst>
                                      </p:cBhvr>
                                      <p:to>
                                        <p:strVal val="visible"/>
                                      </p:to>
                                    </p:set>
                                    <p:animEffect transition="in" filter="fade">
                                      <p:cBhvr>
                                        <p:cTn id="63" dur="750"/>
                                        <p:tgtEl>
                                          <p:spTgt spid="83"/>
                                        </p:tgtEl>
                                      </p:cBhvr>
                                    </p:animEffect>
                                  </p:childTnLst>
                                </p:cTn>
                              </p:par>
                              <p:par>
                                <p:cTn id="64" presetID="10" presetClass="entr" presetSubtype="0" fill="hold" grpId="0" nodeType="withEffect">
                                  <p:stCondLst>
                                    <p:cond delay="3000"/>
                                  </p:stCondLst>
                                  <p:childTnLst>
                                    <p:set>
                                      <p:cBhvr>
                                        <p:cTn id="65" dur="1" fill="hold">
                                          <p:stCondLst>
                                            <p:cond delay="0"/>
                                          </p:stCondLst>
                                        </p:cTn>
                                        <p:tgtEl>
                                          <p:spTgt spid="80"/>
                                        </p:tgtEl>
                                        <p:attrNameLst>
                                          <p:attrName>style.visibility</p:attrName>
                                        </p:attrNameLst>
                                      </p:cBhvr>
                                      <p:to>
                                        <p:strVal val="visible"/>
                                      </p:to>
                                    </p:set>
                                    <p:animEffect transition="in" filter="fade">
                                      <p:cBhvr>
                                        <p:cTn id="66" dur="750"/>
                                        <p:tgtEl>
                                          <p:spTgt spid="80"/>
                                        </p:tgtEl>
                                      </p:cBhvr>
                                    </p:animEffect>
                                  </p:childTnLst>
                                </p:cTn>
                              </p:par>
                              <p:par>
                                <p:cTn id="67" presetID="10" presetClass="entr" presetSubtype="0" fill="hold" grpId="0" nodeType="withEffect">
                                  <p:stCondLst>
                                    <p:cond delay="3000"/>
                                  </p:stCondLst>
                                  <p:childTnLst>
                                    <p:set>
                                      <p:cBhvr>
                                        <p:cTn id="68" dur="1" fill="hold">
                                          <p:stCondLst>
                                            <p:cond delay="0"/>
                                          </p:stCondLst>
                                        </p:cTn>
                                        <p:tgtEl>
                                          <p:spTgt spid="85"/>
                                        </p:tgtEl>
                                        <p:attrNameLst>
                                          <p:attrName>style.visibility</p:attrName>
                                        </p:attrNameLst>
                                      </p:cBhvr>
                                      <p:to>
                                        <p:strVal val="visible"/>
                                      </p:to>
                                    </p:set>
                                    <p:animEffect transition="in" filter="fade">
                                      <p:cBhvr>
                                        <p:cTn id="69" dur="750"/>
                                        <p:tgtEl>
                                          <p:spTgt spid="85"/>
                                        </p:tgtEl>
                                      </p:cBhvr>
                                    </p:animEffect>
                                  </p:childTnLst>
                                </p:cTn>
                              </p:par>
                            </p:childTnLst>
                          </p:cTn>
                        </p:par>
                        <p:par>
                          <p:cTn id="70" fill="hold">
                            <p:stCondLst>
                              <p:cond delay="3750"/>
                            </p:stCondLst>
                            <p:childTnLst>
                              <p:par>
                                <p:cTn id="71" presetID="10" presetClass="entr" presetSubtype="0" fill="hold" grpId="0" nodeType="afterEffect">
                                  <p:stCondLst>
                                    <p:cond delay="0"/>
                                  </p:stCondLst>
                                  <p:childTnLst>
                                    <p:set>
                                      <p:cBhvr>
                                        <p:cTn id="72" dur="1" fill="hold">
                                          <p:stCondLst>
                                            <p:cond delay="0"/>
                                          </p:stCondLst>
                                        </p:cTn>
                                        <p:tgtEl>
                                          <p:spTgt spid="78"/>
                                        </p:tgtEl>
                                        <p:attrNameLst>
                                          <p:attrName>style.visibility</p:attrName>
                                        </p:attrNameLst>
                                      </p:cBhvr>
                                      <p:to>
                                        <p:strVal val="visible"/>
                                      </p:to>
                                    </p:set>
                                    <p:animEffect transition="in" filter="fade">
                                      <p:cBhvr>
                                        <p:cTn id="73" dur="75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79" grpId="0"/>
      <p:bldP spid="80" grpId="0"/>
      <p:bldP spid="81" grpId="0"/>
      <p:bldP spid="83" grpId="0"/>
      <p:bldP spid="84" grpId="0"/>
      <p:bldP spid="85" grpId="0"/>
      <p:bldP spid="86" grpId="0"/>
      <p:bldP spid="90" grpId="0"/>
      <p:bldP spid="90" grpId="1"/>
      <p:bldP spid="90" grpId="2"/>
      <p:bldP spid="91" grpId="0"/>
      <p:bldP spid="91" grpId="1"/>
      <p:bldP spid="7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圆角矩形 57"/>
          <p:cNvSpPr>
            <a:spLocks noChangeAspect="1"/>
          </p:cNvSpPr>
          <p:nvPr/>
        </p:nvSpPr>
        <p:spPr>
          <a:xfrm rot="2700000">
            <a:off x="1556281" y="1988999"/>
            <a:ext cx="2880000" cy="2880000"/>
          </a:xfrm>
          <a:prstGeom prst="roundRect">
            <a:avLst/>
          </a:prstGeom>
          <a:noFill/>
          <a:ln w="12700">
            <a:solidFill>
              <a:schemeClr val="bg1">
                <a:lumMod val="75000"/>
              </a:schemeClr>
            </a:solidFill>
            <a:prstDash val="dash"/>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1770873" y="1750703"/>
            <a:ext cx="2450817" cy="3364010"/>
            <a:chOff x="1770873" y="1750703"/>
            <a:chExt cx="2450817" cy="3364010"/>
          </a:xfrm>
        </p:grpSpPr>
        <p:sp>
          <p:nvSpPr>
            <p:cNvPr id="9" name="圆角矩形 8"/>
            <p:cNvSpPr>
              <a:spLocks noChangeAspect="1"/>
            </p:cNvSpPr>
            <p:nvPr/>
          </p:nvSpPr>
          <p:spPr>
            <a:xfrm rot="2700000">
              <a:off x="1770873" y="2203591"/>
              <a:ext cx="2450817" cy="2450817"/>
            </a:xfrm>
            <a:prstGeom prst="roundRect">
              <a:avLst/>
            </a:prstGeom>
            <a:gradFill>
              <a:gsLst>
                <a:gs pos="0">
                  <a:schemeClr val="bg1"/>
                </a:gs>
                <a:gs pos="36000">
                  <a:schemeClr val="bg1"/>
                </a:gs>
                <a:gs pos="100000">
                  <a:srgbClr val="ECECEC"/>
                </a:gs>
              </a:gsLst>
              <a:lin ang="13500000" scaled="1"/>
            </a:gradFill>
            <a:ln w="19050">
              <a:solidFill>
                <a:schemeClr val="bg1"/>
              </a:solidFill>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6" name="组合 35"/>
            <p:cNvGrpSpPr/>
            <p:nvPr/>
          </p:nvGrpSpPr>
          <p:grpSpPr>
            <a:xfrm>
              <a:off x="2544464" y="4408177"/>
              <a:ext cx="721176" cy="706536"/>
              <a:chOff x="3161408" y="4408176"/>
              <a:chExt cx="721176" cy="706536"/>
            </a:xfrm>
          </p:grpSpPr>
          <p:sp>
            <p:nvSpPr>
              <p:cNvPr id="34" name="任意多边形 33"/>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任意多边形 32"/>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任意多边形 34"/>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7" name="组合 36"/>
            <p:cNvGrpSpPr/>
            <p:nvPr/>
          </p:nvGrpSpPr>
          <p:grpSpPr>
            <a:xfrm flipH="1" flipV="1">
              <a:off x="2724722" y="1750703"/>
              <a:ext cx="721176" cy="706536"/>
              <a:chOff x="3161408" y="4408176"/>
              <a:chExt cx="721176" cy="706536"/>
            </a:xfrm>
          </p:grpSpPr>
          <p:sp>
            <p:nvSpPr>
              <p:cNvPr id="38" name="任意多边形 37"/>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38"/>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任意多边形 40"/>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43" name="文本框 42"/>
          <p:cNvSpPr txBox="1"/>
          <p:nvPr/>
        </p:nvSpPr>
        <p:spPr>
          <a:xfrm>
            <a:off x="2123985" y="2890390"/>
            <a:ext cx="1836208" cy="1015663"/>
          </a:xfrm>
          <a:prstGeom prst="rect">
            <a:avLst/>
          </a:prstGeom>
          <a:noFill/>
        </p:spPr>
        <p:txBody>
          <a:bodyPr wrap="none" rtlCol="0">
            <a:spAutoFit/>
          </a:bodyPr>
          <a:lstStyle/>
          <a:p>
            <a:pPr algn="ctr"/>
            <a:r>
              <a:rPr lang="zh-CN" altLang="en-US" sz="3600" b="1" dirty="0">
                <a:solidFill>
                  <a:schemeClr val="tx1">
                    <a:lumMod val="65000"/>
                    <a:lumOff val="35000"/>
                  </a:schemeClr>
                </a:solidFill>
                <a:latin typeface="+mj-ea"/>
                <a:ea typeface="+mj-ea"/>
              </a:rPr>
              <a:t>目 录</a:t>
            </a:r>
            <a:endParaRPr lang="en-US" altLang="zh-CN" sz="3600" b="1" dirty="0">
              <a:solidFill>
                <a:schemeClr val="tx1">
                  <a:lumMod val="65000"/>
                  <a:lumOff val="35000"/>
                </a:schemeClr>
              </a:solidFill>
              <a:latin typeface="+mj-ea"/>
              <a:ea typeface="+mj-ea"/>
            </a:endParaRPr>
          </a:p>
          <a:p>
            <a:pPr algn="ctr"/>
            <a:r>
              <a:rPr lang="en-US" altLang="zh-CN" sz="2400" dirty="0">
                <a:solidFill>
                  <a:schemeClr val="tx1">
                    <a:lumMod val="65000"/>
                    <a:lumOff val="35000"/>
                  </a:schemeClr>
                </a:solidFill>
                <a:latin typeface="+mj-ea"/>
                <a:ea typeface="+mj-ea"/>
              </a:rPr>
              <a:t>CONTENTS</a:t>
            </a:r>
          </a:p>
        </p:txBody>
      </p:sp>
      <p:sp>
        <p:nvSpPr>
          <p:cNvPr id="50" name="矩形 49"/>
          <p:cNvSpPr/>
          <p:nvPr/>
        </p:nvSpPr>
        <p:spPr>
          <a:xfrm>
            <a:off x="6829304" y="882569"/>
            <a:ext cx="4220614" cy="738664"/>
          </a:xfrm>
          <a:prstGeom prst="rect">
            <a:avLst/>
          </a:prstGeom>
        </p:spPr>
        <p:txBody>
          <a:bodyPr wrap="square">
            <a:spAutoFit/>
          </a:bodyPr>
          <a:lstStyle/>
          <a:p>
            <a:r>
              <a:rPr lang="zh-CN" altLang="en-US" dirty="0">
                <a:solidFill>
                  <a:srgbClr val="4384F1"/>
                </a:solidFill>
                <a:latin typeface="+mj-ea"/>
                <a:ea typeface="+mj-ea"/>
              </a:rPr>
              <a:t>请在这里输入您的标题</a:t>
            </a:r>
            <a:endParaRPr lang="en-US" altLang="zh-CN" dirty="0">
              <a:solidFill>
                <a:srgbClr val="4384F1"/>
              </a:solidFill>
              <a:latin typeface="+mj-ea"/>
              <a:ea typeface="+mj-ea"/>
            </a:endParaRPr>
          </a:p>
          <a:p>
            <a:r>
              <a:rPr lang="en-US" altLang="zh-CN" sz="1200" dirty="0">
                <a:solidFill>
                  <a:prstClr val="black">
                    <a:lumMod val="50000"/>
                    <a:lumOff val="50000"/>
                  </a:prstClr>
                </a:solidFill>
              </a:rPr>
              <a:t>Please enter your content here, can be used to paste by copying your text and choose to keep only text. </a:t>
            </a:r>
            <a:endParaRPr lang="zh-CN" altLang="en-US" dirty="0"/>
          </a:p>
        </p:txBody>
      </p:sp>
      <p:sp>
        <p:nvSpPr>
          <p:cNvPr id="51" name="矩形 50"/>
          <p:cNvSpPr/>
          <p:nvPr/>
        </p:nvSpPr>
        <p:spPr>
          <a:xfrm>
            <a:off x="6829304" y="2335336"/>
            <a:ext cx="4220614" cy="738664"/>
          </a:xfrm>
          <a:prstGeom prst="rect">
            <a:avLst/>
          </a:prstGeom>
        </p:spPr>
        <p:txBody>
          <a:bodyPr wrap="square">
            <a:spAutoFit/>
          </a:bodyPr>
          <a:lstStyle/>
          <a:p>
            <a:r>
              <a:rPr lang="zh-CN" altLang="en-US" dirty="0">
                <a:solidFill>
                  <a:srgbClr val="E94236"/>
                </a:solidFill>
                <a:latin typeface="+mj-ea"/>
                <a:ea typeface="+mj-ea"/>
              </a:rPr>
              <a:t>请在这里输入您的标题</a:t>
            </a:r>
            <a:endParaRPr lang="en-US" altLang="zh-CN" dirty="0">
              <a:solidFill>
                <a:srgbClr val="E94236"/>
              </a:solidFill>
              <a:latin typeface="+mj-ea"/>
              <a:ea typeface="+mj-ea"/>
            </a:endParaRPr>
          </a:p>
          <a:p>
            <a:r>
              <a:rPr lang="en-US" altLang="zh-CN" sz="1200" dirty="0">
                <a:solidFill>
                  <a:prstClr val="black">
                    <a:lumMod val="50000"/>
                    <a:lumOff val="50000"/>
                  </a:prstClr>
                </a:solidFill>
              </a:rPr>
              <a:t>Please enter your content here, can be used to paste by copying your text and choose to keep only text. </a:t>
            </a:r>
            <a:endParaRPr lang="zh-CN" altLang="en-US" dirty="0"/>
          </a:p>
        </p:txBody>
      </p:sp>
      <p:sp>
        <p:nvSpPr>
          <p:cNvPr id="52" name="矩形 51"/>
          <p:cNvSpPr/>
          <p:nvPr/>
        </p:nvSpPr>
        <p:spPr>
          <a:xfrm>
            <a:off x="6829304" y="3788103"/>
            <a:ext cx="4220614" cy="738664"/>
          </a:xfrm>
          <a:prstGeom prst="rect">
            <a:avLst/>
          </a:prstGeom>
        </p:spPr>
        <p:txBody>
          <a:bodyPr wrap="square">
            <a:spAutoFit/>
          </a:bodyPr>
          <a:lstStyle/>
          <a:p>
            <a:r>
              <a:rPr lang="zh-CN" altLang="en-US" dirty="0">
                <a:solidFill>
                  <a:srgbClr val="FBBD06"/>
                </a:solidFill>
                <a:latin typeface="+mj-ea"/>
                <a:ea typeface="+mj-ea"/>
              </a:rPr>
              <a:t>请在这里输入您的标题</a:t>
            </a:r>
            <a:endParaRPr lang="en-US" altLang="zh-CN" dirty="0">
              <a:solidFill>
                <a:srgbClr val="FBBD06"/>
              </a:solidFill>
              <a:latin typeface="+mj-ea"/>
              <a:ea typeface="+mj-ea"/>
            </a:endParaRPr>
          </a:p>
          <a:p>
            <a:r>
              <a:rPr lang="en-US" altLang="zh-CN" sz="1200" dirty="0">
                <a:solidFill>
                  <a:prstClr val="black">
                    <a:lumMod val="50000"/>
                    <a:lumOff val="50000"/>
                  </a:prstClr>
                </a:solidFill>
              </a:rPr>
              <a:t>Please enter your content here, can be used to paste by copying your text and choose to keep only text. </a:t>
            </a:r>
            <a:endParaRPr lang="zh-CN" altLang="en-US" dirty="0"/>
          </a:p>
        </p:txBody>
      </p:sp>
      <p:sp>
        <p:nvSpPr>
          <p:cNvPr id="53" name="矩形 52"/>
          <p:cNvSpPr/>
          <p:nvPr/>
        </p:nvSpPr>
        <p:spPr>
          <a:xfrm>
            <a:off x="6829304" y="5240871"/>
            <a:ext cx="4220614" cy="738664"/>
          </a:xfrm>
          <a:prstGeom prst="rect">
            <a:avLst/>
          </a:prstGeom>
        </p:spPr>
        <p:txBody>
          <a:bodyPr wrap="square">
            <a:spAutoFit/>
          </a:bodyPr>
          <a:lstStyle/>
          <a:p>
            <a:r>
              <a:rPr lang="zh-CN" altLang="en-US" dirty="0">
                <a:solidFill>
                  <a:srgbClr val="33A952"/>
                </a:solidFill>
                <a:latin typeface="+mj-ea"/>
                <a:ea typeface="+mj-ea"/>
              </a:rPr>
              <a:t>请在这里输入您的标题</a:t>
            </a:r>
            <a:endParaRPr lang="en-US" altLang="zh-CN" dirty="0">
              <a:solidFill>
                <a:srgbClr val="33A952"/>
              </a:solidFill>
              <a:latin typeface="+mj-ea"/>
              <a:ea typeface="+mj-ea"/>
            </a:endParaRPr>
          </a:p>
          <a:p>
            <a:r>
              <a:rPr lang="en-US" altLang="zh-CN" sz="1200" dirty="0">
                <a:solidFill>
                  <a:prstClr val="black">
                    <a:lumMod val="50000"/>
                    <a:lumOff val="50000"/>
                  </a:prstClr>
                </a:solidFill>
              </a:rPr>
              <a:t>Please enter your content here, can be used to paste by copying your text and choose to keep only text. </a:t>
            </a:r>
            <a:endParaRPr lang="zh-CN" altLang="en-US" dirty="0"/>
          </a:p>
        </p:txBody>
      </p:sp>
      <p:grpSp>
        <p:nvGrpSpPr>
          <p:cNvPr id="63" name="组合 62"/>
          <p:cNvGrpSpPr/>
          <p:nvPr/>
        </p:nvGrpSpPr>
        <p:grpSpPr>
          <a:xfrm>
            <a:off x="5736000" y="742784"/>
            <a:ext cx="720000" cy="923330"/>
            <a:chOff x="5736000" y="742784"/>
            <a:chExt cx="720000" cy="923330"/>
          </a:xfrm>
        </p:grpSpPr>
        <p:sp>
          <p:nvSpPr>
            <p:cNvPr id="44" name="圆角矩形 43"/>
            <p:cNvSpPr>
              <a:spLocks noChangeAspect="1"/>
            </p:cNvSpPr>
            <p:nvPr/>
          </p:nvSpPr>
          <p:spPr>
            <a:xfrm rot="2700000">
              <a:off x="5736000" y="891901"/>
              <a:ext cx="720000" cy="720000"/>
            </a:xfrm>
            <a:prstGeom prst="roundRect">
              <a:avLst/>
            </a:prstGeom>
            <a:gradFill>
              <a:gsLst>
                <a:gs pos="0">
                  <a:schemeClr val="bg1"/>
                </a:gs>
                <a:gs pos="36000">
                  <a:schemeClr val="bg1"/>
                </a:gs>
                <a:gs pos="100000">
                  <a:srgbClr val="ECECEC"/>
                </a:gs>
              </a:gsLst>
              <a:lin ang="13500000" scaled="1"/>
            </a:gradFill>
            <a:ln w="19050">
              <a:solidFill>
                <a:schemeClr val="bg1"/>
              </a:solidFill>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圆角矩形 58"/>
            <p:cNvSpPr>
              <a:spLocks noChangeAspect="1"/>
            </p:cNvSpPr>
            <p:nvPr/>
          </p:nvSpPr>
          <p:spPr>
            <a:xfrm rot="2700000">
              <a:off x="5825169" y="981901"/>
              <a:ext cx="540000" cy="540000"/>
            </a:xfrm>
            <a:prstGeom prst="roundRect">
              <a:avLst/>
            </a:prstGeom>
            <a:solidFill>
              <a:schemeClr val="bg1">
                <a:lumMod val="95000"/>
                <a:alpha val="50000"/>
              </a:schemeClr>
            </a:solidFill>
            <a:ln w="3175">
              <a:solidFill>
                <a:schemeClr val="bg1">
                  <a:lumMod val="75000"/>
                  <a:alpha val="2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文本框 53"/>
            <p:cNvSpPr txBox="1"/>
            <p:nvPr/>
          </p:nvSpPr>
          <p:spPr>
            <a:xfrm>
              <a:off x="5860198" y="742784"/>
              <a:ext cx="471604" cy="923330"/>
            </a:xfrm>
            <a:prstGeom prst="rect">
              <a:avLst/>
            </a:prstGeom>
            <a:noFill/>
          </p:spPr>
          <p:txBody>
            <a:bodyPr wrap="none" rtlCol="0">
              <a:spAutoFit/>
            </a:bodyPr>
            <a:lstStyle/>
            <a:p>
              <a:pPr algn="ctr"/>
              <a:r>
                <a:rPr lang="en-US" altLang="zh-CN" sz="5400" dirty="0">
                  <a:solidFill>
                    <a:srgbClr val="4384F1"/>
                  </a:solidFill>
                  <a:latin typeface="Aharoni" panose="02010803020104030203" pitchFamily="2" charset="-79"/>
                  <a:cs typeface="Aharoni" panose="02010803020104030203" pitchFamily="2" charset="-79"/>
                </a:rPr>
                <a:t>1</a:t>
              </a:r>
              <a:endParaRPr lang="zh-CN" altLang="en-US" sz="5400" dirty="0">
                <a:solidFill>
                  <a:srgbClr val="4384F1"/>
                </a:solidFill>
                <a:latin typeface="Aharoni" panose="02010803020104030203" pitchFamily="2" charset="-79"/>
                <a:cs typeface="Aharoni" panose="02010803020104030203" pitchFamily="2" charset="-79"/>
              </a:endParaRPr>
            </a:p>
          </p:txBody>
        </p:sp>
      </p:grpSp>
      <p:grpSp>
        <p:nvGrpSpPr>
          <p:cNvPr id="64" name="组合 63"/>
          <p:cNvGrpSpPr/>
          <p:nvPr/>
        </p:nvGrpSpPr>
        <p:grpSpPr>
          <a:xfrm>
            <a:off x="5736000" y="2195551"/>
            <a:ext cx="720000" cy="923330"/>
            <a:chOff x="5736000" y="2195551"/>
            <a:chExt cx="720000" cy="923330"/>
          </a:xfrm>
        </p:grpSpPr>
        <p:sp>
          <p:nvSpPr>
            <p:cNvPr id="45" name="圆角矩形 44"/>
            <p:cNvSpPr>
              <a:spLocks noChangeAspect="1"/>
            </p:cNvSpPr>
            <p:nvPr/>
          </p:nvSpPr>
          <p:spPr>
            <a:xfrm rot="2700000">
              <a:off x="5736000" y="2344668"/>
              <a:ext cx="720000" cy="720000"/>
            </a:xfrm>
            <a:prstGeom prst="roundRect">
              <a:avLst/>
            </a:prstGeom>
            <a:gradFill>
              <a:gsLst>
                <a:gs pos="0">
                  <a:schemeClr val="bg1"/>
                </a:gs>
                <a:gs pos="36000">
                  <a:schemeClr val="bg1"/>
                </a:gs>
                <a:gs pos="100000">
                  <a:srgbClr val="ECECEC"/>
                </a:gs>
              </a:gsLst>
              <a:lin ang="13500000" scaled="1"/>
            </a:gradFill>
            <a:ln w="19050">
              <a:solidFill>
                <a:schemeClr val="bg1"/>
              </a:solidFill>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圆角矩形 59"/>
            <p:cNvSpPr>
              <a:spLocks noChangeAspect="1"/>
            </p:cNvSpPr>
            <p:nvPr/>
          </p:nvSpPr>
          <p:spPr>
            <a:xfrm rot="2700000">
              <a:off x="5825169" y="2434668"/>
              <a:ext cx="540000" cy="540000"/>
            </a:xfrm>
            <a:prstGeom prst="roundRect">
              <a:avLst/>
            </a:prstGeom>
            <a:solidFill>
              <a:schemeClr val="bg1">
                <a:lumMod val="95000"/>
                <a:alpha val="50000"/>
              </a:schemeClr>
            </a:solidFill>
            <a:ln w="3175">
              <a:solidFill>
                <a:schemeClr val="bg1">
                  <a:lumMod val="75000"/>
                  <a:alpha val="2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文本框 54"/>
            <p:cNvSpPr txBox="1"/>
            <p:nvPr/>
          </p:nvSpPr>
          <p:spPr>
            <a:xfrm>
              <a:off x="5860198" y="2195551"/>
              <a:ext cx="471604" cy="923330"/>
            </a:xfrm>
            <a:prstGeom prst="rect">
              <a:avLst/>
            </a:prstGeom>
            <a:noFill/>
          </p:spPr>
          <p:txBody>
            <a:bodyPr wrap="none" rtlCol="0">
              <a:spAutoFit/>
            </a:bodyPr>
            <a:lstStyle/>
            <a:p>
              <a:pPr algn="ctr"/>
              <a:r>
                <a:rPr lang="en-US" altLang="zh-CN" sz="5400" dirty="0">
                  <a:solidFill>
                    <a:srgbClr val="E94236"/>
                  </a:solidFill>
                  <a:latin typeface="Aharoni" panose="02010803020104030203" pitchFamily="2" charset="-79"/>
                  <a:cs typeface="Aharoni" panose="02010803020104030203" pitchFamily="2" charset="-79"/>
                </a:rPr>
                <a:t>2</a:t>
              </a:r>
              <a:endParaRPr lang="zh-CN" altLang="en-US" sz="5400" dirty="0">
                <a:solidFill>
                  <a:srgbClr val="E94236"/>
                </a:solidFill>
                <a:latin typeface="Aharoni" panose="02010803020104030203" pitchFamily="2" charset="-79"/>
                <a:cs typeface="Aharoni" panose="02010803020104030203" pitchFamily="2" charset="-79"/>
              </a:endParaRPr>
            </a:p>
          </p:txBody>
        </p:sp>
      </p:grpSp>
      <p:grpSp>
        <p:nvGrpSpPr>
          <p:cNvPr id="65" name="组合 64"/>
          <p:cNvGrpSpPr/>
          <p:nvPr/>
        </p:nvGrpSpPr>
        <p:grpSpPr>
          <a:xfrm>
            <a:off x="5736000" y="3648318"/>
            <a:ext cx="720000" cy="923330"/>
            <a:chOff x="5736000" y="3648318"/>
            <a:chExt cx="720000" cy="923330"/>
          </a:xfrm>
        </p:grpSpPr>
        <p:sp>
          <p:nvSpPr>
            <p:cNvPr id="46" name="圆角矩形 45"/>
            <p:cNvSpPr>
              <a:spLocks noChangeAspect="1"/>
            </p:cNvSpPr>
            <p:nvPr/>
          </p:nvSpPr>
          <p:spPr>
            <a:xfrm rot="2700000">
              <a:off x="5736000" y="3797435"/>
              <a:ext cx="720000" cy="720000"/>
            </a:xfrm>
            <a:prstGeom prst="roundRect">
              <a:avLst/>
            </a:prstGeom>
            <a:gradFill>
              <a:gsLst>
                <a:gs pos="0">
                  <a:schemeClr val="bg1"/>
                </a:gs>
                <a:gs pos="36000">
                  <a:schemeClr val="bg1"/>
                </a:gs>
                <a:gs pos="100000">
                  <a:srgbClr val="ECECEC"/>
                </a:gs>
              </a:gsLst>
              <a:lin ang="13500000" scaled="1"/>
            </a:gradFill>
            <a:ln w="19050">
              <a:solidFill>
                <a:schemeClr val="bg1"/>
              </a:solidFill>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圆角矩形 60"/>
            <p:cNvSpPr>
              <a:spLocks noChangeAspect="1"/>
            </p:cNvSpPr>
            <p:nvPr/>
          </p:nvSpPr>
          <p:spPr>
            <a:xfrm rot="2700000">
              <a:off x="5825169" y="3887435"/>
              <a:ext cx="540000" cy="540000"/>
            </a:xfrm>
            <a:prstGeom prst="roundRect">
              <a:avLst/>
            </a:prstGeom>
            <a:solidFill>
              <a:schemeClr val="bg1">
                <a:lumMod val="95000"/>
                <a:alpha val="50000"/>
              </a:schemeClr>
            </a:solidFill>
            <a:ln w="3175">
              <a:solidFill>
                <a:schemeClr val="bg1">
                  <a:lumMod val="75000"/>
                  <a:alpha val="2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文本框 55"/>
            <p:cNvSpPr txBox="1"/>
            <p:nvPr/>
          </p:nvSpPr>
          <p:spPr>
            <a:xfrm>
              <a:off x="5860198" y="3648318"/>
              <a:ext cx="471604" cy="923330"/>
            </a:xfrm>
            <a:prstGeom prst="rect">
              <a:avLst/>
            </a:prstGeom>
            <a:noFill/>
          </p:spPr>
          <p:txBody>
            <a:bodyPr wrap="none" rtlCol="0">
              <a:spAutoFit/>
            </a:bodyPr>
            <a:lstStyle/>
            <a:p>
              <a:pPr algn="ctr"/>
              <a:r>
                <a:rPr lang="en-US" altLang="zh-CN" sz="5400" dirty="0">
                  <a:solidFill>
                    <a:srgbClr val="FBBD06"/>
                  </a:solidFill>
                  <a:latin typeface="Aharoni" panose="02010803020104030203" pitchFamily="2" charset="-79"/>
                  <a:cs typeface="Aharoni" panose="02010803020104030203" pitchFamily="2" charset="-79"/>
                </a:rPr>
                <a:t>3</a:t>
              </a:r>
              <a:endParaRPr lang="zh-CN" altLang="en-US" sz="5400" dirty="0">
                <a:solidFill>
                  <a:srgbClr val="FBBD06"/>
                </a:solidFill>
                <a:latin typeface="Aharoni" panose="02010803020104030203" pitchFamily="2" charset="-79"/>
                <a:cs typeface="Aharoni" panose="02010803020104030203" pitchFamily="2" charset="-79"/>
              </a:endParaRPr>
            </a:p>
          </p:txBody>
        </p:sp>
      </p:grpSp>
      <p:grpSp>
        <p:nvGrpSpPr>
          <p:cNvPr id="66" name="组合 65"/>
          <p:cNvGrpSpPr/>
          <p:nvPr/>
        </p:nvGrpSpPr>
        <p:grpSpPr>
          <a:xfrm>
            <a:off x="5736000" y="5087838"/>
            <a:ext cx="720000" cy="923330"/>
            <a:chOff x="5736000" y="5087838"/>
            <a:chExt cx="720000" cy="923330"/>
          </a:xfrm>
        </p:grpSpPr>
        <p:sp>
          <p:nvSpPr>
            <p:cNvPr id="47" name="圆角矩形 46"/>
            <p:cNvSpPr>
              <a:spLocks noChangeAspect="1"/>
            </p:cNvSpPr>
            <p:nvPr/>
          </p:nvSpPr>
          <p:spPr>
            <a:xfrm rot="2700000">
              <a:off x="5736000" y="5250203"/>
              <a:ext cx="720000" cy="720000"/>
            </a:xfrm>
            <a:prstGeom prst="roundRect">
              <a:avLst/>
            </a:prstGeom>
            <a:gradFill>
              <a:gsLst>
                <a:gs pos="0">
                  <a:schemeClr val="bg1"/>
                </a:gs>
                <a:gs pos="36000">
                  <a:schemeClr val="bg1"/>
                </a:gs>
                <a:gs pos="100000">
                  <a:srgbClr val="ECECEC"/>
                </a:gs>
              </a:gsLst>
              <a:lin ang="13500000" scaled="1"/>
            </a:gradFill>
            <a:ln w="19050">
              <a:solidFill>
                <a:schemeClr val="bg1"/>
              </a:solidFill>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圆角矩形 61"/>
            <p:cNvSpPr>
              <a:spLocks noChangeAspect="1"/>
            </p:cNvSpPr>
            <p:nvPr/>
          </p:nvSpPr>
          <p:spPr>
            <a:xfrm rot="2700000">
              <a:off x="5825169" y="5340203"/>
              <a:ext cx="540000" cy="540000"/>
            </a:xfrm>
            <a:prstGeom prst="roundRect">
              <a:avLst/>
            </a:prstGeom>
            <a:solidFill>
              <a:schemeClr val="bg1">
                <a:lumMod val="95000"/>
                <a:alpha val="50000"/>
              </a:schemeClr>
            </a:solidFill>
            <a:ln w="3175">
              <a:solidFill>
                <a:schemeClr val="bg1">
                  <a:lumMod val="75000"/>
                  <a:alpha val="2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文本框 56"/>
            <p:cNvSpPr txBox="1"/>
            <p:nvPr/>
          </p:nvSpPr>
          <p:spPr>
            <a:xfrm>
              <a:off x="5860198" y="5087838"/>
              <a:ext cx="471604" cy="923330"/>
            </a:xfrm>
            <a:prstGeom prst="rect">
              <a:avLst/>
            </a:prstGeom>
            <a:noFill/>
          </p:spPr>
          <p:txBody>
            <a:bodyPr wrap="none" rtlCol="0">
              <a:spAutoFit/>
            </a:bodyPr>
            <a:lstStyle/>
            <a:p>
              <a:pPr algn="ctr"/>
              <a:r>
                <a:rPr lang="en-US" altLang="zh-CN" sz="5400" dirty="0">
                  <a:solidFill>
                    <a:srgbClr val="33A952"/>
                  </a:solidFill>
                  <a:latin typeface="Aharoni" panose="02010803020104030203" pitchFamily="2" charset="-79"/>
                  <a:cs typeface="Aharoni" panose="02010803020104030203" pitchFamily="2" charset="-79"/>
                </a:rPr>
                <a:t>4</a:t>
              </a:r>
              <a:endParaRPr lang="zh-CN" altLang="en-US" sz="5400" dirty="0">
                <a:solidFill>
                  <a:srgbClr val="33A952"/>
                </a:solidFill>
                <a:latin typeface="Aharoni" panose="02010803020104030203" pitchFamily="2" charset="-79"/>
                <a:cs typeface="Aharoni" panose="02010803020104030203" pitchFamily="2" charset="-79"/>
              </a:endParaRPr>
            </a:p>
          </p:txBody>
        </p:sp>
      </p:grpSp>
      <p:sp>
        <p:nvSpPr>
          <p:cNvPr id="42" name="矩形 41"/>
          <p:cNvSpPr>
            <a:spLocks noChangeAspect="1"/>
          </p:cNvSpPr>
          <p:nvPr>
            <p:custDataLst>
              <p:tags r:id="rId1"/>
            </p:custDataLst>
          </p:nvPr>
        </p:nvSpPr>
        <p:spPr>
          <a:xfrm>
            <a:off x="-192989" y="-214853"/>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882269315"/>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50000" fill="hold" nodeType="withEffect">
                                  <p:stCondLst>
                                    <p:cond delay="0"/>
                                  </p:stCondLst>
                                  <p:childTnLst>
                                    <p:animMotion origin="layout" path="M 0.01524 1.48148E-6 L -0.10885 1.48148E-6 " pathEditMode="relative" rAng="0" ptsTypes="AA">
                                      <p:cBhvr>
                                        <p:cTn id="9" dur="750" spd="-100000" fill="hold"/>
                                        <p:tgtEl>
                                          <p:spTgt spid="2"/>
                                        </p:tgtEl>
                                        <p:attrNameLst>
                                          <p:attrName>ppt_x</p:attrName>
                                          <p:attrName>ppt_y</p:attrName>
                                        </p:attrNameLst>
                                      </p:cBhvr>
                                      <p:rCtr x="-6211" y="0"/>
                                    </p:animMotion>
                                  </p:childTnLst>
                                </p:cTn>
                              </p:par>
                              <p:par>
                                <p:cTn id="10" presetID="35" presetClass="path" presetSubtype="0" accel="50000" decel="50000" fill="hold" nodeType="withEffect">
                                  <p:stCondLst>
                                    <p:cond delay="750"/>
                                  </p:stCondLst>
                                  <p:childTnLst>
                                    <p:animMotion origin="layout" path="M 0.01602 1.48148E-6 L -3.75E-6 1.48148E-6 " pathEditMode="relative" rAng="0" ptsTypes="AA">
                                      <p:cBhvr>
                                        <p:cTn id="11" dur="750" fill="hold"/>
                                        <p:tgtEl>
                                          <p:spTgt spid="2"/>
                                        </p:tgtEl>
                                        <p:attrNameLst>
                                          <p:attrName>ppt_x</p:attrName>
                                          <p:attrName>ppt_y</p:attrName>
                                        </p:attrNameLst>
                                      </p:cBhvr>
                                      <p:rCtr x="-807" y="0"/>
                                    </p:animMotion>
                                  </p:childTnLst>
                                </p:cTn>
                              </p:par>
                              <p:par>
                                <p:cTn id="12" presetID="10" presetClass="entr" presetSubtype="0" fill="hold" grpId="0" nodeType="withEffect">
                                  <p:stCondLst>
                                    <p:cond delay="750"/>
                                  </p:stCondLst>
                                  <p:childTnLst>
                                    <p:set>
                                      <p:cBhvr>
                                        <p:cTn id="13" dur="1" fill="hold">
                                          <p:stCondLst>
                                            <p:cond delay="0"/>
                                          </p:stCondLst>
                                        </p:cTn>
                                        <p:tgtEl>
                                          <p:spTgt spid="43"/>
                                        </p:tgtEl>
                                        <p:attrNameLst>
                                          <p:attrName>style.visibility</p:attrName>
                                        </p:attrNameLst>
                                      </p:cBhvr>
                                      <p:to>
                                        <p:strVal val="visible"/>
                                      </p:to>
                                    </p:set>
                                    <p:animEffect transition="in" filter="fade">
                                      <p:cBhvr>
                                        <p:cTn id="14" dur="750"/>
                                        <p:tgtEl>
                                          <p:spTgt spid="43"/>
                                        </p:tgtEl>
                                      </p:cBhvr>
                                    </p:animEffect>
                                  </p:childTnLst>
                                </p:cTn>
                              </p:par>
                              <p:par>
                                <p:cTn id="15" presetID="35" presetClass="path" presetSubtype="0" accel="50000" decel="50000" fill="hold" grpId="1" nodeType="withEffect">
                                  <p:stCondLst>
                                    <p:cond delay="750"/>
                                  </p:stCondLst>
                                  <p:childTnLst>
                                    <p:animMotion origin="layout" path="M 0.01602 -2.22222E-6 L -3.75E-6 -2.22222E-6 " pathEditMode="relative" rAng="0" ptsTypes="AA">
                                      <p:cBhvr>
                                        <p:cTn id="16" dur="750" fill="hold"/>
                                        <p:tgtEl>
                                          <p:spTgt spid="43"/>
                                        </p:tgtEl>
                                        <p:attrNameLst>
                                          <p:attrName>ppt_x</p:attrName>
                                          <p:attrName>ppt_y</p:attrName>
                                        </p:attrNameLst>
                                      </p:cBhvr>
                                      <p:rCtr x="-807" y="0"/>
                                    </p:animMotion>
                                  </p:childTnLst>
                                </p:cTn>
                              </p:par>
                              <p:par>
                                <p:cTn id="17" presetID="21" presetClass="entr" presetSubtype="2" fill="hold" grpId="0" nodeType="withEffect">
                                  <p:stCondLst>
                                    <p:cond delay="1250"/>
                                  </p:stCondLst>
                                  <p:childTnLst>
                                    <p:set>
                                      <p:cBhvr>
                                        <p:cTn id="18" dur="1" fill="hold">
                                          <p:stCondLst>
                                            <p:cond delay="0"/>
                                          </p:stCondLst>
                                        </p:cTn>
                                        <p:tgtEl>
                                          <p:spTgt spid="58"/>
                                        </p:tgtEl>
                                        <p:attrNameLst>
                                          <p:attrName>style.visibility</p:attrName>
                                        </p:attrNameLst>
                                      </p:cBhvr>
                                      <p:to>
                                        <p:strVal val="visible"/>
                                      </p:to>
                                    </p:set>
                                    <p:animEffect transition="in" filter="wheel(2)">
                                      <p:cBhvr>
                                        <p:cTn id="19" dur="750"/>
                                        <p:tgtEl>
                                          <p:spTgt spid="58"/>
                                        </p:tgtEl>
                                      </p:cBhvr>
                                    </p:animEffect>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63"/>
                                        </p:tgtEl>
                                        <p:attrNameLst>
                                          <p:attrName>style.visibility</p:attrName>
                                        </p:attrNameLst>
                                      </p:cBhvr>
                                      <p:to>
                                        <p:strVal val="visible"/>
                                      </p:to>
                                    </p:set>
                                    <p:animEffect transition="in" filter="fade">
                                      <p:cBhvr>
                                        <p:cTn id="23" dur="750"/>
                                        <p:tgtEl>
                                          <p:spTgt spid="63"/>
                                        </p:tgtEl>
                                      </p:cBhvr>
                                    </p:animEffect>
                                    <p:anim calcmode="lin" valueType="num">
                                      <p:cBhvr>
                                        <p:cTn id="24" dur="750" fill="hold"/>
                                        <p:tgtEl>
                                          <p:spTgt spid="63"/>
                                        </p:tgtEl>
                                        <p:attrNameLst>
                                          <p:attrName>ppt_x</p:attrName>
                                        </p:attrNameLst>
                                      </p:cBhvr>
                                      <p:tavLst>
                                        <p:tav tm="0">
                                          <p:val>
                                            <p:strVal val="#ppt_x"/>
                                          </p:val>
                                        </p:tav>
                                        <p:tav tm="100000">
                                          <p:val>
                                            <p:strVal val="#ppt_x"/>
                                          </p:val>
                                        </p:tav>
                                      </p:tavLst>
                                    </p:anim>
                                    <p:anim calcmode="lin" valueType="num">
                                      <p:cBhvr>
                                        <p:cTn id="25" dur="750" fill="hold"/>
                                        <p:tgtEl>
                                          <p:spTgt spid="63"/>
                                        </p:tgtEl>
                                        <p:attrNameLst>
                                          <p:attrName>ppt_y</p:attrName>
                                        </p:attrNameLst>
                                      </p:cBhvr>
                                      <p:tavLst>
                                        <p:tav tm="0">
                                          <p:val>
                                            <p:strVal val="#ppt_y+.1"/>
                                          </p:val>
                                        </p:tav>
                                        <p:tav tm="100000">
                                          <p:val>
                                            <p:strVal val="#ppt_y"/>
                                          </p:val>
                                        </p:tav>
                                      </p:tavLst>
                                    </p:anim>
                                  </p:childTnLst>
                                </p:cTn>
                              </p:par>
                            </p:childTnLst>
                          </p:cTn>
                        </p:par>
                        <p:par>
                          <p:cTn id="26" fill="hold">
                            <p:stCondLst>
                              <p:cond delay="2750"/>
                            </p:stCondLst>
                            <p:childTnLst>
                              <p:par>
                                <p:cTn id="27" presetID="22" presetClass="entr" presetSubtype="8" fill="hold" grpId="0" nodeType="afterEffect">
                                  <p:stCondLst>
                                    <p:cond delay="0"/>
                                  </p:stCondLst>
                                  <p:childTnLst>
                                    <p:set>
                                      <p:cBhvr>
                                        <p:cTn id="28" dur="1" fill="hold">
                                          <p:stCondLst>
                                            <p:cond delay="0"/>
                                          </p:stCondLst>
                                        </p:cTn>
                                        <p:tgtEl>
                                          <p:spTgt spid="50"/>
                                        </p:tgtEl>
                                        <p:attrNameLst>
                                          <p:attrName>style.visibility</p:attrName>
                                        </p:attrNameLst>
                                      </p:cBhvr>
                                      <p:to>
                                        <p:strVal val="visible"/>
                                      </p:to>
                                    </p:set>
                                    <p:animEffect transition="in" filter="wipe(left)">
                                      <p:cBhvr>
                                        <p:cTn id="29" dur="500"/>
                                        <p:tgtEl>
                                          <p:spTgt spid="50"/>
                                        </p:tgtEl>
                                      </p:cBhvr>
                                    </p:animEffect>
                                  </p:childTnLst>
                                </p:cTn>
                              </p:par>
                            </p:childTnLst>
                          </p:cTn>
                        </p:par>
                        <p:par>
                          <p:cTn id="30" fill="hold">
                            <p:stCondLst>
                              <p:cond delay="3250"/>
                            </p:stCondLst>
                            <p:childTnLst>
                              <p:par>
                                <p:cTn id="31" presetID="42" presetClass="entr" presetSubtype="0" fill="hold" nodeType="afterEffect">
                                  <p:stCondLst>
                                    <p:cond delay="0"/>
                                  </p:stCondLst>
                                  <p:childTnLst>
                                    <p:set>
                                      <p:cBhvr>
                                        <p:cTn id="32" dur="1" fill="hold">
                                          <p:stCondLst>
                                            <p:cond delay="0"/>
                                          </p:stCondLst>
                                        </p:cTn>
                                        <p:tgtEl>
                                          <p:spTgt spid="64"/>
                                        </p:tgtEl>
                                        <p:attrNameLst>
                                          <p:attrName>style.visibility</p:attrName>
                                        </p:attrNameLst>
                                      </p:cBhvr>
                                      <p:to>
                                        <p:strVal val="visible"/>
                                      </p:to>
                                    </p:set>
                                    <p:animEffect transition="in" filter="fade">
                                      <p:cBhvr>
                                        <p:cTn id="33" dur="750"/>
                                        <p:tgtEl>
                                          <p:spTgt spid="64"/>
                                        </p:tgtEl>
                                      </p:cBhvr>
                                    </p:animEffect>
                                    <p:anim calcmode="lin" valueType="num">
                                      <p:cBhvr>
                                        <p:cTn id="34" dur="750" fill="hold"/>
                                        <p:tgtEl>
                                          <p:spTgt spid="64"/>
                                        </p:tgtEl>
                                        <p:attrNameLst>
                                          <p:attrName>ppt_x</p:attrName>
                                        </p:attrNameLst>
                                      </p:cBhvr>
                                      <p:tavLst>
                                        <p:tav tm="0">
                                          <p:val>
                                            <p:strVal val="#ppt_x"/>
                                          </p:val>
                                        </p:tav>
                                        <p:tav tm="100000">
                                          <p:val>
                                            <p:strVal val="#ppt_x"/>
                                          </p:val>
                                        </p:tav>
                                      </p:tavLst>
                                    </p:anim>
                                    <p:anim calcmode="lin" valueType="num">
                                      <p:cBhvr>
                                        <p:cTn id="35" dur="750" fill="hold"/>
                                        <p:tgtEl>
                                          <p:spTgt spid="64"/>
                                        </p:tgtEl>
                                        <p:attrNameLst>
                                          <p:attrName>ppt_y</p:attrName>
                                        </p:attrNameLst>
                                      </p:cBhvr>
                                      <p:tavLst>
                                        <p:tav tm="0">
                                          <p:val>
                                            <p:strVal val="#ppt_y+.1"/>
                                          </p:val>
                                        </p:tav>
                                        <p:tav tm="100000">
                                          <p:val>
                                            <p:strVal val="#ppt_y"/>
                                          </p:val>
                                        </p:tav>
                                      </p:tavLst>
                                    </p:anim>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51"/>
                                        </p:tgtEl>
                                        <p:attrNameLst>
                                          <p:attrName>style.visibility</p:attrName>
                                        </p:attrNameLst>
                                      </p:cBhvr>
                                      <p:to>
                                        <p:strVal val="visible"/>
                                      </p:to>
                                    </p:set>
                                    <p:animEffect transition="in" filter="wipe(left)">
                                      <p:cBhvr>
                                        <p:cTn id="39" dur="500"/>
                                        <p:tgtEl>
                                          <p:spTgt spid="51"/>
                                        </p:tgtEl>
                                      </p:cBhvr>
                                    </p:animEffect>
                                  </p:childTnLst>
                                </p:cTn>
                              </p:par>
                            </p:childTnLst>
                          </p:cTn>
                        </p:par>
                        <p:par>
                          <p:cTn id="40" fill="hold">
                            <p:stCondLst>
                              <p:cond delay="4500"/>
                            </p:stCondLst>
                            <p:childTnLst>
                              <p:par>
                                <p:cTn id="41" presetID="42" presetClass="entr" presetSubtype="0" fill="hold" nodeType="afterEffect">
                                  <p:stCondLst>
                                    <p:cond delay="0"/>
                                  </p:stCondLst>
                                  <p:childTnLst>
                                    <p:set>
                                      <p:cBhvr>
                                        <p:cTn id="42" dur="1" fill="hold">
                                          <p:stCondLst>
                                            <p:cond delay="0"/>
                                          </p:stCondLst>
                                        </p:cTn>
                                        <p:tgtEl>
                                          <p:spTgt spid="65"/>
                                        </p:tgtEl>
                                        <p:attrNameLst>
                                          <p:attrName>style.visibility</p:attrName>
                                        </p:attrNameLst>
                                      </p:cBhvr>
                                      <p:to>
                                        <p:strVal val="visible"/>
                                      </p:to>
                                    </p:set>
                                    <p:animEffect transition="in" filter="fade">
                                      <p:cBhvr>
                                        <p:cTn id="43" dur="750"/>
                                        <p:tgtEl>
                                          <p:spTgt spid="65"/>
                                        </p:tgtEl>
                                      </p:cBhvr>
                                    </p:animEffect>
                                    <p:anim calcmode="lin" valueType="num">
                                      <p:cBhvr>
                                        <p:cTn id="44" dur="750" fill="hold"/>
                                        <p:tgtEl>
                                          <p:spTgt spid="65"/>
                                        </p:tgtEl>
                                        <p:attrNameLst>
                                          <p:attrName>ppt_x</p:attrName>
                                        </p:attrNameLst>
                                      </p:cBhvr>
                                      <p:tavLst>
                                        <p:tav tm="0">
                                          <p:val>
                                            <p:strVal val="#ppt_x"/>
                                          </p:val>
                                        </p:tav>
                                        <p:tav tm="100000">
                                          <p:val>
                                            <p:strVal val="#ppt_x"/>
                                          </p:val>
                                        </p:tav>
                                      </p:tavLst>
                                    </p:anim>
                                    <p:anim calcmode="lin" valueType="num">
                                      <p:cBhvr>
                                        <p:cTn id="45" dur="750" fill="hold"/>
                                        <p:tgtEl>
                                          <p:spTgt spid="65"/>
                                        </p:tgtEl>
                                        <p:attrNameLst>
                                          <p:attrName>ppt_y</p:attrName>
                                        </p:attrNameLst>
                                      </p:cBhvr>
                                      <p:tavLst>
                                        <p:tav tm="0">
                                          <p:val>
                                            <p:strVal val="#ppt_y+.1"/>
                                          </p:val>
                                        </p:tav>
                                        <p:tav tm="100000">
                                          <p:val>
                                            <p:strVal val="#ppt_y"/>
                                          </p:val>
                                        </p:tav>
                                      </p:tavLst>
                                    </p:anim>
                                  </p:childTnLst>
                                </p:cTn>
                              </p:par>
                            </p:childTnLst>
                          </p:cTn>
                        </p:par>
                        <p:par>
                          <p:cTn id="46" fill="hold">
                            <p:stCondLst>
                              <p:cond delay="5250"/>
                            </p:stCondLst>
                            <p:childTnLst>
                              <p:par>
                                <p:cTn id="47" presetID="22" presetClass="entr" presetSubtype="8" fill="hold" grpId="0" nodeType="afterEffect">
                                  <p:stCondLst>
                                    <p:cond delay="0"/>
                                  </p:stCondLst>
                                  <p:childTnLst>
                                    <p:set>
                                      <p:cBhvr>
                                        <p:cTn id="48" dur="1" fill="hold">
                                          <p:stCondLst>
                                            <p:cond delay="0"/>
                                          </p:stCondLst>
                                        </p:cTn>
                                        <p:tgtEl>
                                          <p:spTgt spid="52"/>
                                        </p:tgtEl>
                                        <p:attrNameLst>
                                          <p:attrName>style.visibility</p:attrName>
                                        </p:attrNameLst>
                                      </p:cBhvr>
                                      <p:to>
                                        <p:strVal val="visible"/>
                                      </p:to>
                                    </p:set>
                                    <p:animEffect transition="in" filter="wipe(left)">
                                      <p:cBhvr>
                                        <p:cTn id="49" dur="500"/>
                                        <p:tgtEl>
                                          <p:spTgt spid="52"/>
                                        </p:tgtEl>
                                      </p:cBhvr>
                                    </p:animEffect>
                                  </p:childTnLst>
                                </p:cTn>
                              </p:par>
                            </p:childTnLst>
                          </p:cTn>
                        </p:par>
                        <p:par>
                          <p:cTn id="50" fill="hold">
                            <p:stCondLst>
                              <p:cond delay="5750"/>
                            </p:stCondLst>
                            <p:childTnLst>
                              <p:par>
                                <p:cTn id="51" presetID="42" presetClass="entr" presetSubtype="0" fill="hold" nodeType="afterEffect">
                                  <p:stCondLst>
                                    <p:cond delay="0"/>
                                  </p:stCondLst>
                                  <p:childTnLst>
                                    <p:set>
                                      <p:cBhvr>
                                        <p:cTn id="52" dur="1" fill="hold">
                                          <p:stCondLst>
                                            <p:cond delay="0"/>
                                          </p:stCondLst>
                                        </p:cTn>
                                        <p:tgtEl>
                                          <p:spTgt spid="66"/>
                                        </p:tgtEl>
                                        <p:attrNameLst>
                                          <p:attrName>style.visibility</p:attrName>
                                        </p:attrNameLst>
                                      </p:cBhvr>
                                      <p:to>
                                        <p:strVal val="visible"/>
                                      </p:to>
                                    </p:set>
                                    <p:animEffect transition="in" filter="fade">
                                      <p:cBhvr>
                                        <p:cTn id="53" dur="750"/>
                                        <p:tgtEl>
                                          <p:spTgt spid="66"/>
                                        </p:tgtEl>
                                      </p:cBhvr>
                                    </p:animEffect>
                                    <p:anim calcmode="lin" valueType="num">
                                      <p:cBhvr>
                                        <p:cTn id="54" dur="750" fill="hold"/>
                                        <p:tgtEl>
                                          <p:spTgt spid="66"/>
                                        </p:tgtEl>
                                        <p:attrNameLst>
                                          <p:attrName>ppt_x</p:attrName>
                                        </p:attrNameLst>
                                      </p:cBhvr>
                                      <p:tavLst>
                                        <p:tav tm="0">
                                          <p:val>
                                            <p:strVal val="#ppt_x"/>
                                          </p:val>
                                        </p:tav>
                                        <p:tav tm="100000">
                                          <p:val>
                                            <p:strVal val="#ppt_x"/>
                                          </p:val>
                                        </p:tav>
                                      </p:tavLst>
                                    </p:anim>
                                    <p:anim calcmode="lin" valueType="num">
                                      <p:cBhvr>
                                        <p:cTn id="55" dur="750" fill="hold"/>
                                        <p:tgtEl>
                                          <p:spTgt spid="66"/>
                                        </p:tgtEl>
                                        <p:attrNameLst>
                                          <p:attrName>ppt_y</p:attrName>
                                        </p:attrNameLst>
                                      </p:cBhvr>
                                      <p:tavLst>
                                        <p:tav tm="0">
                                          <p:val>
                                            <p:strVal val="#ppt_y+.1"/>
                                          </p:val>
                                        </p:tav>
                                        <p:tav tm="100000">
                                          <p:val>
                                            <p:strVal val="#ppt_y"/>
                                          </p:val>
                                        </p:tav>
                                      </p:tavLst>
                                    </p:anim>
                                  </p:childTnLst>
                                </p:cTn>
                              </p:par>
                            </p:childTnLst>
                          </p:cTn>
                        </p:par>
                        <p:par>
                          <p:cTn id="56" fill="hold">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53"/>
                                        </p:tgtEl>
                                        <p:attrNameLst>
                                          <p:attrName>style.visibility</p:attrName>
                                        </p:attrNameLst>
                                      </p:cBhvr>
                                      <p:to>
                                        <p:strVal val="visible"/>
                                      </p:to>
                                    </p:set>
                                    <p:animEffect transition="in" filter="wipe(left)">
                                      <p:cBhvr>
                                        <p:cTn id="59" dur="500"/>
                                        <p:tgtEl>
                                          <p:spTgt spid="53"/>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42"/>
                                        </p:tgtEl>
                                        <p:attrNameLst>
                                          <p:attrName>style.visibility</p:attrName>
                                        </p:attrNameLst>
                                      </p:cBhvr>
                                      <p:to>
                                        <p:strVal val="visible"/>
                                      </p:to>
                                    </p:set>
                                    <p:animEffect transition="in" filter="fade">
                                      <p:cBhvr>
                                        <p:cTn id="63" dur="75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43" grpId="0"/>
      <p:bldP spid="43" grpId="1"/>
      <p:bldP spid="50" grpId="0"/>
      <p:bldP spid="51" grpId="0"/>
      <p:bldP spid="52" grpId="0"/>
      <p:bldP spid="53" grpId="0"/>
      <p:bldP spid="4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圆角矩形 75"/>
          <p:cNvSpPr/>
          <p:nvPr/>
        </p:nvSpPr>
        <p:spPr>
          <a:xfrm>
            <a:off x="4955607" y="5285979"/>
            <a:ext cx="2280786" cy="373865"/>
          </a:xfrm>
          <a:prstGeom prst="roundRect">
            <a:avLst>
              <a:gd name="adj" fmla="val 5000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1600" dirty="0">
                <a:solidFill>
                  <a:schemeClr val="bg1"/>
                </a:solidFill>
              </a:rPr>
              <a:t>请输入您的标题</a:t>
            </a:r>
          </a:p>
        </p:txBody>
      </p:sp>
      <p:graphicFrame>
        <p:nvGraphicFramePr>
          <p:cNvPr id="77" name="图表 76"/>
          <p:cNvGraphicFramePr/>
          <p:nvPr>
            <p:extLst/>
          </p:nvPr>
        </p:nvGraphicFramePr>
        <p:xfrm>
          <a:off x="578903" y="1915318"/>
          <a:ext cx="6145747" cy="2872582"/>
        </p:xfrm>
        <a:graphic>
          <a:graphicData uri="http://schemas.openxmlformats.org/drawingml/2006/chart">
            <c:chart xmlns:c="http://schemas.openxmlformats.org/drawingml/2006/chart" xmlns:r="http://schemas.openxmlformats.org/officeDocument/2006/relationships" r:id="rId4"/>
          </a:graphicData>
        </a:graphic>
      </p:graphicFrame>
      <p:sp>
        <p:nvSpPr>
          <p:cNvPr id="78" name="矩形 77"/>
          <p:cNvSpPr/>
          <p:nvPr/>
        </p:nvSpPr>
        <p:spPr>
          <a:xfrm>
            <a:off x="754547" y="5700733"/>
            <a:ext cx="10770314" cy="535531"/>
          </a:xfrm>
          <a:prstGeom prst="rect">
            <a:avLst/>
          </a:prstGeom>
        </p:spPr>
        <p:txBody>
          <a:bodyPr wrap="square">
            <a:spAutoFit/>
          </a:bodyPr>
          <a:lstStyle/>
          <a:p>
            <a:pPr algn="ctr">
              <a:lnSpc>
                <a:spcPct val="120000"/>
              </a:lnSpc>
            </a:pPr>
            <a:r>
              <a:rPr lang="en-US" altLang="zh-CN" sz="1200" dirty="0">
                <a:solidFill>
                  <a:schemeClr val="tx1">
                    <a:lumMod val="75000"/>
                    <a:lumOff val="25000"/>
                  </a:schemeClr>
                </a:solidFill>
                <a:latin typeface="+mn-ea"/>
              </a:rPr>
              <a:t>Please enter your content here, can be used to paste by copying your text and choose to keep only text. Please enter your content here, can be used to paste by copying your text and choose to keep only text. </a:t>
            </a:r>
          </a:p>
        </p:txBody>
      </p:sp>
      <p:sp>
        <p:nvSpPr>
          <p:cNvPr id="32" name="文本框 31"/>
          <p:cNvSpPr txBox="1"/>
          <p:nvPr/>
        </p:nvSpPr>
        <p:spPr>
          <a:xfrm>
            <a:off x="1342723" y="178376"/>
            <a:ext cx="3345391" cy="584775"/>
          </a:xfrm>
          <a:prstGeom prst="rect">
            <a:avLst/>
          </a:prstGeom>
          <a:noFill/>
        </p:spPr>
        <p:txBody>
          <a:bodyPr wrap="square" rtlCol="0">
            <a:spAutoFit/>
          </a:bodyPr>
          <a:lstStyle/>
          <a:p>
            <a:r>
              <a:rPr lang="zh-CN" altLang="en-US" sz="3200" dirty="0">
                <a:solidFill>
                  <a:schemeClr val="tx1">
                    <a:lumMod val="75000"/>
                    <a:lumOff val="25000"/>
                  </a:schemeClr>
                </a:solidFill>
              </a:rPr>
              <a:t>请输入您的标题</a:t>
            </a:r>
          </a:p>
        </p:txBody>
      </p:sp>
      <p:sp>
        <p:nvSpPr>
          <p:cNvPr id="33" name="矩形 32"/>
          <p:cNvSpPr/>
          <p:nvPr/>
        </p:nvSpPr>
        <p:spPr>
          <a:xfrm>
            <a:off x="1342723" y="663471"/>
            <a:ext cx="3964522" cy="265394"/>
          </a:xfrm>
          <a:prstGeom prst="rect">
            <a:avLst/>
          </a:prstGeom>
        </p:spPr>
        <p:txBody>
          <a:bodyPr wrap="square">
            <a:spAutoFit/>
          </a:bodyPr>
          <a:lstStyle/>
          <a:p>
            <a:pPr>
              <a:lnSpc>
                <a:spcPct val="120000"/>
              </a:lnSpc>
            </a:pPr>
            <a:r>
              <a:rPr lang="en-US" altLang="zh-CN" sz="1000" dirty="0">
                <a:solidFill>
                  <a:schemeClr val="tx1">
                    <a:lumMod val="75000"/>
                    <a:lumOff val="25000"/>
                  </a:schemeClr>
                </a:solidFill>
              </a:rPr>
              <a:t>Experience as your reference, prudence as your brother.</a:t>
            </a:r>
            <a:endParaRPr lang="zh-CN" altLang="en-US" sz="1000" dirty="0">
              <a:solidFill>
                <a:schemeClr val="tx1">
                  <a:lumMod val="75000"/>
                  <a:lumOff val="25000"/>
                </a:schemeClr>
              </a:solidFill>
              <a:latin typeface="ITC Avant Garde Std XLt" panose="020B0302020202020204" pitchFamily="34" charset="0"/>
            </a:endParaRPr>
          </a:p>
        </p:txBody>
      </p:sp>
      <p:sp>
        <p:nvSpPr>
          <p:cNvPr id="46" name="文本框 45"/>
          <p:cNvSpPr txBox="1"/>
          <p:nvPr/>
        </p:nvSpPr>
        <p:spPr>
          <a:xfrm>
            <a:off x="7211700" y="1968977"/>
            <a:ext cx="2470716" cy="338554"/>
          </a:xfrm>
          <a:prstGeom prst="rect">
            <a:avLst/>
          </a:prstGeom>
          <a:noFill/>
        </p:spPr>
        <p:txBody>
          <a:bodyPr wrap="square" rtlCol="0">
            <a:spAutoFit/>
          </a:bodyPr>
          <a:lstStyle/>
          <a:p>
            <a:r>
              <a:rPr lang="zh-CN" altLang="en-US" sz="1600" dirty="0">
                <a:solidFill>
                  <a:schemeClr val="tx1">
                    <a:lumMod val="75000"/>
                    <a:lumOff val="25000"/>
                  </a:schemeClr>
                </a:solidFill>
              </a:rPr>
              <a:t>请输入您的标题</a:t>
            </a:r>
          </a:p>
        </p:txBody>
      </p:sp>
      <p:sp>
        <p:nvSpPr>
          <p:cNvPr id="47" name="矩形 46"/>
          <p:cNvSpPr/>
          <p:nvPr/>
        </p:nvSpPr>
        <p:spPr>
          <a:xfrm>
            <a:off x="7216814" y="2605434"/>
            <a:ext cx="4135399" cy="535531"/>
          </a:xfrm>
          <a:prstGeom prst="rect">
            <a:avLst/>
          </a:prstGeom>
        </p:spPr>
        <p:txBody>
          <a:bodyPr wrap="square">
            <a:spAutoFit/>
          </a:bodyPr>
          <a:lstStyle/>
          <a:p>
            <a:pPr algn="just">
              <a:lnSpc>
                <a:spcPct val="120000"/>
              </a:lnSpc>
            </a:pPr>
            <a:r>
              <a:rPr lang="en-US" altLang="zh-CN" sz="1200" dirty="0">
                <a:solidFill>
                  <a:schemeClr val="tx1">
                    <a:lumMod val="75000"/>
                    <a:lumOff val="25000"/>
                  </a:schemeClr>
                </a:solidFill>
              </a:rPr>
              <a:t>Please enter your content here, can be used to paste by copying your text and choose to keep only text. </a:t>
            </a:r>
          </a:p>
        </p:txBody>
      </p:sp>
      <p:sp>
        <p:nvSpPr>
          <p:cNvPr id="48" name="矩形 47"/>
          <p:cNvSpPr/>
          <p:nvPr/>
        </p:nvSpPr>
        <p:spPr>
          <a:xfrm>
            <a:off x="7216814" y="3219864"/>
            <a:ext cx="4135399" cy="535531"/>
          </a:xfrm>
          <a:prstGeom prst="rect">
            <a:avLst/>
          </a:prstGeom>
        </p:spPr>
        <p:txBody>
          <a:bodyPr wrap="square">
            <a:spAutoFit/>
          </a:bodyPr>
          <a:lstStyle/>
          <a:p>
            <a:pPr algn="just">
              <a:lnSpc>
                <a:spcPct val="120000"/>
              </a:lnSpc>
            </a:pPr>
            <a:r>
              <a:rPr lang="en-US" altLang="zh-CN" sz="1200" dirty="0">
                <a:solidFill>
                  <a:schemeClr val="tx1">
                    <a:lumMod val="75000"/>
                    <a:lumOff val="25000"/>
                  </a:schemeClr>
                </a:solidFill>
              </a:rPr>
              <a:t>Please enter your content here, can be used to paste by copying your text and choose to keep only text. </a:t>
            </a:r>
          </a:p>
        </p:txBody>
      </p:sp>
      <p:sp>
        <p:nvSpPr>
          <p:cNvPr id="49" name="矩形 48"/>
          <p:cNvSpPr/>
          <p:nvPr/>
        </p:nvSpPr>
        <p:spPr>
          <a:xfrm>
            <a:off x="7216814" y="3834294"/>
            <a:ext cx="4135399" cy="515206"/>
          </a:xfrm>
          <a:prstGeom prst="rect">
            <a:avLst/>
          </a:prstGeom>
        </p:spPr>
        <p:txBody>
          <a:bodyPr wrap="square">
            <a:spAutoFit/>
          </a:bodyPr>
          <a:lstStyle/>
          <a:p>
            <a:pPr algn="just">
              <a:lnSpc>
                <a:spcPct val="120000"/>
              </a:lnSpc>
            </a:pPr>
            <a:r>
              <a:rPr lang="en-US" altLang="zh-CN" sz="1200" dirty="0">
                <a:solidFill>
                  <a:schemeClr val="tx1">
                    <a:lumMod val="75000"/>
                    <a:lumOff val="25000"/>
                  </a:schemeClr>
                </a:solidFill>
              </a:rPr>
              <a:t>Please enter your content here, can be used to paste by copying your text and choose to keep only text. </a:t>
            </a:r>
          </a:p>
        </p:txBody>
      </p:sp>
      <p:sp>
        <p:nvSpPr>
          <p:cNvPr id="50" name="椭圆 49"/>
          <p:cNvSpPr/>
          <p:nvPr/>
        </p:nvSpPr>
        <p:spPr>
          <a:xfrm>
            <a:off x="6960605" y="2711524"/>
            <a:ext cx="130628" cy="13062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6960605" y="3323199"/>
            <a:ext cx="130628" cy="13062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6960605" y="3934874"/>
            <a:ext cx="130628" cy="13062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圆角矩形 52"/>
          <p:cNvSpPr/>
          <p:nvPr/>
        </p:nvSpPr>
        <p:spPr>
          <a:xfrm>
            <a:off x="6960605" y="2036684"/>
            <a:ext cx="130628" cy="221194"/>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a:spLocks noChangeAspect="1"/>
          </p:cNvSpPr>
          <p:nvPr>
            <p:custDataLst>
              <p:tags r:id="rId1"/>
            </p:custDataLst>
          </p:nvPr>
        </p:nvSpPr>
        <p:spPr>
          <a:xfrm>
            <a:off x="-192989" y="-214853"/>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4208806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750"/>
                                        <p:tgtEl>
                                          <p:spTgt spid="32"/>
                                        </p:tgtEl>
                                      </p:cBhvr>
                                    </p:animEffect>
                                  </p:childTnLst>
                                </p:cTn>
                              </p:par>
                              <p:par>
                                <p:cTn id="8" presetID="63" presetClass="path" presetSubtype="0" decel="50000" fill="hold" grpId="1" nodeType="withEffect">
                                  <p:stCondLst>
                                    <p:cond delay="0"/>
                                  </p:stCondLst>
                                  <p:childTnLst>
                                    <p:animMotion origin="layout" path="M 0.01523 1.85185E-6 L -0.10886 1.85185E-6 " pathEditMode="relative" rAng="0" ptsTypes="AA">
                                      <p:cBhvr>
                                        <p:cTn id="9" dur="750" spd="-100000" fill="hold"/>
                                        <p:tgtEl>
                                          <p:spTgt spid="32"/>
                                        </p:tgtEl>
                                        <p:attrNameLst>
                                          <p:attrName>ppt_x</p:attrName>
                                          <p:attrName>ppt_y</p:attrName>
                                        </p:attrNameLst>
                                      </p:cBhvr>
                                      <p:rCtr x="-6211" y="0"/>
                                    </p:animMotion>
                                  </p:childTnLst>
                                </p:cTn>
                              </p:par>
                              <p:par>
                                <p:cTn id="10" presetID="35" presetClass="path" presetSubtype="0" accel="50000" decel="50000" fill="hold" grpId="2" nodeType="withEffect">
                                  <p:stCondLst>
                                    <p:cond delay="750"/>
                                  </p:stCondLst>
                                  <p:childTnLst>
                                    <p:animMotion origin="layout" path="M 0.01601 1.85185E-6 L 4.375E-6 1.85185E-6 " pathEditMode="relative" rAng="0" ptsTypes="AA">
                                      <p:cBhvr>
                                        <p:cTn id="11" dur="750" fill="hold"/>
                                        <p:tgtEl>
                                          <p:spTgt spid="32"/>
                                        </p:tgtEl>
                                        <p:attrNameLst>
                                          <p:attrName>ppt_x</p:attrName>
                                          <p:attrName>ppt_y</p:attrName>
                                        </p:attrNameLst>
                                      </p:cBhvr>
                                      <p:rCtr x="-807" y="0"/>
                                    </p:animMotion>
                                  </p:childTnLst>
                                </p:cTn>
                              </p:par>
                              <p:par>
                                <p:cTn id="12" presetID="10" presetClass="entr" presetSubtype="0" fill="hold" grpId="0" nodeType="withEffect">
                                  <p:stCondLst>
                                    <p:cond delay="750"/>
                                  </p:stCondLst>
                                  <p:childTnLst>
                                    <p:set>
                                      <p:cBhvr>
                                        <p:cTn id="13" dur="1" fill="hold">
                                          <p:stCondLst>
                                            <p:cond delay="0"/>
                                          </p:stCondLst>
                                        </p:cTn>
                                        <p:tgtEl>
                                          <p:spTgt spid="33"/>
                                        </p:tgtEl>
                                        <p:attrNameLst>
                                          <p:attrName>style.visibility</p:attrName>
                                        </p:attrNameLst>
                                      </p:cBhvr>
                                      <p:to>
                                        <p:strVal val="visible"/>
                                      </p:to>
                                    </p:set>
                                    <p:animEffect transition="in" filter="fade">
                                      <p:cBhvr>
                                        <p:cTn id="14" dur="750"/>
                                        <p:tgtEl>
                                          <p:spTgt spid="33"/>
                                        </p:tgtEl>
                                      </p:cBhvr>
                                    </p:animEffect>
                                  </p:childTnLst>
                                </p:cTn>
                              </p:par>
                              <p:par>
                                <p:cTn id="15" presetID="35" presetClass="path" presetSubtype="0" accel="50000" decel="50000" fill="hold" grpId="1" nodeType="withEffect">
                                  <p:stCondLst>
                                    <p:cond delay="750"/>
                                  </p:stCondLst>
                                  <p:childTnLst>
                                    <p:animMotion origin="layout" path="M 0.01601 -3.7037E-6 L 8.33333E-7 -3.7037E-6 " pathEditMode="relative" rAng="0" ptsTypes="AA">
                                      <p:cBhvr>
                                        <p:cTn id="16" dur="750" fill="hold"/>
                                        <p:tgtEl>
                                          <p:spTgt spid="33"/>
                                        </p:tgtEl>
                                        <p:attrNameLst>
                                          <p:attrName>ppt_x</p:attrName>
                                          <p:attrName>ppt_y</p:attrName>
                                        </p:attrNameLst>
                                      </p:cBhvr>
                                      <p:rCtr x="-807" y="0"/>
                                    </p:animMotion>
                                  </p:childTnLst>
                                </p:cTn>
                              </p:par>
                              <p:par>
                                <p:cTn id="17" presetID="10" presetClass="entr" presetSubtype="0" fill="hold" grpId="0" nodeType="withEffect">
                                  <p:stCondLst>
                                    <p:cond delay="0"/>
                                  </p:stCondLst>
                                  <p:childTnLst>
                                    <p:set>
                                      <p:cBhvr>
                                        <p:cTn id="18" dur="1" fill="hold">
                                          <p:stCondLst>
                                            <p:cond delay="0"/>
                                          </p:stCondLst>
                                        </p:cTn>
                                        <p:tgtEl>
                                          <p:spTgt spid="77"/>
                                        </p:tgtEl>
                                        <p:attrNameLst>
                                          <p:attrName>style.visibility</p:attrName>
                                        </p:attrNameLst>
                                      </p:cBhvr>
                                      <p:to>
                                        <p:strVal val="visible"/>
                                      </p:to>
                                    </p:set>
                                    <p:animEffect transition="in" filter="fade">
                                      <p:cBhvr>
                                        <p:cTn id="19" dur="500"/>
                                        <p:tgtEl>
                                          <p:spTgt spid="77"/>
                                        </p:tgtEl>
                                      </p:cBhvr>
                                    </p:animEffect>
                                  </p:childTnLst>
                                </p:cTn>
                              </p:par>
                              <p:par>
                                <p:cTn id="20" presetID="35" presetClass="path" presetSubtype="0" decel="40000" fill="hold" grpId="1" nodeType="withEffect">
                                  <p:stCondLst>
                                    <p:cond delay="0"/>
                                  </p:stCondLst>
                                  <p:childTnLst>
                                    <p:animMotion origin="layout" path="M 0.03073 2.59259E-6 L -0.15925 2.59259E-6 " pathEditMode="relative" rAng="0" ptsTypes="AA">
                                      <p:cBhvr>
                                        <p:cTn id="21" dur="750" spd="-100000" fill="hold"/>
                                        <p:tgtEl>
                                          <p:spTgt spid="77"/>
                                        </p:tgtEl>
                                        <p:attrNameLst>
                                          <p:attrName>ppt_x</p:attrName>
                                          <p:attrName>ppt_y</p:attrName>
                                        </p:attrNameLst>
                                      </p:cBhvr>
                                      <p:rCtr x="-9505" y="0"/>
                                    </p:animMotion>
                                  </p:childTnLst>
                                </p:cTn>
                              </p:par>
                              <p:par>
                                <p:cTn id="22" presetID="35" presetClass="path" presetSubtype="0" accel="40000" decel="40000" fill="hold" grpId="2" nodeType="withEffect">
                                  <p:stCondLst>
                                    <p:cond delay="750"/>
                                  </p:stCondLst>
                                  <p:childTnLst>
                                    <p:animMotion origin="layout" path="M 0.03073 2.59259E-6 L 8.33333E-7 2.59259E-6 " pathEditMode="relative" rAng="0" ptsTypes="AA">
                                      <p:cBhvr>
                                        <p:cTn id="23" dur="750" fill="hold"/>
                                        <p:tgtEl>
                                          <p:spTgt spid="77"/>
                                        </p:tgtEl>
                                        <p:attrNameLst>
                                          <p:attrName>ppt_x</p:attrName>
                                          <p:attrName>ppt_y</p:attrName>
                                        </p:attrNameLst>
                                      </p:cBhvr>
                                      <p:rCtr x="-1536" y="0"/>
                                    </p:animMotion>
                                  </p:childTnLst>
                                </p:cTn>
                              </p:par>
                              <p:par>
                                <p:cTn id="24" presetID="53" presetClass="entr" presetSubtype="16" fill="hold" grpId="0" nodeType="withEffect">
                                  <p:stCondLst>
                                    <p:cond delay="1500"/>
                                  </p:stCondLst>
                                  <p:childTnLst>
                                    <p:set>
                                      <p:cBhvr>
                                        <p:cTn id="25" dur="1" fill="hold">
                                          <p:stCondLst>
                                            <p:cond delay="0"/>
                                          </p:stCondLst>
                                        </p:cTn>
                                        <p:tgtEl>
                                          <p:spTgt spid="53"/>
                                        </p:tgtEl>
                                        <p:attrNameLst>
                                          <p:attrName>style.visibility</p:attrName>
                                        </p:attrNameLst>
                                      </p:cBhvr>
                                      <p:to>
                                        <p:strVal val="visible"/>
                                      </p:to>
                                    </p:set>
                                    <p:anim calcmode="lin" valueType="num">
                                      <p:cBhvr>
                                        <p:cTn id="26" dur="500" fill="hold"/>
                                        <p:tgtEl>
                                          <p:spTgt spid="53"/>
                                        </p:tgtEl>
                                        <p:attrNameLst>
                                          <p:attrName>ppt_w</p:attrName>
                                        </p:attrNameLst>
                                      </p:cBhvr>
                                      <p:tavLst>
                                        <p:tav tm="0">
                                          <p:val>
                                            <p:fltVal val="0"/>
                                          </p:val>
                                        </p:tav>
                                        <p:tav tm="100000">
                                          <p:val>
                                            <p:strVal val="#ppt_w"/>
                                          </p:val>
                                        </p:tav>
                                      </p:tavLst>
                                    </p:anim>
                                    <p:anim calcmode="lin" valueType="num">
                                      <p:cBhvr>
                                        <p:cTn id="27" dur="500" fill="hold"/>
                                        <p:tgtEl>
                                          <p:spTgt spid="53"/>
                                        </p:tgtEl>
                                        <p:attrNameLst>
                                          <p:attrName>ppt_h</p:attrName>
                                        </p:attrNameLst>
                                      </p:cBhvr>
                                      <p:tavLst>
                                        <p:tav tm="0">
                                          <p:val>
                                            <p:fltVal val="0"/>
                                          </p:val>
                                        </p:tav>
                                        <p:tav tm="100000">
                                          <p:val>
                                            <p:strVal val="#ppt_h"/>
                                          </p:val>
                                        </p:tav>
                                      </p:tavLst>
                                    </p:anim>
                                    <p:animEffect transition="in" filter="fade">
                                      <p:cBhvr>
                                        <p:cTn id="28" dur="500"/>
                                        <p:tgtEl>
                                          <p:spTgt spid="53"/>
                                        </p:tgtEl>
                                      </p:cBhvr>
                                    </p:animEffect>
                                  </p:childTnLst>
                                </p:cTn>
                              </p:par>
                              <p:par>
                                <p:cTn id="29" presetID="22" presetClass="entr" presetSubtype="8" fill="hold" grpId="0" nodeType="withEffect">
                                  <p:stCondLst>
                                    <p:cond delay="1500"/>
                                  </p:stCondLst>
                                  <p:childTnLst>
                                    <p:set>
                                      <p:cBhvr>
                                        <p:cTn id="30" dur="1" fill="hold">
                                          <p:stCondLst>
                                            <p:cond delay="0"/>
                                          </p:stCondLst>
                                        </p:cTn>
                                        <p:tgtEl>
                                          <p:spTgt spid="46"/>
                                        </p:tgtEl>
                                        <p:attrNameLst>
                                          <p:attrName>style.visibility</p:attrName>
                                        </p:attrNameLst>
                                      </p:cBhvr>
                                      <p:to>
                                        <p:strVal val="visible"/>
                                      </p:to>
                                    </p:set>
                                    <p:animEffect transition="in" filter="wipe(left)">
                                      <p:cBhvr>
                                        <p:cTn id="31" dur="750"/>
                                        <p:tgtEl>
                                          <p:spTgt spid="46"/>
                                        </p:tgtEl>
                                      </p:cBhvr>
                                    </p:animEffect>
                                  </p:childTnLst>
                                </p:cTn>
                              </p:par>
                              <p:par>
                                <p:cTn id="32" presetID="10" presetClass="entr" presetSubtype="0" fill="hold" grpId="0" nodeType="withEffect">
                                  <p:stCondLst>
                                    <p:cond delay="2000"/>
                                  </p:stCondLst>
                                  <p:childTnLst>
                                    <p:set>
                                      <p:cBhvr>
                                        <p:cTn id="33" dur="1" fill="hold">
                                          <p:stCondLst>
                                            <p:cond delay="0"/>
                                          </p:stCondLst>
                                        </p:cTn>
                                        <p:tgtEl>
                                          <p:spTgt spid="50"/>
                                        </p:tgtEl>
                                        <p:attrNameLst>
                                          <p:attrName>style.visibility</p:attrName>
                                        </p:attrNameLst>
                                      </p:cBhvr>
                                      <p:to>
                                        <p:strVal val="visible"/>
                                      </p:to>
                                    </p:set>
                                    <p:animEffect transition="in" filter="fade">
                                      <p:cBhvr>
                                        <p:cTn id="34" dur="500"/>
                                        <p:tgtEl>
                                          <p:spTgt spid="50"/>
                                        </p:tgtEl>
                                      </p:cBhvr>
                                    </p:animEffect>
                                  </p:childTnLst>
                                </p:cTn>
                              </p:par>
                              <p:par>
                                <p:cTn id="35" presetID="10" presetClass="entr" presetSubtype="0" fill="hold" grpId="0" nodeType="withEffect">
                                  <p:stCondLst>
                                    <p:cond delay="2000"/>
                                  </p:stCondLst>
                                  <p:childTnLst>
                                    <p:set>
                                      <p:cBhvr>
                                        <p:cTn id="36" dur="1" fill="hold">
                                          <p:stCondLst>
                                            <p:cond delay="0"/>
                                          </p:stCondLst>
                                        </p:cTn>
                                        <p:tgtEl>
                                          <p:spTgt spid="51"/>
                                        </p:tgtEl>
                                        <p:attrNameLst>
                                          <p:attrName>style.visibility</p:attrName>
                                        </p:attrNameLst>
                                      </p:cBhvr>
                                      <p:to>
                                        <p:strVal val="visible"/>
                                      </p:to>
                                    </p:set>
                                    <p:animEffect transition="in" filter="fade">
                                      <p:cBhvr>
                                        <p:cTn id="37" dur="500"/>
                                        <p:tgtEl>
                                          <p:spTgt spid="51"/>
                                        </p:tgtEl>
                                      </p:cBhvr>
                                    </p:animEffect>
                                  </p:childTnLst>
                                </p:cTn>
                              </p:par>
                              <p:par>
                                <p:cTn id="38" presetID="10" presetClass="entr" presetSubtype="0" fill="hold" grpId="0" nodeType="withEffect">
                                  <p:stCondLst>
                                    <p:cond delay="2000"/>
                                  </p:stCondLst>
                                  <p:childTnLst>
                                    <p:set>
                                      <p:cBhvr>
                                        <p:cTn id="39" dur="1" fill="hold">
                                          <p:stCondLst>
                                            <p:cond delay="0"/>
                                          </p:stCondLst>
                                        </p:cTn>
                                        <p:tgtEl>
                                          <p:spTgt spid="52"/>
                                        </p:tgtEl>
                                        <p:attrNameLst>
                                          <p:attrName>style.visibility</p:attrName>
                                        </p:attrNameLst>
                                      </p:cBhvr>
                                      <p:to>
                                        <p:strVal val="visible"/>
                                      </p:to>
                                    </p:set>
                                    <p:animEffect transition="in" filter="fade">
                                      <p:cBhvr>
                                        <p:cTn id="40" dur="500"/>
                                        <p:tgtEl>
                                          <p:spTgt spid="52"/>
                                        </p:tgtEl>
                                      </p:cBhvr>
                                    </p:animEffect>
                                  </p:childTnLst>
                                </p:cTn>
                              </p:par>
                              <p:par>
                                <p:cTn id="41" presetID="42" presetClass="path" presetSubtype="0" decel="50000" fill="hold" grpId="1" nodeType="withEffect">
                                  <p:stCondLst>
                                    <p:cond delay="2000"/>
                                  </p:stCondLst>
                                  <p:childTnLst>
                                    <p:animMotion origin="layout" path="M -2.08333E-6 -1.11111E-6 L -2.08333E-6 -0.09143 " pathEditMode="relative" rAng="0" ptsTypes="AA">
                                      <p:cBhvr>
                                        <p:cTn id="42" dur="1250" spd="-100000" fill="hold"/>
                                        <p:tgtEl>
                                          <p:spTgt spid="50"/>
                                        </p:tgtEl>
                                        <p:attrNameLst>
                                          <p:attrName>ppt_x</p:attrName>
                                          <p:attrName>ppt_y</p:attrName>
                                        </p:attrNameLst>
                                      </p:cBhvr>
                                      <p:rCtr x="0" y="-4583"/>
                                    </p:animMotion>
                                  </p:childTnLst>
                                </p:cTn>
                              </p:par>
                              <p:par>
                                <p:cTn id="43" presetID="42" presetClass="path" presetSubtype="0" decel="50000" fill="hold" grpId="1" nodeType="withEffect">
                                  <p:stCondLst>
                                    <p:cond delay="2000"/>
                                  </p:stCondLst>
                                  <p:childTnLst>
                                    <p:animMotion origin="layout" path="M -2.08333E-6 -1.48148E-6 L -2.08333E-6 -0.18055 " pathEditMode="relative" rAng="0" ptsTypes="AA">
                                      <p:cBhvr>
                                        <p:cTn id="44" dur="1250" spd="-100000" fill="hold"/>
                                        <p:tgtEl>
                                          <p:spTgt spid="51"/>
                                        </p:tgtEl>
                                        <p:attrNameLst>
                                          <p:attrName>ppt_x</p:attrName>
                                          <p:attrName>ppt_y</p:attrName>
                                        </p:attrNameLst>
                                      </p:cBhvr>
                                      <p:rCtr x="0" y="-9028"/>
                                    </p:animMotion>
                                  </p:childTnLst>
                                </p:cTn>
                              </p:par>
                              <p:par>
                                <p:cTn id="45" presetID="42" presetClass="path" presetSubtype="0" decel="50000" fill="hold" grpId="1" nodeType="withEffect">
                                  <p:stCondLst>
                                    <p:cond delay="2000"/>
                                  </p:stCondLst>
                                  <p:childTnLst>
                                    <p:animMotion origin="layout" path="M -2.08333E-6 -3.33333E-6 L -2.08333E-6 -0.26875 " pathEditMode="relative" rAng="0" ptsTypes="AA">
                                      <p:cBhvr>
                                        <p:cTn id="46" dur="1250" spd="-100000" fill="hold"/>
                                        <p:tgtEl>
                                          <p:spTgt spid="52"/>
                                        </p:tgtEl>
                                        <p:attrNameLst>
                                          <p:attrName>ppt_x</p:attrName>
                                          <p:attrName>ppt_y</p:attrName>
                                        </p:attrNameLst>
                                      </p:cBhvr>
                                      <p:rCtr x="0" y="-13449"/>
                                    </p:animMotion>
                                  </p:childTnLst>
                                </p:cTn>
                              </p:par>
                              <p:par>
                                <p:cTn id="47" presetID="10" presetClass="entr" presetSubtype="0" fill="hold" grpId="0" nodeType="withEffect">
                                  <p:stCondLst>
                                    <p:cond delay="3250"/>
                                  </p:stCondLst>
                                  <p:childTnLst>
                                    <p:set>
                                      <p:cBhvr>
                                        <p:cTn id="48" dur="1" fill="hold">
                                          <p:stCondLst>
                                            <p:cond delay="0"/>
                                          </p:stCondLst>
                                        </p:cTn>
                                        <p:tgtEl>
                                          <p:spTgt spid="47"/>
                                        </p:tgtEl>
                                        <p:attrNameLst>
                                          <p:attrName>style.visibility</p:attrName>
                                        </p:attrNameLst>
                                      </p:cBhvr>
                                      <p:to>
                                        <p:strVal val="visible"/>
                                      </p:to>
                                    </p:set>
                                    <p:animEffect transition="in" filter="fade">
                                      <p:cBhvr>
                                        <p:cTn id="49" dur="750"/>
                                        <p:tgtEl>
                                          <p:spTgt spid="47"/>
                                        </p:tgtEl>
                                      </p:cBhvr>
                                    </p:animEffect>
                                  </p:childTnLst>
                                </p:cTn>
                              </p:par>
                              <p:par>
                                <p:cTn id="50" presetID="10" presetClass="entr" presetSubtype="0" fill="hold" grpId="0" nodeType="withEffect">
                                  <p:stCondLst>
                                    <p:cond delay="3250"/>
                                  </p:stCondLst>
                                  <p:childTnLst>
                                    <p:set>
                                      <p:cBhvr>
                                        <p:cTn id="51" dur="1" fill="hold">
                                          <p:stCondLst>
                                            <p:cond delay="0"/>
                                          </p:stCondLst>
                                        </p:cTn>
                                        <p:tgtEl>
                                          <p:spTgt spid="48"/>
                                        </p:tgtEl>
                                        <p:attrNameLst>
                                          <p:attrName>style.visibility</p:attrName>
                                        </p:attrNameLst>
                                      </p:cBhvr>
                                      <p:to>
                                        <p:strVal val="visible"/>
                                      </p:to>
                                    </p:set>
                                    <p:animEffect transition="in" filter="fade">
                                      <p:cBhvr>
                                        <p:cTn id="52" dur="750"/>
                                        <p:tgtEl>
                                          <p:spTgt spid="48"/>
                                        </p:tgtEl>
                                      </p:cBhvr>
                                    </p:animEffect>
                                  </p:childTnLst>
                                </p:cTn>
                              </p:par>
                              <p:par>
                                <p:cTn id="53" presetID="10" presetClass="entr" presetSubtype="0" fill="hold" grpId="0" nodeType="withEffect">
                                  <p:stCondLst>
                                    <p:cond delay="3250"/>
                                  </p:stCondLst>
                                  <p:childTnLst>
                                    <p:set>
                                      <p:cBhvr>
                                        <p:cTn id="54" dur="1" fill="hold">
                                          <p:stCondLst>
                                            <p:cond delay="0"/>
                                          </p:stCondLst>
                                        </p:cTn>
                                        <p:tgtEl>
                                          <p:spTgt spid="49"/>
                                        </p:tgtEl>
                                        <p:attrNameLst>
                                          <p:attrName>style.visibility</p:attrName>
                                        </p:attrNameLst>
                                      </p:cBhvr>
                                      <p:to>
                                        <p:strVal val="visible"/>
                                      </p:to>
                                    </p:set>
                                    <p:animEffect transition="in" filter="fade">
                                      <p:cBhvr>
                                        <p:cTn id="55" dur="750"/>
                                        <p:tgtEl>
                                          <p:spTgt spid="49"/>
                                        </p:tgtEl>
                                      </p:cBhvr>
                                    </p:animEffect>
                                  </p:childTnLst>
                                </p:cTn>
                              </p:par>
                              <p:par>
                                <p:cTn id="56" presetID="10" presetClass="entr" presetSubtype="0" fill="hold" grpId="0" nodeType="withEffect">
                                  <p:stCondLst>
                                    <p:cond delay="3250"/>
                                  </p:stCondLst>
                                  <p:childTnLst>
                                    <p:set>
                                      <p:cBhvr>
                                        <p:cTn id="57" dur="1" fill="hold">
                                          <p:stCondLst>
                                            <p:cond delay="0"/>
                                          </p:stCondLst>
                                        </p:cTn>
                                        <p:tgtEl>
                                          <p:spTgt spid="78"/>
                                        </p:tgtEl>
                                        <p:attrNameLst>
                                          <p:attrName>style.visibility</p:attrName>
                                        </p:attrNameLst>
                                      </p:cBhvr>
                                      <p:to>
                                        <p:strVal val="visible"/>
                                      </p:to>
                                    </p:set>
                                    <p:animEffect transition="in" filter="fade">
                                      <p:cBhvr>
                                        <p:cTn id="58" dur="750"/>
                                        <p:tgtEl>
                                          <p:spTgt spid="78"/>
                                        </p:tgtEl>
                                      </p:cBhvr>
                                    </p:animEffect>
                                  </p:childTnLst>
                                </p:cTn>
                              </p:par>
                              <p:par>
                                <p:cTn id="59" presetID="10" presetClass="entr" presetSubtype="0" fill="hold" grpId="0" nodeType="withEffect">
                                  <p:stCondLst>
                                    <p:cond delay="3250"/>
                                  </p:stCondLst>
                                  <p:childTnLst>
                                    <p:set>
                                      <p:cBhvr>
                                        <p:cTn id="60" dur="1" fill="hold">
                                          <p:stCondLst>
                                            <p:cond delay="0"/>
                                          </p:stCondLst>
                                        </p:cTn>
                                        <p:tgtEl>
                                          <p:spTgt spid="76"/>
                                        </p:tgtEl>
                                        <p:attrNameLst>
                                          <p:attrName>style.visibility</p:attrName>
                                        </p:attrNameLst>
                                      </p:cBhvr>
                                      <p:to>
                                        <p:strVal val="visible"/>
                                      </p:to>
                                    </p:set>
                                    <p:animEffect transition="in" filter="fade">
                                      <p:cBhvr>
                                        <p:cTn id="61" dur="750"/>
                                        <p:tgtEl>
                                          <p:spTgt spid="76"/>
                                        </p:tgtEl>
                                      </p:cBhvr>
                                    </p:animEffect>
                                  </p:childTnLst>
                                </p:cTn>
                              </p:par>
                            </p:childTnLst>
                          </p:cTn>
                        </p:par>
                        <p:par>
                          <p:cTn id="62" fill="hold">
                            <p:stCondLst>
                              <p:cond delay="4000"/>
                            </p:stCondLst>
                            <p:childTnLst>
                              <p:par>
                                <p:cTn id="63" presetID="10" presetClass="entr" presetSubtype="0" fill="hold" grpId="0" nodeType="after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fade">
                                      <p:cBhvr>
                                        <p:cTn id="65" dur="7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Graphic spid="77" grpId="0">
        <p:bldAsOne/>
      </p:bldGraphic>
      <p:bldGraphic spid="77" grpId="1">
        <p:bldAsOne/>
      </p:bldGraphic>
      <p:bldGraphic spid="77" grpId="2">
        <p:bldAsOne/>
      </p:bldGraphic>
      <p:bldP spid="78" grpId="0"/>
      <p:bldP spid="32" grpId="0"/>
      <p:bldP spid="32" grpId="1"/>
      <p:bldP spid="32" grpId="2"/>
      <p:bldP spid="33" grpId="0"/>
      <p:bldP spid="33" grpId="1"/>
      <p:bldP spid="46" grpId="0"/>
      <p:bldP spid="47" grpId="0"/>
      <p:bldP spid="48" grpId="0"/>
      <p:bldP spid="49" grpId="0"/>
      <p:bldP spid="50" grpId="0" animBg="1"/>
      <p:bldP spid="50" grpId="1" animBg="1"/>
      <p:bldP spid="51" grpId="0" animBg="1"/>
      <p:bldP spid="51" grpId="1" animBg="1"/>
      <p:bldP spid="52" grpId="0" animBg="1"/>
      <p:bldP spid="52" grpId="1" animBg="1"/>
      <p:bldP spid="53" grpId="0" animBg="1"/>
      <p:bldP spid="3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9" name="组合 108"/>
          <p:cNvGrpSpPr/>
          <p:nvPr/>
        </p:nvGrpSpPr>
        <p:grpSpPr>
          <a:xfrm>
            <a:off x="1471477" y="1746880"/>
            <a:ext cx="2448000" cy="3364010"/>
            <a:chOff x="3384388" y="-1243695"/>
            <a:chExt cx="2448000" cy="3364010"/>
          </a:xfrm>
        </p:grpSpPr>
        <p:sp>
          <p:nvSpPr>
            <p:cNvPr id="110" name="圆角矩形 109"/>
            <p:cNvSpPr>
              <a:spLocks noChangeAspect="1"/>
            </p:cNvSpPr>
            <p:nvPr/>
          </p:nvSpPr>
          <p:spPr>
            <a:xfrm rot="2700000">
              <a:off x="3384388" y="-791390"/>
              <a:ext cx="2448000" cy="2448000"/>
            </a:xfrm>
            <a:prstGeom prst="roundRect">
              <a:avLst/>
            </a:prstGeom>
            <a:gradFill>
              <a:gsLst>
                <a:gs pos="0">
                  <a:schemeClr val="bg1"/>
                </a:gs>
                <a:gs pos="36000">
                  <a:schemeClr val="bg1"/>
                </a:gs>
                <a:gs pos="100000">
                  <a:srgbClr val="ECECEC"/>
                </a:gs>
              </a:gsLst>
              <a:lin ang="13500000" scaled="1"/>
            </a:gradFill>
            <a:ln w="19050">
              <a:solidFill>
                <a:schemeClr val="bg1"/>
              </a:solidFill>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圆角矩形 110"/>
            <p:cNvSpPr>
              <a:spLocks noChangeAspect="1"/>
            </p:cNvSpPr>
            <p:nvPr/>
          </p:nvSpPr>
          <p:spPr>
            <a:xfrm rot="2700000">
              <a:off x="3438388" y="-731690"/>
              <a:ext cx="2340000" cy="2340000"/>
            </a:xfrm>
            <a:prstGeom prst="roundRect">
              <a:avLst/>
            </a:prstGeom>
            <a:noFill/>
            <a:ln w="12700">
              <a:solidFill>
                <a:schemeClr val="bg1">
                  <a:lumMod val="75000"/>
                </a:schemeClr>
              </a:solidFill>
              <a:prstDash val="dash"/>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2" name="组合 111"/>
            <p:cNvGrpSpPr/>
            <p:nvPr/>
          </p:nvGrpSpPr>
          <p:grpSpPr>
            <a:xfrm>
              <a:off x="4156571" y="1413779"/>
              <a:ext cx="721176" cy="706536"/>
              <a:chOff x="3161408" y="4408176"/>
              <a:chExt cx="721176" cy="706536"/>
            </a:xfrm>
          </p:grpSpPr>
          <p:sp>
            <p:nvSpPr>
              <p:cNvPr id="118" name="任意多边形 117"/>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任意多边形 118"/>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任意多边形 119"/>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任意多边形 120"/>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3" name="组合 112"/>
            <p:cNvGrpSpPr/>
            <p:nvPr/>
          </p:nvGrpSpPr>
          <p:grpSpPr>
            <a:xfrm flipH="1" flipV="1">
              <a:off x="4336829" y="-1243695"/>
              <a:ext cx="721176" cy="706536"/>
              <a:chOff x="3161408" y="4408176"/>
              <a:chExt cx="721176" cy="706536"/>
            </a:xfrm>
          </p:grpSpPr>
          <p:sp>
            <p:nvSpPr>
              <p:cNvPr id="114" name="任意多边形 113"/>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任意多边形 114"/>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任意多边形 115"/>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任意多边形 116"/>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71" name="文本框 70"/>
          <p:cNvSpPr txBox="1"/>
          <p:nvPr/>
        </p:nvSpPr>
        <p:spPr>
          <a:xfrm>
            <a:off x="4696764" y="2916308"/>
            <a:ext cx="2783183" cy="461665"/>
          </a:xfrm>
          <a:prstGeom prst="rect">
            <a:avLst/>
          </a:prstGeom>
          <a:noFill/>
        </p:spPr>
        <p:txBody>
          <a:bodyPr wrap="square" rtlCol="0">
            <a:spAutoFit/>
          </a:bodyPr>
          <a:lstStyle/>
          <a:p>
            <a:r>
              <a:rPr lang="zh-CN" altLang="en-US" sz="2400" dirty="0">
                <a:solidFill>
                  <a:prstClr val="black">
                    <a:lumMod val="75000"/>
                    <a:lumOff val="25000"/>
                  </a:prstClr>
                </a:solidFill>
                <a:latin typeface="+mj-ea"/>
                <a:ea typeface="+mj-ea"/>
              </a:rPr>
              <a:t>请输入您的标题</a:t>
            </a:r>
            <a:endParaRPr lang="en-US" altLang="zh-CN" sz="2400" dirty="0">
              <a:solidFill>
                <a:prstClr val="black">
                  <a:lumMod val="75000"/>
                  <a:lumOff val="25000"/>
                </a:prstClr>
              </a:solidFill>
              <a:latin typeface="+mj-ea"/>
              <a:ea typeface="+mj-ea"/>
            </a:endParaRPr>
          </a:p>
        </p:txBody>
      </p:sp>
      <p:sp>
        <p:nvSpPr>
          <p:cNvPr id="72" name="矩形 71"/>
          <p:cNvSpPr/>
          <p:nvPr/>
        </p:nvSpPr>
        <p:spPr>
          <a:xfrm>
            <a:off x="4696764" y="3488450"/>
            <a:ext cx="6172427" cy="535531"/>
          </a:xfrm>
          <a:prstGeom prst="rect">
            <a:avLst/>
          </a:prstGeom>
        </p:spPr>
        <p:txBody>
          <a:bodyPr wrap="square">
            <a:spAutoFit/>
          </a:bodyPr>
          <a:lstStyle/>
          <a:p>
            <a:pPr>
              <a:lnSpc>
                <a:spcPct val="120000"/>
              </a:lnSpc>
            </a:pPr>
            <a:r>
              <a:rPr lang="en-US" altLang="zh-CN" sz="1200" dirty="0">
                <a:solidFill>
                  <a:prstClr val="black">
                    <a:lumMod val="75000"/>
                    <a:lumOff val="25000"/>
                    <a:alpha val="90000"/>
                  </a:prstClr>
                </a:solidFill>
                <a:latin typeface="+mn-ea"/>
              </a:rPr>
              <a:t>Please enter your content here, can be used to paste by copying your text and choose to keep only text. </a:t>
            </a:r>
          </a:p>
        </p:txBody>
      </p:sp>
      <p:cxnSp>
        <p:nvCxnSpPr>
          <p:cNvPr id="74" name="直接连接符 73"/>
          <p:cNvCxnSpPr/>
          <p:nvPr/>
        </p:nvCxnSpPr>
        <p:spPr>
          <a:xfrm>
            <a:off x="4786569" y="3428816"/>
            <a:ext cx="5940000" cy="0"/>
          </a:xfrm>
          <a:prstGeom prst="line">
            <a:avLst/>
          </a:prstGeom>
          <a:noFill/>
          <a:ln w="12700" cap="flat" cmpd="sng" algn="ctr">
            <a:solidFill>
              <a:sysClr val="window" lastClr="FFFFFF">
                <a:lumMod val="75000"/>
              </a:sysClr>
            </a:solidFill>
            <a:prstDash val="solid"/>
            <a:miter lim="800000"/>
          </a:ln>
          <a:effectLst/>
        </p:spPr>
      </p:cxnSp>
      <p:sp>
        <p:nvSpPr>
          <p:cNvPr id="75" name="等腰三角形 74"/>
          <p:cNvSpPr/>
          <p:nvPr/>
        </p:nvSpPr>
        <p:spPr>
          <a:xfrm>
            <a:off x="9677260" y="3300412"/>
            <a:ext cx="498226" cy="126581"/>
          </a:xfrm>
          <a:prstGeom prst="triangle">
            <a:avLst/>
          </a:prstGeom>
          <a:solidFill>
            <a:srgbClr val="4384F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华文细黑"/>
              <a:ea typeface="华文细黑"/>
            </a:endParaRPr>
          </a:p>
        </p:txBody>
      </p:sp>
      <p:sp>
        <p:nvSpPr>
          <p:cNvPr id="76" name="等腰三角形 75"/>
          <p:cNvSpPr/>
          <p:nvPr/>
        </p:nvSpPr>
        <p:spPr>
          <a:xfrm>
            <a:off x="9877531" y="3210993"/>
            <a:ext cx="498226" cy="216000"/>
          </a:xfrm>
          <a:prstGeom prst="triangle">
            <a:avLst/>
          </a:prstGeom>
          <a:solidFill>
            <a:srgbClr val="E9423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华文细黑"/>
              <a:ea typeface="华文细黑"/>
            </a:endParaRPr>
          </a:p>
        </p:txBody>
      </p:sp>
      <p:sp>
        <p:nvSpPr>
          <p:cNvPr id="77" name="等腰三角形 76"/>
          <p:cNvSpPr/>
          <p:nvPr/>
        </p:nvSpPr>
        <p:spPr>
          <a:xfrm>
            <a:off x="10237674" y="3365286"/>
            <a:ext cx="498226" cy="61706"/>
          </a:xfrm>
          <a:prstGeom prst="triangle">
            <a:avLst/>
          </a:prstGeom>
          <a:solidFill>
            <a:srgbClr val="33A95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华文细黑"/>
              <a:ea typeface="华文细黑"/>
            </a:endParaRPr>
          </a:p>
        </p:txBody>
      </p:sp>
      <p:sp>
        <p:nvSpPr>
          <p:cNvPr id="78" name="等腰三角形 77"/>
          <p:cNvSpPr/>
          <p:nvPr/>
        </p:nvSpPr>
        <p:spPr>
          <a:xfrm>
            <a:off x="10026709" y="3321696"/>
            <a:ext cx="498226" cy="105297"/>
          </a:xfrm>
          <a:prstGeom prst="triangle">
            <a:avLst/>
          </a:prstGeom>
          <a:solidFill>
            <a:srgbClr val="FBBD0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华文细黑"/>
              <a:ea typeface="华文细黑"/>
            </a:endParaRPr>
          </a:p>
        </p:txBody>
      </p:sp>
      <p:sp>
        <p:nvSpPr>
          <p:cNvPr id="69" name="文本框 68"/>
          <p:cNvSpPr txBox="1"/>
          <p:nvPr/>
        </p:nvSpPr>
        <p:spPr>
          <a:xfrm>
            <a:off x="1473167" y="2767313"/>
            <a:ext cx="2444620" cy="1200329"/>
          </a:xfrm>
          <a:prstGeom prst="rect">
            <a:avLst/>
          </a:prstGeom>
          <a:noFill/>
        </p:spPr>
        <p:txBody>
          <a:bodyPr wrap="square" rtlCol="0">
            <a:spAutoFit/>
          </a:bodyPr>
          <a:lstStyle/>
          <a:p>
            <a:pPr algn="ctr"/>
            <a:r>
              <a:rPr lang="en-US" altLang="zh-CN" sz="7200" dirty="0">
                <a:solidFill>
                  <a:prstClr val="black">
                    <a:lumMod val="65000"/>
                    <a:lumOff val="35000"/>
                  </a:prstClr>
                </a:solidFill>
                <a:latin typeface="Impact" panose="020B0806030902050204" pitchFamily="34" charset="0"/>
                <a:ea typeface="华文细黑"/>
              </a:rPr>
              <a:t>04</a:t>
            </a:r>
            <a:endParaRPr lang="zh-CN" altLang="en-US" sz="7200" dirty="0">
              <a:solidFill>
                <a:prstClr val="black">
                  <a:lumMod val="65000"/>
                  <a:lumOff val="35000"/>
                </a:prstClr>
              </a:solidFill>
              <a:latin typeface="Impact" panose="020B0806030902050204" pitchFamily="34" charset="0"/>
              <a:ea typeface="华文细黑"/>
            </a:endParaRPr>
          </a:p>
        </p:txBody>
      </p:sp>
      <p:sp>
        <p:nvSpPr>
          <p:cNvPr id="70" name="文本框 69"/>
          <p:cNvSpPr txBox="1"/>
          <p:nvPr/>
        </p:nvSpPr>
        <p:spPr>
          <a:xfrm>
            <a:off x="1953693" y="3783307"/>
            <a:ext cx="1483567" cy="307777"/>
          </a:xfrm>
          <a:prstGeom prst="rect">
            <a:avLst/>
          </a:prstGeom>
          <a:noFill/>
        </p:spPr>
        <p:txBody>
          <a:bodyPr wrap="square" rtlCol="0">
            <a:spAutoFit/>
          </a:bodyPr>
          <a:lstStyle/>
          <a:p>
            <a:pPr algn="ctr"/>
            <a:r>
              <a:rPr lang="en-US" altLang="zh-CN" sz="1400" dirty="0">
                <a:solidFill>
                  <a:prstClr val="white">
                    <a:lumMod val="50000"/>
                  </a:prstClr>
                </a:solidFill>
                <a:latin typeface="华文细黑"/>
                <a:ea typeface="华文细黑"/>
              </a:rPr>
              <a:t>Part Four</a:t>
            </a:r>
            <a:endParaRPr lang="zh-CN" altLang="en-US" sz="1400" dirty="0">
              <a:solidFill>
                <a:prstClr val="white">
                  <a:lumMod val="50000"/>
                </a:prstClr>
              </a:solidFill>
              <a:latin typeface="华文细黑"/>
              <a:ea typeface="华文细黑"/>
            </a:endParaRPr>
          </a:p>
        </p:txBody>
      </p:sp>
      <p:sp>
        <p:nvSpPr>
          <p:cNvPr id="24" name="矩形 23"/>
          <p:cNvSpPr>
            <a:spLocks noChangeAspect="1"/>
          </p:cNvSpPr>
          <p:nvPr>
            <p:custDataLst>
              <p:tags r:id="rId1"/>
            </p:custDataLst>
          </p:nvPr>
        </p:nvSpPr>
        <p:spPr>
          <a:xfrm>
            <a:off x="-192989" y="-214853"/>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37087855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9"/>
                                        </p:tgtEl>
                                        <p:attrNameLst>
                                          <p:attrName>style.visibility</p:attrName>
                                        </p:attrNameLst>
                                      </p:cBhvr>
                                      <p:to>
                                        <p:strVal val="visible"/>
                                      </p:to>
                                    </p:set>
                                    <p:animEffect transition="in" filter="fade">
                                      <p:cBhvr>
                                        <p:cTn id="7" dur="750"/>
                                        <p:tgtEl>
                                          <p:spTgt spid="109"/>
                                        </p:tgtEl>
                                      </p:cBhvr>
                                    </p:animEffect>
                                  </p:childTnLst>
                                </p:cTn>
                              </p:par>
                              <p:par>
                                <p:cTn id="8" presetID="63" presetClass="path" presetSubtype="0" decel="50000" fill="hold" nodeType="withEffect">
                                  <p:stCondLst>
                                    <p:cond delay="0"/>
                                  </p:stCondLst>
                                  <p:childTnLst>
                                    <p:animMotion origin="layout" path="M 0.01524 1.48148E-6 L -0.10885 1.48148E-6 " pathEditMode="relative" rAng="0" ptsTypes="AA">
                                      <p:cBhvr>
                                        <p:cTn id="9" dur="750" spd="-100000" fill="hold"/>
                                        <p:tgtEl>
                                          <p:spTgt spid="109"/>
                                        </p:tgtEl>
                                        <p:attrNameLst>
                                          <p:attrName>ppt_x</p:attrName>
                                          <p:attrName>ppt_y</p:attrName>
                                        </p:attrNameLst>
                                      </p:cBhvr>
                                      <p:rCtr x="-6211" y="0"/>
                                    </p:animMotion>
                                  </p:childTnLst>
                                </p:cTn>
                              </p:par>
                              <p:par>
                                <p:cTn id="10" presetID="35" presetClass="path" presetSubtype="0" accel="50000" decel="50000" fill="hold" nodeType="withEffect">
                                  <p:stCondLst>
                                    <p:cond delay="750"/>
                                  </p:stCondLst>
                                  <p:childTnLst>
                                    <p:animMotion origin="layout" path="M 0.01602 1.48148E-6 L -3.75E-6 1.48148E-6 " pathEditMode="relative" rAng="0" ptsTypes="AA">
                                      <p:cBhvr>
                                        <p:cTn id="11" dur="750" fill="hold"/>
                                        <p:tgtEl>
                                          <p:spTgt spid="109"/>
                                        </p:tgtEl>
                                        <p:attrNameLst>
                                          <p:attrName>ppt_x</p:attrName>
                                          <p:attrName>ppt_y</p:attrName>
                                        </p:attrNameLst>
                                      </p:cBhvr>
                                      <p:rCtr x="-807" y="0"/>
                                    </p:animMotion>
                                  </p:childTnLst>
                                </p:cTn>
                              </p:par>
                              <p:par>
                                <p:cTn id="12" presetID="10" presetClass="entr" presetSubtype="0" fill="hold" grpId="0" nodeType="withEffect">
                                  <p:stCondLst>
                                    <p:cond delay="750"/>
                                  </p:stCondLst>
                                  <p:childTnLst>
                                    <p:set>
                                      <p:cBhvr>
                                        <p:cTn id="13" dur="1" fill="hold">
                                          <p:stCondLst>
                                            <p:cond delay="0"/>
                                          </p:stCondLst>
                                        </p:cTn>
                                        <p:tgtEl>
                                          <p:spTgt spid="69"/>
                                        </p:tgtEl>
                                        <p:attrNameLst>
                                          <p:attrName>style.visibility</p:attrName>
                                        </p:attrNameLst>
                                      </p:cBhvr>
                                      <p:to>
                                        <p:strVal val="visible"/>
                                      </p:to>
                                    </p:set>
                                    <p:animEffect transition="in" filter="fade">
                                      <p:cBhvr>
                                        <p:cTn id="14" dur="750"/>
                                        <p:tgtEl>
                                          <p:spTgt spid="69"/>
                                        </p:tgtEl>
                                      </p:cBhvr>
                                    </p:animEffect>
                                  </p:childTnLst>
                                </p:cTn>
                              </p:par>
                              <p:par>
                                <p:cTn id="15" presetID="35" presetClass="path" presetSubtype="0" accel="50000" decel="50000" fill="hold" grpId="1" nodeType="withEffect">
                                  <p:stCondLst>
                                    <p:cond delay="750"/>
                                  </p:stCondLst>
                                  <p:childTnLst>
                                    <p:animMotion origin="layout" path="M 0.01602 -2.22222E-6 L -3.75E-6 -2.22222E-6 " pathEditMode="relative" rAng="0" ptsTypes="AA">
                                      <p:cBhvr>
                                        <p:cTn id="16" dur="750" fill="hold"/>
                                        <p:tgtEl>
                                          <p:spTgt spid="69"/>
                                        </p:tgtEl>
                                        <p:attrNameLst>
                                          <p:attrName>ppt_x</p:attrName>
                                          <p:attrName>ppt_y</p:attrName>
                                        </p:attrNameLst>
                                      </p:cBhvr>
                                      <p:rCtr x="-807" y="0"/>
                                    </p:animMotion>
                                  </p:childTnLst>
                                </p:cTn>
                              </p:par>
                              <p:par>
                                <p:cTn id="17" presetID="22" presetClass="entr" presetSubtype="2" fill="hold" grpId="0" nodeType="withEffect">
                                  <p:stCondLst>
                                    <p:cond delay="750"/>
                                  </p:stCondLst>
                                  <p:childTnLst>
                                    <p:set>
                                      <p:cBhvr>
                                        <p:cTn id="18" dur="1" fill="hold">
                                          <p:stCondLst>
                                            <p:cond delay="0"/>
                                          </p:stCondLst>
                                        </p:cTn>
                                        <p:tgtEl>
                                          <p:spTgt spid="70"/>
                                        </p:tgtEl>
                                        <p:attrNameLst>
                                          <p:attrName>style.visibility</p:attrName>
                                        </p:attrNameLst>
                                      </p:cBhvr>
                                      <p:to>
                                        <p:strVal val="visible"/>
                                      </p:to>
                                    </p:set>
                                    <p:animEffect transition="in" filter="wipe(right)">
                                      <p:cBhvr>
                                        <p:cTn id="19" dur="1250"/>
                                        <p:tgtEl>
                                          <p:spTgt spid="70"/>
                                        </p:tgtEl>
                                      </p:cBhvr>
                                    </p:animEffect>
                                  </p:childTnLst>
                                </p:cTn>
                              </p:par>
                              <p:par>
                                <p:cTn id="20" presetID="22" presetClass="entr" presetSubtype="8" fill="hold" grpId="0" nodeType="withEffect">
                                  <p:stCondLst>
                                    <p:cond delay="1250"/>
                                  </p:stCondLst>
                                  <p:childTnLst>
                                    <p:set>
                                      <p:cBhvr>
                                        <p:cTn id="21" dur="1" fill="hold">
                                          <p:stCondLst>
                                            <p:cond delay="0"/>
                                          </p:stCondLst>
                                        </p:cTn>
                                        <p:tgtEl>
                                          <p:spTgt spid="71"/>
                                        </p:tgtEl>
                                        <p:attrNameLst>
                                          <p:attrName>style.visibility</p:attrName>
                                        </p:attrNameLst>
                                      </p:cBhvr>
                                      <p:to>
                                        <p:strVal val="visible"/>
                                      </p:to>
                                    </p:set>
                                    <p:animEffect transition="in" filter="wipe(left)">
                                      <p:cBhvr>
                                        <p:cTn id="22" dur="750"/>
                                        <p:tgtEl>
                                          <p:spTgt spid="71"/>
                                        </p:tgtEl>
                                      </p:cBhvr>
                                    </p:animEffect>
                                  </p:childTnLst>
                                </p:cTn>
                              </p:par>
                              <p:par>
                                <p:cTn id="23" presetID="22" presetClass="entr" presetSubtype="8" fill="hold" nodeType="withEffect">
                                  <p:stCondLst>
                                    <p:cond delay="1250"/>
                                  </p:stCondLst>
                                  <p:childTnLst>
                                    <p:set>
                                      <p:cBhvr>
                                        <p:cTn id="24" dur="1" fill="hold">
                                          <p:stCondLst>
                                            <p:cond delay="0"/>
                                          </p:stCondLst>
                                        </p:cTn>
                                        <p:tgtEl>
                                          <p:spTgt spid="74"/>
                                        </p:tgtEl>
                                        <p:attrNameLst>
                                          <p:attrName>style.visibility</p:attrName>
                                        </p:attrNameLst>
                                      </p:cBhvr>
                                      <p:to>
                                        <p:strVal val="visible"/>
                                      </p:to>
                                    </p:set>
                                    <p:animEffect transition="in" filter="wipe(left)">
                                      <p:cBhvr>
                                        <p:cTn id="25" dur="1250"/>
                                        <p:tgtEl>
                                          <p:spTgt spid="74"/>
                                        </p:tgtEl>
                                      </p:cBhvr>
                                    </p:animEffect>
                                  </p:childTnLst>
                                </p:cTn>
                              </p:par>
                              <p:par>
                                <p:cTn id="26" presetID="22" presetClass="entr" presetSubtype="8" fill="hold" grpId="0" nodeType="withEffect">
                                  <p:stCondLst>
                                    <p:cond delay="1250"/>
                                  </p:stCondLst>
                                  <p:childTnLst>
                                    <p:set>
                                      <p:cBhvr>
                                        <p:cTn id="27" dur="1" fill="hold">
                                          <p:stCondLst>
                                            <p:cond delay="0"/>
                                          </p:stCondLst>
                                        </p:cTn>
                                        <p:tgtEl>
                                          <p:spTgt spid="72"/>
                                        </p:tgtEl>
                                        <p:attrNameLst>
                                          <p:attrName>style.visibility</p:attrName>
                                        </p:attrNameLst>
                                      </p:cBhvr>
                                      <p:to>
                                        <p:strVal val="visible"/>
                                      </p:to>
                                    </p:set>
                                    <p:animEffect transition="in" filter="wipe(left)">
                                      <p:cBhvr>
                                        <p:cTn id="28" dur="1250"/>
                                        <p:tgtEl>
                                          <p:spTgt spid="72"/>
                                        </p:tgtEl>
                                      </p:cBhvr>
                                    </p:animEffect>
                                  </p:childTnLst>
                                </p:cTn>
                              </p:par>
                              <p:par>
                                <p:cTn id="29" presetID="17" presetClass="entr" presetSubtype="4" fill="hold" grpId="0" nodeType="withEffect">
                                  <p:stCondLst>
                                    <p:cond delay="1750"/>
                                  </p:stCondLst>
                                  <p:childTnLst>
                                    <p:set>
                                      <p:cBhvr>
                                        <p:cTn id="30" dur="1" fill="hold">
                                          <p:stCondLst>
                                            <p:cond delay="0"/>
                                          </p:stCondLst>
                                        </p:cTn>
                                        <p:tgtEl>
                                          <p:spTgt spid="75"/>
                                        </p:tgtEl>
                                        <p:attrNameLst>
                                          <p:attrName>style.visibility</p:attrName>
                                        </p:attrNameLst>
                                      </p:cBhvr>
                                      <p:to>
                                        <p:strVal val="visible"/>
                                      </p:to>
                                    </p:set>
                                    <p:anim calcmode="lin" valueType="num">
                                      <p:cBhvr>
                                        <p:cTn id="31" dur="1000" fill="hold"/>
                                        <p:tgtEl>
                                          <p:spTgt spid="75"/>
                                        </p:tgtEl>
                                        <p:attrNameLst>
                                          <p:attrName>ppt_x</p:attrName>
                                        </p:attrNameLst>
                                      </p:cBhvr>
                                      <p:tavLst>
                                        <p:tav tm="0">
                                          <p:val>
                                            <p:strVal val="#ppt_x"/>
                                          </p:val>
                                        </p:tav>
                                        <p:tav tm="100000">
                                          <p:val>
                                            <p:strVal val="#ppt_x"/>
                                          </p:val>
                                        </p:tav>
                                      </p:tavLst>
                                    </p:anim>
                                    <p:anim calcmode="lin" valueType="num">
                                      <p:cBhvr>
                                        <p:cTn id="32" dur="1000" fill="hold"/>
                                        <p:tgtEl>
                                          <p:spTgt spid="75"/>
                                        </p:tgtEl>
                                        <p:attrNameLst>
                                          <p:attrName>ppt_y</p:attrName>
                                        </p:attrNameLst>
                                      </p:cBhvr>
                                      <p:tavLst>
                                        <p:tav tm="0">
                                          <p:val>
                                            <p:strVal val="#ppt_y+#ppt_h/2"/>
                                          </p:val>
                                        </p:tav>
                                        <p:tav tm="100000">
                                          <p:val>
                                            <p:strVal val="#ppt_y"/>
                                          </p:val>
                                        </p:tav>
                                      </p:tavLst>
                                    </p:anim>
                                    <p:anim calcmode="lin" valueType="num">
                                      <p:cBhvr>
                                        <p:cTn id="33" dur="1000" fill="hold"/>
                                        <p:tgtEl>
                                          <p:spTgt spid="75"/>
                                        </p:tgtEl>
                                        <p:attrNameLst>
                                          <p:attrName>ppt_w</p:attrName>
                                        </p:attrNameLst>
                                      </p:cBhvr>
                                      <p:tavLst>
                                        <p:tav tm="0">
                                          <p:val>
                                            <p:strVal val="#ppt_w"/>
                                          </p:val>
                                        </p:tav>
                                        <p:tav tm="100000">
                                          <p:val>
                                            <p:strVal val="#ppt_w"/>
                                          </p:val>
                                        </p:tav>
                                      </p:tavLst>
                                    </p:anim>
                                    <p:anim calcmode="lin" valueType="num">
                                      <p:cBhvr>
                                        <p:cTn id="34" dur="1000" fill="hold"/>
                                        <p:tgtEl>
                                          <p:spTgt spid="75"/>
                                        </p:tgtEl>
                                        <p:attrNameLst>
                                          <p:attrName>ppt_h</p:attrName>
                                        </p:attrNameLst>
                                      </p:cBhvr>
                                      <p:tavLst>
                                        <p:tav tm="0">
                                          <p:val>
                                            <p:fltVal val="0"/>
                                          </p:val>
                                        </p:tav>
                                        <p:tav tm="100000">
                                          <p:val>
                                            <p:strVal val="#ppt_h"/>
                                          </p:val>
                                        </p:tav>
                                      </p:tavLst>
                                    </p:anim>
                                  </p:childTnLst>
                                </p:cTn>
                              </p:par>
                              <p:par>
                                <p:cTn id="35" presetID="17" presetClass="entr" presetSubtype="4" fill="hold" grpId="0" nodeType="withEffect">
                                  <p:stCondLst>
                                    <p:cond delay="1850"/>
                                  </p:stCondLst>
                                  <p:childTnLst>
                                    <p:set>
                                      <p:cBhvr>
                                        <p:cTn id="36" dur="1" fill="hold">
                                          <p:stCondLst>
                                            <p:cond delay="0"/>
                                          </p:stCondLst>
                                        </p:cTn>
                                        <p:tgtEl>
                                          <p:spTgt spid="76"/>
                                        </p:tgtEl>
                                        <p:attrNameLst>
                                          <p:attrName>style.visibility</p:attrName>
                                        </p:attrNameLst>
                                      </p:cBhvr>
                                      <p:to>
                                        <p:strVal val="visible"/>
                                      </p:to>
                                    </p:set>
                                    <p:anim calcmode="lin" valueType="num">
                                      <p:cBhvr>
                                        <p:cTn id="37" dur="1000" fill="hold"/>
                                        <p:tgtEl>
                                          <p:spTgt spid="76"/>
                                        </p:tgtEl>
                                        <p:attrNameLst>
                                          <p:attrName>ppt_x</p:attrName>
                                        </p:attrNameLst>
                                      </p:cBhvr>
                                      <p:tavLst>
                                        <p:tav tm="0">
                                          <p:val>
                                            <p:strVal val="#ppt_x"/>
                                          </p:val>
                                        </p:tav>
                                        <p:tav tm="100000">
                                          <p:val>
                                            <p:strVal val="#ppt_x"/>
                                          </p:val>
                                        </p:tav>
                                      </p:tavLst>
                                    </p:anim>
                                    <p:anim calcmode="lin" valueType="num">
                                      <p:cBhvr>
                                        <p:cTn id="38" dur="1000" fill="hold"/>
                                        <p:tgtEl>
                                          <p:spTgt spid="76"/>
                                        </p:tgtEl>
                                        <p:attrNameLst>
                                          <p:attrName>ppt_y</p:attrName>
                                        </p:attrNameLst>
                                      </p:cBhvr>
                                      <p:tavLst>
                                        <p:tav tm="0">
                                          <p:val>
                                            <p:strVal val="#ppt_y+#ppt_h/2"/>
                                          </p:val>
                                        </p:tav>
                                        <p:tav tm="100000">
                                          <p:val>
                                            <p:strVal val="#ppt_y"/>
                                          </p:val>
                                        </p:tav>
                                      </p:tavLst>
                                    </p:anim>
                                    <p:anim calcmode="lin" valueType="num">
                                      <p:cBhvr>
                                        <p:cTn id="39" dur="1000" fill="hold"/>
                                        <p:tgtEl>
                                          <p:spTgt spid="76"/>
                                        </p:tgtEl>
                                        <p:attrNameLst>
                                          <p:attrName>ppt_w</p:attrName>
                                        </p:attrNameLst>
                                      </p:cBhvr>
                                      <p:tavLst>
                                        <p:tav tm="0">
                                          <p:val>
                                            <p:strVal val="#ppt_w"/>
                                          </p:val>
                                        </p:tav>
                                        <p:tav tm="100000">
                                          <p:val>
                                            <p:strVal val="#ppt_w"/>
                                          </p:val>
                                        </p:tav>
                                      </p:tavLst>
                                    </p:anim>
                                    <p:anim calcmode="lin" valueType="num">
                                      <p:cBhvr>
                                        <p:cTn id="40" dur="1000" fill="hold"/>
                                        <p:tgtEl>
                                          <p:spTgt spid="76"/>
                                        </p:tgtEl>
                                        <p:attrNameLst>
                                          <p:attrName>ppt_h</p:attrName>
                                        </p:attrNameLst>
                                      </p:cBhvr>
                                      <p:tavLst>
                                        <p:tav tm="0">
                                          <p:val>
                                            <p:fltVal val="0"/>
                                          </p:val>
                                        </p:tav>
                                        <p:tav tm="100000">
                                          <p:val>
                                            <p:strVal val="#ppt_h"/>
                                          </p:val>
                                        </p:tav>
                                      </p:tavLst>
                                    </p:anim>
                                  </p:childTnLst>
                                </p:cTn>
                              </p:par>
                              <p:par>
                                <p:cTn id="41" presetID="17" presetClass="entr" presetSubtype="4" fill="hold" grpId="0" nodeType="withEffect">
                                  <p:stCondLst>
                                    <p:cond delay="2000"/>
                                  </p:stCondLst>
                                  <p:childTnLst>
                                    <p:set>
                                      <p:cBhvr>
                                        <p:cTn id="42" dur="1" fill="hold">
                                          <p:stCondLst>
                                            <p:cond delay="0"/>
                                          </p:stCondLst>
                                        </p:cTn>
                                        <p:tgtEl>
                                          <p:spTgt spid="77"/>
                                        </p:tgtEl>
                                        <p:attrNameLst>
                                          <p:attrName>style.visibility</p:attrName>
                                        </p:attrNameLst>
                                      </p:cBhvr>
                                      <p:to>
                                        <p:strVal val="visible"/>
                                      </p:to>
                                    </p:set>
                                    <p:anim calcmode="lin" valueType="num">
                                      <p:cBhvr>
                                        <p:cTn id="43" dur="1000" fill="hold"/>
                                        <p:tgtEl>
                                          <p:spTgt spid="77"/>
                                        </p:tgtEl>
                                        <p:attrNameLst>
                                          <p:attrName>ppt_x</p:attrName>
                                        </p:attrNameLst>
                                      </p:cBhvr>
                                      <p:tavLst>
                                        <p:tav tm="0">
                                          <p:val>
                                            <p:strVal val="#ppt_x"/>
                                          </p:val>
                                        </p:tav>
                                        <p:tav tm="100000">
                                          <p:val>
                                            <p:strVal val="#ppt_x"/>
                                          </p:val>
                                        </p:tav>
                                      </p:tavLst>
                                    </p:anim>
                                    <p:anim calcmode="lin" valueType="num">
                                      <p:cBhvr>
                                        <p:cTn id="44" dur="1000" fill="hold"/>
                                        <p:tgtEl>
                                          <p:spTgt spid="77"/>
                                        </p:tgtEl>
                                        <p:attrNameLst>
                                          <p:attrName>ppt_y</p:attrName>
                                        </p:attrNameLst>
                                      </p:cBhvr>
                                      <p:tavLst>
                                        <p:tav tm="0">
                                          <p:val>
                                            <p:strVal val="#ppt_y+#ppt_h/2"/>
                                          </p:val>
                                        </p:tav>
                                        <p:tav tm="100000">
                                          <p:val>
                                            <p:strVal val="#ppt_y"/>
                                          </p:val>
                                        </p:tav>
                                      </p:tavLst>
                                    </p:anim>
                                    <p:anim calcmode="lin" valueType="num">
                                      <p:cBhvr>
                                        <p:cTn id="45" dur="1000" fill="hold"/>
                                        <p:tgtEl>
                                          <p:spTgt spid="77"/>
                                        </p:tgtEl>
                                        <p:attrNameLst>
                                          <p:attrName>ppt_w</p:attrName>
                                        </p:attrNameLst>
                                      </p:cBhvr>
                                      <p:tavLst>
                                        <p:tav tm="0">
                                          <p:val>
                                            <p:strVal val="#ppt_w"/>
                                          </p:val>
                                        </p:tav>
                                        <p:tav tm="100000">
                                          <p:val>
                                            <p:strVal val="#ppt_w"/>
                                          </p:val>
                                        </p:tav>
                                      </p:tavLst>
                                    </p:anim>
                                    <p:anim calcmode="lin" valueType="num">
                                      <p:cBhvr>
                                        <p:cTn id="46" dur="1000" fill="hold"/>
                                        <p:tgtEl>
                                          <p:spTgt spid="77"/>
                                        </p:tgtEl>
                                        <p:attrNameLst>
                                          <p:attrName>ppt_h</p:attrName>
                                        </p:attrNameLst>
                                      </p:cBhvr>
                                      <p:tavLst>
                                        <p:tav tm="0">
                                          <p:val>
                                            <p:fltVal val="0"/>
                                          </p:val>
                                        </p:tav>
                                        <p:tav tm="100000">
                                          <p:val>
                                            <p:strVal val="#ppt_h"/>
                                          </p:val>
                                        </p:tav>
                                      </p:tavLst>
                                    </p:anim>
                                  </p:childTnLst>
                                </p:cTn>
                              </p:par>
                              <p:par>
                                <p:cTn id="47" presetID="17" presetClass="entr" presetSubtype="4" fill="hold" grpId="0" nodeType="withEffect">
                                  <p:stCondLst>
                                    <p:cond delay="1750"/>
                                  </p:stCondLst>
                                  <p:childTnLst>
                                    <p:set>
                                      <p:cBhvr>
                                        <p:cTn id="48" dur="1" fill="hold">
                                          <p:stCondLst>
                                            <p:cond delay="0"/>
                                          </p:stCondLst>
                                        </p:cTn>
                                        <p:tgtEl>
                                          <p:spTgt spid="78"/>
                                        </p:tgtEl>
                                        <p:attrNameLst>
                                          <p:attrName>style.visibility</p:attrName>
                                        </p:attrNameLst>
                                      </p:cBhvr>
                                      <p:to>
                                        <p:strVal val="visible"/>
                                      </p:to>
                                    </p:set>
                                    <p:anim calcmode="lin" valueType="num">
                                      <p:cBhvr>
                                        <p:cTn id="49" dur="1000" fill="hold"/>
                                        <p:tgtEl>
                                          <p:spTgt spid="78"/>
                                        </p:tgtEl>
                                        <p:attrNameLst>
                                          <p:attrName>ppt_x</p:attrName>
                                        </p:attrNameLst>
                                      </p:cBhvr>
                                      <p:tavLst>
                                        <p:tav tm="0">
                                          <p:val>
                                            <p:strVal val="#ppt_x"/>
                                          </p:val>
                                        </p:tav>
                                        <p:tav tm="100000">
                                          <p:val>
                                            <p:strVal val="#ppt_x"/>
                                          </p:val>
                                        </p:tav>
                                      </p:tavLst>
                                    </p:anim>
                                    <p:anim calcmode="lin" valueType="num">
                                      <p:cBhvr>
                                        <p:cTn id="50" dur="1000" fill="hold"/>
                                        <p:tgtEl>
                                          <p:spTgt spid="78"/>
                                        </p:tgtEl>
                                        <p:attrNameLst>
                                          <p:attrName>ppt_y</p:attrName>
                                        </p:attrNameLst>
                                      </p:cBhvr>
                                      <p:tavLst>
                                        <p:tav tm="0">
                                          <p:val>
                                            <p:strVal val="#ppt_y+#ppt_h/2"/>
                                          </p:val>
                                        </p:tav>
                                        <p:tav tm="100000">
                                          <p:val>
                                            <p:strVal val="#ppt_y"/>
                                          </p:val>
                                        </p:tav>
                                      </p:tavLst>
                                    </p:anim>
                                    <p:anim calcmode="lin" valueType="num">
                                      <p:cBhvr>
                                        <p:cTn id="51" dur="1000" fill="hold"/>
                                        <p:tgtEl>
                                          <p:spTgt spid="78"/>
                                        </p:tgtEl>
                                        <p:attrNameLst>
                                          <p:attrName>ppt_w</p:attrName>
                                        </p:attrNameLst>
                                      </p:cBhvr>
                                      <p:tavLst>
                                        <p:tav tm="0">
                                          <p:val>
                                            <p:strVal val="#ppt_w"/>
                                          </p:val>
                                        </p:tav>
                                        <p:tav tm="100000">
                                          <p:val>
                                            <p:strVal val="#ppt_w"/>
                                          </p:val>
                                        </p:tav>
                                      </p:tavLst>
                                    </p:anim>
                                    <p:anim calcmode="lin" valueType="num">
                                      <p:cBhvr>
                                        <p:cTn id="52" dur="1000" fill="hold"/>
                                        <p:tgtEl>
                                          <p:spTgt spid="78"/>
                                        </p:tgtEl>
                                        <p:attrNameLst>
                                          <p:attrName>ppt_h</p:attrName>
                                        </p:attrNameLst>
                                      </p:cBhvr>
                                      <p:tavLst>
                                        <p:tav tm="0">
                                          <p:val>
                                            <p:fltVal val="0"/>
                                          </p:val>
                                        </p:tav>
                                        <p:tav tm="100000">
                                          <p:val>
                                            <p:strVal val="#ppt_h"/>
                                          </p:val>
                                        </p:tav>
                                      </p:tavLst>
                                    </p:anim>
                                  </p:childTnLst>
                                </p:cTn>
                              </p:par>
                            </p:childTnLst>
                          </p:cTn>
                        </p:par>
                        <p:par>
                          <p:cTn id="53" fill="hold">
                            <p:stCondLst>
                              <p:cond delay="3000"/>
                            </p:stCondLst>
                            <p:childTnLst>
                              <p:par>
                                <p:cTn id="54" presetID="10" presetClass="entr" presetSubtype="0" fill="hold" grpId="0" nodeType="afterEffect">
                                  <p:stCondLst>
                                    <p:cond delay="0"/>
                                  </p:stCondLst>
                                  <p:childTnLst>
                                    <p:set>
                                      <p:cBhvr>
                                        <p:cTn id="55" dur="1" fill="hold">
                                          <p:stCondLst>
                                            <p:cond delay="0"/>
                                          </p:stCondLst>
                                        </p:cTn>
                                        <p:tgtEl>
                                          <p:spTgt spid="24"/>
                                        </p:tgtEl>
                                        <p:attrNameLst>
                                          <p:attrName>style.visibility</p:attrName>
                                        </p:attrNameLst>
                                      </p:cBhvr>
                                      <p:to>
                                        <p:strVal val="visible"/>
                                      </p:to>
                                    </p:set>
                                    <p:animEffect transition="in" filter="fade">
                                      <p:cBhvr>
                                        <p:cTn id="56" dur="75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72" grpId="0"/>
      <p:bldP spid="75" grpId="0" animBg="1"/>
      <p:bldP spid="76" grpId="0" animBg="1"/>
      <p:bldP spid="77" grpId="0" animBg="1"/>
      <p:bldP spid="78" grpId="0" animBg="1"/>
      <p:bldP spid="69" grpId="0"/>
      <p:bldP spid="69" grpId="1"/>
      <p:bldP spid="70" grpId="0"/>
      <p:bldP spid="2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图表 24"/>
          <p:cNvGraphicFramePr/>
          <p:nvPr>
            <p:extLst/>
          </p:nvPr>
        </p:nvGraphicFramePr>
        <p:xfrm>
          <a:off x="5220493" y="2356269"/>
          <a:ext cx="4742204" cy="3161464"/>
        </p:xfrm>
        <a:graphic>
          <a:graphicData uri="http://schemas.openxmlformats.org/drawingml/2006/chart">
            <c:chart xmlns:c="http://schemas.openxmlformats.org/drawingml/2006/chart" xmlns:r="http://schemas.openxmlformats.org/officeDocument/2006/relationships" r:id="rId4"/>
          </a:graphicData>
        </a:graphic>
      </p:graphicFrame>
      <p:sp>
        <p:nvSpPr>
          <p:cNvPr id="28" name="圆角矩形 27"/>
          <p:cNvSpPr/>
          <p:nvPr/>
        </p:nvSpPr>
        <p:spPr>
          <a:xfrm>
            <a:off x="9577174" y="2922592"/>
            <a:ext cx="130628" cy="221194"/>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9577174" y="3597432"/>
            <a:ext cx="130628" cy="13062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9577174" y="4209107"/>
            <a:ext cx="130628" cy="13062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9577174" y="4820782"/>
            <a:ext cx="130628" cy="13062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文本框 32"/>
          <p:cNvSpPr txBox="1"/>
          <p:nvPr/>
        </p:nvSpPr>
        <p:spPr>
          <a:xfrm>
            <a:off x="9867902" y="2888386"/>
            <a:ext cx="1585189" cy="276999"/>
          </a:xfrm>
          <a:prstGeom prst="rect">
            <a:avLst/>
          </a:prstGeom>
          <a:noFill/>
        </p:spPr>
        <p:txBody>
          <a:bodyPr wrap="square" rtlCol="0">
            <a:spAutoFit/>
          </a:bodyPr>
          <a:lstStyle/>
          <a:p>
            <a:r>
              <a:rPr lang="zh-CN" altLang="en-US" sz="1200" dirty="0">
                <a:solidFill>
                  <a:schemeClr val="tx1">
                    <a:lumMod val="75000"/>
                    <a:lumOff val="25000"/>
                  </a:schemeClr>
                </a:solidFill>
              </a:rPr>
              <a:t>请输入您的标题</a:t>
            </a:r>
          </a:p>
        </p:txBody>
      </p:sp>
      <p:sp>
        <p:nvSpPr>
          <p:cNvPr id="34" name="文本框 33"/>
          <p:cNvSpPr txBox="1"/>
          <p:nvPr/>
        </p:nvSpPr>
        <p:spPr>
          <a:xfrm>
            <a:off x="9867902" y="4135921"/>
            <a:ext cx="1585189" cy="276999"/>
          </a:xfrm>
          <a:prstGeom prst="rect">
            <a:avLst/>
          </a:prstGeom>
          <a:noFill/>
        </p:spPr>
        <p:txBody>
          <a:bodyPr wrap="square" rtlCol="0">
            <a:spAutoFit/>
          </a:bodyPr>
          <a:lstStyle/>
          <a:p>
            <a:r>
              <a:rPr lang="zh-CN" altLang="en-US" sz="1200" dirty="0">
                <a:solidFill>
                  <a:schemeClr val="tx1">
                    <a:lumMod val="75000"/>
                    <a:lumOff val="25000"/>
                  </a:schemeClr>
                </a:solidFill>
              </a:rPr>
              <a:t>请输入您的标题</a:t>
            </a:r>
          </a:p>
        </p:txBody>
      </p:sp>
      <p:sp>
        <p:nvSpPr>
          <p:cNvPr id="35" name="文本框 34"/>
          <p:cNvSpPr txBox="1"/>
          <p:nvPr/>
        </p:nvSpPr>
        <p:spPr>
          <a:xfrm>
            <a:off x="9867902" y="3524246"/>
            <a:ext cx="1585189" cy="276999"/>
          </a:xfrm>
          <a:prstGeom prst="rect">
            <a:avLst/>
          </a:prstGeom>
          <a:noFill/>
        </p:spPr>
        <p:txBody>
          <a:bodyPr wrap="square" rtlCol="0">
            <a:spAutoFit/>
          </a:bodyPr>
          <a:lstStyle/>
          <a:p>
            <a:r>
              <a:rPr lang="zh-CN" altLang="en-US" sz="1200" dirty="0">
                <a:solidFill>
                  <a:schemeClr val="tx1">
                    <a:lumMod val="75000"/>
                    <a:lumOff val="25000"/>
                  </a:schemeClr>
                </a:solidFill>
              </a:rPr>
              <a:t>请输入您的标题</a:t>
            </a:r>
          </a:p>
        </p:txBody>
      </p:sp>
      <p:sp>
        <p:nvSpPr>
          <p:cNvPr id="36" name="文本框 35"/>
          <p:cNvSpPr txBox="1"/>
          <p:nvPr/>
        </p:nvSpPr>
        <p:spPr>
          <a:xfrm>
            <a:off x="9867902" y="4747596"/>
            <a:ext cx="1585189" cy="276999"/>
          </a:xfrm>
          <a:prstGeom prst="rect">
            <a:avLst/>
          </a:prstGeom>
          <a:noFill/>
        </p:spPr>
        <p:txBody>
          <a:bodyPr wrap="square" rtlCol="0">
            <a:spAutoFit/>
          </a:bodyPr>
          <a:lstStyle/>
          <a:p>
            <a:r>
              <a:rPr lang="zh-CN" altLang="en-US" sz="1200" dirty="0">
                <a:solidFill>
                  <a:schemeClr val="tx1">
                    <a:lumMod val="75000"/>
                    <a:lumOff val="25000"/>
                  </a:schemeClr>
                </a:solidFill>
              </a:rPr>
              <a:t>请输入您的标题</a:t>
            </a:r>
          </a:p>
        </p:txBody>
      </p:sp>
      <p:sp>
        <p:nvSpPr>
          <p:cNvPr id="37" name="文本框 36"/>
          <p:cNvSpPr txBox="1"/>
          <p:nvPr/>
        </p:nvSpPr>
        <p:spPr>
          <a:xfrm>
            <a:off x="993034" y="2721400"/>
            <a:ext cx="2974702" cy="400110"/>
          </a:xfrm>
          <a:prstGeom prst="rect">
            <a:avLst/>
          </a:prstGeom>
          <a:noFill/>
        </p:spPr>
        <p:txBody>
          <a:bodyPr wrap="square" rtlCol="0">
            <a:spAutoFit/>
          </a:bodyPr>
          <a:lstStyle/>
          <a:p>
            <a:r>
              <a:rPr lang="zh-CN" altLang="en-US" sz="2000" dirty="0">
                <a:solidFill>
                  <a:schemeClr val="tx1">
                    <a:lumMod val="75000"/>
                    <a:lumOff val="25000"/>
                  </a:schemeClr>
                </a:solidFill>
              </a:rPr>
              <a:t>请输入您的标题</a:t>
            </a:r>
          </a:p>
        </p:txBody>
      </p:sp>
      <p:sp>
        <p:nvSpPr>
          <p:cNvPr id="38" name="矩形 37"/>
          <p:cNvSpPr/>
          <p:nvPr/>
        </p:nvSpPr>
        <p:spPr>
          <a:xfrm>
            <a:off x="993035" y="3281884"/>
            <a:ext cx="4539548" cy="958404"/>
          </a:xfrm>
          <a:prstGeom prst="rect">
            <a:avLst/>
          </a:prstGeom>
        </p:spPr>
        <p:txBody>
          <a:bodyPr wrap="square">
            <a:spAutoFit/>
          </a:bodyPr>
          <a:lstStyle/>
          <a:p>
            <a:pPr algn="just">
              <a:lnSpc>
                <a:spcPct val="120000"/>
              </a:lnSpc>
            </a:pPr>
            <a:r>
              <a:rPr lang="en-US" altLang="zh-CN" sz="1200" dirty="0">
                <a:solidFill>
                  <a:schemeClr val="tx1">
                    <a:lumMod val="75000"/>
                    <a:lumOff val="25000"/>
                  </a:schemeClr>
                </a:solidFill>
              </a:rPr>
              <a:t>Please enter your content here, can be used to paste by copying your text and choose to keep only text. Please enter your content here, can be used to paste by copying your text and choose to keep only text. </a:t>
            </a:r>
          </a:p>
        </p:txBody>
      </p:sp>
      <p:sp>
        <p:nvSpPr>
          <p:cNvPr id="39" name="矩形 38"/>
          <p:cNvSpPr/>
          <p:nvPr/>
        </p:nvSpPr>
        <p:spPr>
          <a:xfrm>
            <a:off x="993035" y="4395472"/>
            <a:ext cx="4539548" cy="978729"/>
          </a:xfrm>
          <a:prstGeom prst="rect">
            <a:avLst/>
          </a:prstGeom>
        </p:spPr>
        <p:txBody>
          <a:bodyPr wrap="square">
            <a:spAutoFit/>
          </a:bodyPr>
          <a:lstStyle/>
          <a:p>
            <a:pPr algn="just">
              <a:lnSpc>
                <a:spcPct val="120000"/>
              </a:lnSpc>
            </a:pPr>
            <a:r>
              <a:rPr lang="en-US" altLang="zh-CN" sz="1200" dirty="0">
                <a:solidFill>
                  <a:schemeClr val="tx1">
                    <a:lumMod val="75000"/>
                    <a:lumOff val="25000"/>
                  </a:schemeClr>
                </a:solidFill>
              </a:rPr>
              <a:t>Please enter your content here, can be used to paste by copying your text and choose to keep only text. Please enter your content here, can be used to paste by copying your text and choose to keep only text. </a:t>
            </a:r>
          </a:p>
        </p:txBody>
      </p:sp>
      <p:sp>
        <p:nvSpPr>
          <p:cNvPr id="40" name="圆角矩形 39"/>
          <p:cNvSpPr/>
          <p:nvPr/>
        </p:nvSpPr>
        <p:spPr>
          <a:xfrm>
            <a:off x="754546" y="2810858"/>
            <a:ext cx="130628" cy="221194"/>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754546" y="3393404"/>
            <a:ext cx="130628" cy="13062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754546" y="4478235"/>
            <a:ext cx="130628" cy="13062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矩形 57"/>
          <p:cNvSpPr/>
          <p:nvPr/>
        </p:nvSpPr>
        <p:spPr>
          <a:xfrm>
            <a:off x="103404" y="213359"/>
            <a:ext cx="662362" cy="584775"/>
          </a:xfrm>
          <a:prstGeom prst="rect">
            <a:avLst/>
          </a:prstGeom>
        </p:spPr>
        <p:txBody>
          <a:bodyPr wrap="none">
            <a:spAutoFit/>
          </a:bodyPr>
          <a:lstStyle/>
          <a:p>
            <a:pPr algn="ctr"/>
            <a:r>
              <a:rPr lang="en-US" altLang="zh-CN" sz="3200" dirty="0">
                <a:solidFill>
                  <a:schemeClr val="tx1">
                    <a:lumMod val="75000"/>
                    <a:lumOff val="25000"/>
                  </a:schemeClr>
                </a:solidFill>
              </a:rPr>
              <a:t>01</a:t>
            </a:r>
            <a:endParaRPr lang="zh-CN" altLang="en-US" sz="3200" dirty="0">
              <a:solidFill>
                <a:schemeClr val="tx1">
                  <a:lumMod val="75000"/>
                  <a:lumOff val="25000"/>
                </a:schemeClr>
              </a:solidFill>
            </a:endParaRPr>
          </a:p>
        </p:txBody>
      </p:sp>
      <p:sp>
        <p:nvSpPr>
          <p:cNvPr id="59" name="文本框 58"/>
          <p:cNvSpPr txBox="1"/>
          <p:nvPr/>
        </p:nvSpPr>
        <p:spPr>
          <a:xfrm>
            <a:off x="1342723" y="178376"/>
            <a:ext cx="3505048" cy="584775"/>
          </a:xfrm>
          <a:prstGeom prst="rect">
            <a:avLst/>
          </a:prstGeom>
          <a:noFill/>
        </p:spPr>
        <p:txBody>
          <a:bodyPr wrap="square" rtlCol="0">
            <a:spAutoFit/>
          </a:bodyPr>
          <a:lstStyle/>
          <a:p>
            <a:r>
              <a:rPr lang="zh-CN" altLang="en-US" sz="3200" dirty="0">
                <a:solidFill>
                  <a:schemeClr val="tx1">
                    <a:lumMod val="75000"/>
                    <a:lumOff val="25000"/>
                  </a:schemeClr>
                </a:solidFill>
              </a:rPr>
              <a:t>请输入您的标题</a:t>
            </a:r>
          </a:p>
        </p:txBody>
      </p:sp>
      <p:sp>
        <p:nvSpPr>
          <p:cNvPr id="60" name="矩形 59"/>
          <p:cNvSpPr/>
          <p:nvPr/>
        </p:nvSpPr>
        <p:spPr>
          <a:xfrm>
            <a:off x="1342723" y="663471"/>
            <a:ext cx="3964522" cy="265394"/>
          </a:xfrm>
          <a:prstGeom prst="rect">
            <a:avLst/>
          </a:prstGeom>
        </p:spPr>
        <p:txBody>
          <a:bodyPr wrap="square">
            <a:spAutoFit/>
          </a:bodyPr>
          <a:lstStyle/>
          <a:p>
            <a:pPr>
              <a:lnSpc>
                <a:spcPct val="120000"/>
              </a:lnSpc>
            </a:pPr>
            <a:r>
              <a:rPr lang="en-US" altLang="zh-CN" sz="1000" dirty="0">
                <a:solidFill>
                  <a:schemeClr val="tx1">
                    <a:lumMod val="75000"/>
                    <a:lumOff val="25000"/>
                  </a:schemeClr>
                </a:solidFill>
              </a:rPr>
              <a:t>Experience as your reference, prudence as your brother.</a:t>
            </a:r>
            <a:endParaRPr lang="zh-CN" altLang="en-US" sz="1000" dirty="0">
              <a:solidFill>
                <a:schemeClr val="tx1">
                  <a:lumMod val="75000"/>
                  <a:lumOff val="25000"/>
                </a:schemeClr>
              </a:solidFill>
              <a:latin typeface="ITC Avant Garde Std XLt" panose="020B0302020202020204" pitchFamily="34" charset="0"/>
            </a:endParaRPr>
          </a:p>
        </p:txBody>
      </p:sp>
      <p:sp>
        <p:nvSpPr>
          <p:cNvPr id="43" name="矩形 42"/>
          <p:cNvSpPr>
            <a:spLocks noChangeAspect="1"/>
          </p:cNvSpPr>
          <p:nvPr>
            <p:custDataLst>
              <p:tags r:id="rId1"/>
            </p:custDataLst>
          </p:nvPr>
        </p:nvSpPr>
        <p:spPr>
          <a:xfrm>
            <a:off x="-192989" y="-214853"/>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50634802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50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750"/>
                                        <p:tgtEl>
                                          <p:spTgt spid="58"/>
                                        </p:tgtEl>
                                      </p:cBhvr>
                                    </p:animEffect>
                                  </p:childTnLst>
                                </p:cTn>
                              </p:par>
                              <p:par>
                                <p:cTn id="8" presetID="63" presetClass="path" presetSubtype="0" decel="50000" fill="hold" grpId="1" nodeType="withEffect">
                                  <p:stCondLst>
                                    <p:cond delay="1500"/>
                                  </p:stCondLst>
                                  <p:childTnLst>
                                    <p:animMotion origin="layout" path="M 0.01523 -3.7037E-6 L -0.10885 -3.7037E-6 " pathEditMode="relative" rAng="0" ptsTypes="AA">
                                      <p:cBhvr>
                                        <p:cTn id="9" dur="750" spd="-100000" fill="hold"/>
                                        <p:tgtEl>
                                          <p:spTgt spid="58"/>
                                        </p:tgtEl>
                                        <p:attrNameLst>
                                          <p:attrName>ppt_x</p:attrName>
                                          <p:attrName>ppt_y</p:attrName>
                                        </p:attrNameLst>
                                      </p:cBhvr>
                                      <p:rCtr x="-6211" y="0"/>
                                    </p:animMotion>
                                  </p:childTnLst>
                                </p:cTn>
                              </p:par>
                              <p:par>
                                <p:cTn id="10" presetID="35" presetClass="path" presetSubtype="0" accel="50000" decel="50000" fill="hold" grpId="2" nodeType="withEffect">
                                  <p:stCondLst>
                                    <p:cond delay="2250"/>
                                  </p:stCondLst>
                                  <p:childTnLst>
                                    <p:animMotion origin="layout" path="M 0.01601 -3.7037E-6 L 8.33333E-7 -3.7037E-6 " pathEditMode="relative" rAng="0" ptsTypes="AA">
                                      <p:cBhvr>
                                        <p:cTn id="11" dur="750" fill="hold"/>
                                        <p:tgtEl>
                                          <p:spTgt spid="58"/>
                                        </p:tgtEl>
                                        <p:attrNameLst>
                                          <p:attrName>ppt_x</p:attrName>
                                          <p:attrName>ppt_y</p:attrName>
                                        </p:attrNameLst>
                                      </p:cBhvr>
                                      <p:rCtr x="-807" y="0"/>
                                    </p:animMotion>
                                  </p:childTnLst>
                                </p:cTn>
                              </p:par>
                              <p:par>
                                <p:cTn id="12" presetID="10" presetClass="entr" presetSubtype="0" fill="hold" grpId="0" nodeType="withEffect">
                                  <p:stCondLst>
                                    <p:cond delay="1500"/>
                                  </p:stCondLst>
                                  <p:childTnLst>
                                    <p:set>
                                      <p:cBhvr>
                                        <p:cTn id="13" dur="1" fill="hold">
                                          <p:stCondLst>
                                            <p:cond delay="0"/>
                                          </p:stCondLst>
                                        </p:cTn>
                                        <p:tgtEl>
                                          <p:spTgt spid="59"/>
                                        </p:tgtEl>
                                        <p:attrNameLst>
                                          <p:attrName>style.visibility</p:attrName>
                                        </p:attrNameLst>
                                      </p:cBhvr>
                                      <p:to>
                                        <p:strVal val="visible"/>
                                      </p:to>
                                    </p:set>
                                    <p:animEffect transition="in" filter="fade">
                                      <p:cBhvr>
                                        <p:cTn id="14" dur="750"/>
                                        <p:tgtEl>
                                          <p:spTgt spid="59"/>
                                        </p:tgtEl>
                                      </p:cBhvr>
                                    </p:animEffect>
                                  </p:childTnLst>
                                </p:cTn>
                              </p:par>
                              <p:par>
                                <p:cTn id="15" presetID="63" presetClass="path" presetSubtype="0" decel="50000" fill="hold" grpId="1" nodeType="withEffect">
                                  <p:stCondLst>
                                    <p:cond delay="1500"/>
                                  </p:stCondLst>
                                  <p:childTnLst>
                                    <p:animMotion origin="layout" path="M 0.01523 1.85185E-6 L -0.10886 1.85185E-6 " pathEditMode="relative" rAng="0" ptsTypes="AA">
                                      <p:cBhvr>
                                        <p:cTn id="16" dur="750" spd="-100000" fill="hold"/>
                                        <p:tgtEl>
                                          <p:spTgt spid="59"/>
                                        </p:tgtEl>
                                        <p:attrNameLst>
                                          <p:attrName>ppt_x</p:attrName>
                                          <p:attrName>ppt_y</p:attrName>
                                        </p:attrNameLst>
                                      </p:cBhvr>
                                      <p:rCtr x="-6211" y="0"/>
                                    </p:animMotion>
                                  </p:childTnLst>
                                </p:cTn>
                              </p:par>
                              <p:par>
                                <p:cTn id="17" presetID="35" presetClass="path" presetSubtype="0" accel="50000" decel="50000" fill="hold" grpId="2" nodeType="withEffect">
                                  <p:stCondLst>
                                    <p:cond delay="2250"/>
                                  </p:stCondLst>
                                  <p:childTnLst>
                                    <p:animMotion origin="layout" path="M 0.01601 1.85185E-6 L 3.75E-6 1.85185E-6 " pathEditMode="relative" rAng="0" ptsTypes="AA">
                                      <p:cBhvr>
                                        <p:cTn id="18" dur="750" fill="hold"/>
                                        <p:tgtEl>
                                          <p:spTgt spid="59"/>
                                        </p:tgtEl>
                                        <p:attrNameLst>
                                          <p:attrName>ppt_x</p:attrName>
                                          <p:attrName>ppt_y</p:attrName>
                                        </p:attrNameLst>
                                      </p:cBhvr>
                                      <p:rCtr x="-807" y="0"/>
                                    </p:animMotion>
                                  </p:childTnLst>
                                </p:cTn>
                              </p:par>
                              <p:par>
                                <p:cTn id="19" presetID="10" presetClass="entr" presetSubtype="0" fill="hold" grpId="0" nodeType="withEffect">
                                  <p:stCondLst>
                                    <p:cond delay="2250"/>
                                  </p:stCondLst>
                                  <p:childTnLst>
                                    <p:set>
                                      <p:cBhvr>
                                        <p:cTn id="20" dur="1" fill="hold">
                                          <p:stCondLst>
                                            <p:cond delay="0"/>
                                          </p:stCondLst>
                                        </p:cTn>
                                        <p:tgtEl>
                                          <p:spTgt spid="60"/>
                                        </p:tgtEl>
                                        <p:attrNameLst>
                                          <p:attrName>style.visibility</p:attrName>
                                        </p:attrNameLst>
                                      </p:cBhvr>
                                      <p:to>
                                        <p:strVal val="visible"/>
                                      </p:to>
                                    </p:set>
                                    <p:animEffect transition="in" filter="fade">
                                      <p:cBhvr>
                                        <p:cTn id="21" dur="750"/>
                                        <p:tgtEl>
                                          <p:spTgt spid="60"/>
                                        </p:tgtEl>
                                      </p:cBhvr>
                                    </p:animEffect>
                                  </p:childTnLst>
                                </p:cTn>
                              </p:par>
                              <p:par>
                                <p:cTn id="22" presetID="35" presetClass="path" presetSubtype="0" accel="50000" decel="50000" fill="hold" grpId="1" nodeType="withEffect">
                                  <p:stCondLst>
                                    <p:cond delay="2250"/>
                                  </p:stCondLst>
                                  <p:childTnLst>
                                    <p:animMotion origin="layout" path="M 0.01601 -3.7037E-6 L 8.33333E-7 -3.7037E-6 " pathEditMode="relative" rAng="0" ptsTypes="AA">
                                      <p:cBhvr>
                                        <p:cTn id="23" dur="750" fill="hold"/>
                                        <p:tgtEl>
                                          <p:spTgt spid="60"/>
                                        </p:tgtEl>
                                        <p:attrNameLst>
                                          <p:attrName>ppt_x</p:attrName>
                                          <p:attrName>ppt_y</p:attrName>
                                        </p:attrNameLst>
                                      </p:cBhvr>
                                      <p:rCtr x="-807" y="0"/>
                                    </p:animMotion>
                                  </p:childTnLst>
                                </p:cTn>
                              </p:par>
                              <p:par>
                                <p:cTn id="24" presetID="10" presetClass="entr" presetSubtype="0" fill="hold" grpId="0" nodeType="withEffect">
                                  <p:stCondLst>
                                    <p:cond delay="1500"/>
                                  </p:stCondLst>
                                  <p:childTnLst>
                                    <p:set>
                                      <p:cBhvr>
                                        <p:cTn id="25" dur="1" fill="hold">
                                          <p:stCondLst>
                                            <p:cond delay="0"/>
                                          </p:stCondLst>
                                        </p:cTn>
                                        <p:tgtEl>
                                          <p:spTgt spid="25"/>
                                        </p:tgtEl>
                                        <p:attrNameLst>
                                          <p:attrName>style.visibility</p:attrName>
                                        </p:attrNameLst>
                                      </p:cBhvr>
                                      <p:to>
                                        <p:strVal val="visible"/>
                                      </p:to>
                                    </p:set>
                                    <p:animEffect transition="in" filter="fade">
                                      <p:cBhvr>
                                        <p:cTn id="26" dur="750"/>
                                        <p:tgtEl>
                                          <p:spTgt spid="25"/>
                                        </p:tgtEl>
                                      </p:cBhvr>
                                    </p:animEffect>
                                  </p:childTnLst>
                                </p:cTn>
                              </p:par>
                              <p:par>
                                <p:cTn id="27" presetID="63" presetClass="path" presetSubtype="0" decel="50000" fill="hold" grpId="1" nodeType="withEffect">
                                  <p:stCondLst>
                                    <p:cond delay="1500"/>
                                  </p:stCondLst>
                                  <p:childTnLst>
                                    <p:animMotion origin="layout" path="M 0.01523 -3.7037E-6 L -0.10885 -3.7037E-6 " pathEditMode="relative" rAng="0" ptsTypes="AA">
                                      <p:cBhvr>
                                        <p:cTn id="28" dur="750" spd="-100000" fill="hold"/>
                                        <p:tgtEl>
                                          <p:spTgt spid="25"/>
                                        </p:tgtEl>
                                        <p:attrNameLst>
                                          <p:attrName>ppt_x</p:attrName>
                                          <p:attrName>ppt_y</p:attrName>
                                        </p:attrNameLst>
                                      </p:cBhvr>
                                      <p:rCtr x="-6211" y="0"/>
                                    </p:animMotion>
                                  </p:childTnLst>
                                </p:cTn>
                              </p:par>
                              <p:par>
                                <p:cTn id="29" presetID="35" presetClass="path" presetSubtype="0" accel="50000" decel="50000" fill="hold" grpId="2" nodeType="withEffect">
                                  <p:stCondLst>
                                    <p:cond delay="2250"/>
                                  </p:stCondLst>
                                  <p:childTnLst>
                                    <p:animMotion origin="layout" path="M 0.01601 -3.7037E-6 L 8.33333E-7 -3.7037E-6 " pathEditMode="relative" rAng="0" ptsTypes="AA">
                                      <p:cBhvr>
                                        <p:cTn id="30" dur="750" fill="hold"/>
                                        <p:tgtEl>
                                          <p:spTgt spid="25"/>
                                        </p:tgtEl>
                                        <p:attrNameLst>
                                          <p:attrName>ppt_x</p:attrName>
                                          <p:attrName>ppt_y</p:attrName>
                                        </p:attrNameLst>
                                      </p:cBhvr>
                                      <p:rCtr x="-807" y="0"/>
                                    </p:animMotion>
                                  </p:childTnLst>
                                </p:cTn>
                              </p:par>
                              <p:par>
                                <p:cTn id="31" presetID="53" presetClass="entr" presetSubtype="16" fill="hold" grpId="0" nodeType="withEffect">
                                  <p:stCondLst>
                                    <p:cond delay="2750"/>
                                  </p:stCondLst>
                                  <p:childTnLst>
                                    <p:set>
                                      <p:cBhvr>
                                        <p:cTn id="32" dur="1" fill="hold">
                                          <p:stCondLst>
                                            <p:cond delay="0"/>
                                          </p:stCondLst>
                                        </p:cTn>
                                        <p:tgtEl>
                                          <p:spTgt spid="28"/>
                                        </p:tgtEl>
                                        <p:attrNameLst>
                                          <p:attrName>style.visibility</p:attrName>
                                        </p:attrNameLst>
                                      </p:cBhvr>
                                      <p:to>
                                        <p:strVal val="visible"/>
                                      </p:to>
                                    </p:set>
                                    <p:anim calcmode="lin" valueType="num">
                                      <p:cBhvr>
                                        <p:cTn id="33" dur="750" fill="hold"/>
                                        <p:tgtEl>
                                          <p:spTgt spid="28"/>
                                        </p:tgtEl>
                                        <p:attrNameLst>
                                          <p:attrName>ppt_w</p:attrName>
                                        </p:attrNameLst>
                                      </p:cBhvr>
                                      <p:tavLst>
                                        <p:tav tm="0">
                                          <p:val>
                                            <p:fltVal val="0"/>
                                          </p:val>
                                        </p:tav>
                                        <p:tav tm="100000">
                                          <p:val>
                                            <p:strVal val="#ppt_w"/>
                                          </p:val>
                                        </p:tav>
                                      </p:tavLst>
                                    </p:anim>
                                    <p:anim calcmode="lin" valueType="num">
                                      <p:cBhvr>
                                        <p:cTn id="34" dur="750" fill="hold"/>
                                        <p:tgtEl>
                                          <p:spTgt spid="28"/>
                                        </p:tgtEl>
                                        <p:attrNameLst>
                                          <p:attrName>ppt_h</p:attrName>
                                        </p:attrNameLst>
                                      </p:cBhvr>
                                      <p:tavLst>
                                        <p:tav tm="0">
                                          <p:val>
                                            <p:fltVal val="0"/>
                                          </p:val>
                                        </p:tav>
                                        <p:tav tm="100000">
                                          <p:val>
                                            <p:strVal val="#ppt_h"/>
                                          </p:val>
                                        </p:tav>
                                      </p:tavLst>
                                    </p:anim>
                                    <p:animEffect transition="in" filter="fade">
                                      <p:cBhvr>
                                        <p:cTn id="35" dur="750"/>
                                        <p:tgtEl>
                                          <p:spTgt spid="28"/>
                                        </p:tgtEl>
                                      </p:cBhvr>
                                    </p:animEffect>
                                  </p:childTnLst>
                                </p:cTn>
                              </p:par>
                              <p:par>
                                <p:cTn id="36" presetID="53" presetClass="entr" presetSubtype="16" fill="hold" grpId="0" nodeType="withEffect">
                                  <p:stCondLst>
                                    <p:cond delay="2750"/>
                                  </p:stCondLst>
                                  <p:childTnLst>
                                    <p:set>
                                      <p:cBhvr>
                                        <p:cTn id="37" dur="1" fill="hold">
                                          <p:stCondLst>
                                            <p:cond delay="0"/>
                                          </p:stCondLst>
                                        </p:cTn>
                                        <p:tgtEl>
                                          <p:spTgt spid="29"/>
                                        </p:tgtEl>
                                        <p:attrNameLst>
                                          <p:attrName>style.visibility</p:attrName>
                                        </p:attrNameLst>
                                      </p:cBhvr>
                                      <p:to>
                                        <p:strVal val="visible"/>
                                      </p:to>
                                    </p:set>
                                    <p:anim calcmode="lin" valueType="num">
                                      <p:cBhvr>
                                        <p:cTn id="38" dur="750" fill="hold"/>
                                        <p:tgtEl>
                                          <p:spTgt spid="29"/>
                                        </p:tgtEl>
                                        <p:attrNameLst>
                                          <p:attrName>ppt_w</p:attrName>
                                        </p:attrNameLst>
                                      </p:cBhvr>
                                      <p:tavLst>
                                        <p:tav tm="0">
                                          <p:val>
                                            <p:fltVal val="0"/>
                                          </p:val>
                                        </p:tav>
                                        <p:tav tm="100000">
                                          <p:val>
                                            <p:strVal val="#ppt_w"/>
                                          </p:val>
                                        </p:tav>
                                      </p:tavLst>
                                    </p:anim>
                                    <p:anim calcmode="lin" valueType="num">
                                      <p:cBhvr>
                                        <p:cTn id="39" dur="750" fill="hold"/>
                                        <p:tgtEl>
                                          <p:spTgt spid="29"/>
                                        </p:tgtEl>
                                        <p:attrNameLst>
                                          <p:attrName>ppt_h</p:attrName>
                                        </p:attrNameLst>
                                      </p:cBhvr>
                                      <p:tavLst>
                                        <p:tav tm="0">
                                          <p:val>
                                            <p:fltVal val="0"/>
                                          </p:val>
                                        </p:tav>
                                        <p:tav tm="100000">
                                          <p:val>
                                            <p:strVal val="#ppt_h"/>
                                          </p:val>
                                        </p:tav>
                                      </p:tavLst>
                                    </p:anim>
                                    <p:animEffect transition="in" filter="fade">
                                      <p:cBhvr>
                                        <p:cTn id="40" dur="750"/>
                                        <p:tgtEl>
                                          <p:spTgt spid="29"/>
                                        </p:tgtEl>
                                      </p:cBhvr>
                                    </p:animEffect>
                                  </p:childTnLst>
                                </p:cTn>
                              </p:par>
                              <p:par>
                                <p:cTn id="41" presetID="53" presetClass="entr" presetSubtype="16" fill="hold" grpId="0" nodeType="withEffect">
                                  <p:stCondLst>
                                    <p:cond delay="2750"/>
                                  </p:stCondLst>
                                  <p:childTnLst>
                                    <p:set>
                                      <p:cBhvr>
                                        <p:cTn id="42" dur="1" fill="hold">
                                          <p:stCondLst>
                                            <p:cond delay="0"/>
                                          </p:stCondLst>
                                        </p:cTn>
                                        <p:tgtEl>
                                          <p:spTgt spid="30"/>
                                        </p:tgtEl>
                                        <p:attrNameLst>
                                          <p:attrName>style.visibility</p:attrName>
                                        </p:attrNameLst>
                                      </p:cBhvr>
                                      <p:to>
                                        <p:strVal val="visible"/>
                                      </p:to>
                                    </p:set>
                                    <p:anim calcmode="lin" valueType="num">
                                      <p:cBhvr>
                                        <p:cTn id="43" dur="750" fill="hold"/>
                                        <p:tgtEl>
                                          <p:spTgt spid="30"/>
                                        </p:tgtEl>
                                        <p:attrNameLst>
                                          <p:attrName>ppt_w</p:attrName>
                                        </p:attrNameLst>
                                      </p:cBhvr>
                                      <p:tavLst>
                                        <p:tav tm="0">
                                          <p:val>
                                            <p:fltVal val="0"/>
                                          </p:val>
                                        </p:tav>
                                        <p:tav tm="100000">
                                          <p:val>
                                            <p:strVal val="#ppt_w"/>
                                          </p:val>
                                        </p:tav>
                                      </p:tavLst>
                                    </p:anim>
                                    <p:anim calcmode="lin" valueType="num">
                                      <p:cBhvr>
                                        <p:cTn id="44" dur="750" fill="hold"/>
                                        <p:tgtEl>
                                          <p:spTgt spid="30"/>
                                        </p:tgtEl>
                                        <p:attrNameLst>
                                          <p:attrName>ppt_h</p:attrName>
                                        </p:attrNameLst>
                                      </p:cBhvr>
                                      <p:tavLst>
                                        <p:tav tm="0">
                                          <p:val>
                                            <p:fltVal val="0"/>
                                          </p:val>
                                        </p:tav>
                                        <p:tav tm="100000">
                                          <p:val>
                                            <p:strVal val="#ppt_h"/>
                                          </p:val>
                                        </p:tav>
                                      </p:tavLst>
                                    </p:anim>
                                    <p:animEffect transition="in" filter="fade">
                                      <p:cBhvr>
                                        <p:cTn id="45" dur="750"/>
                                        <p:tgtEl>
                                          <p:spTgt spid="30"/>
                                        </p:tgtEl>
                                      </p:cBhvr>
                                    </p:animEffect>
                                  </p:childTnLst>
                                </p:cTn>
                              </p:par>
                              <p:par>
                                <p:cTn id="46" presetID="53" presetClass="entr" presetSubtype="16" fill="hold" grpId="0" nodeType="withEffect">
                                  <p:stCondLst>
                                    <p:cond delay="2750"/>
                                  </p:stCondLst>
                                  <p:childTnLst>
                                    <p:set>
                                      <p:cBhvr>
                                        <p:cTn id="47" dur="1" fill="hold">
                                          <p:stCondLst>
                                            <p:cond delay="0"/>
                                          </p:stCondLst>
                                        </p:cTn>
                                        <p:tgtEl>
                                          <p:spTgt spid="31"/>
                                        </p:tgtEl>
                                        <p:attrNameLst>
                                          <p:attrName>style.visibility</p:attrName>
                                        </p:attrNameLst>
                                      </p:cBhvr>
                                      <p:to>
                                        <p:strVal val="visible"/>
                                      </p:to>
                                    </p:set>
                                    <p:anim calcmode="lin" valueType="num">
                                      <p:cBhvr>
                                        <p:cTn id="48" dur="750" fill="hold"/>
                                        <p:tgtEl>
                                          <p:spTgt spid="31"/>
                                        </p:tgtEl>
                                        <p:attrNameLst>
                                          <p:attrName>ppt_w</p:attrName>
                                        </p:attrNameLst>
                                      </p:cBhvr>
                                      <p:tavLst>
                                        <p:tav tm="0">
                                          <p:val>
                                            <p:fltVal val="0"/>
                                          </p:val>
                                        </p:tav>
                                        <p:tav tm="100000">
                                          <p:val>
                                            <p:strVal val="#ppt_w"/>
                                          </p:val>
                                        </p:tav>
                                      </p:tavLst>
                                    </p:anim>
                                    <p:anim calcmode="lin" valueType="num">
                                      <p:cBhvr>
                                        <p:cTn id="49" dur="750" fill="hold"/>
                                        <p:tgtEl>
                                          <p:spTgt spid="31"/>
                                        </p:tgtEl>
                                        <p:attrNameLst>
                                          <p:attrName>ppt_h</p:attrName>
                                        </p:attrNameLst>
                                      </p:cBhvr>
                                      <p:tavLst>
                                        <p:tav tm="0">
                                          <p:val>
                                            <p:fltVal val="0"/>
                                          </p:val>
                                        </p:tav>
                                        <p:tav tm="100000">
                                          <p:val>
                                            <p:strVal val="#ppt_h"/>
                                          </p:val>
                                        </p:tav>
                                      </p:tavLst>
                                    </p:anim>
                                    <p:animEffect transition="in" filter="fade">
                                      <p:cBhvr>
                                        <p:cTn id="50" dur="750"/>
                                        <p:tgtEl>
                                          <p:spTgt spid="31"/>
                                        </p:tgtEl>
                                      </p:cBhvr>
                                    </p:animEffect>
                                  </p:childTnLst>
                                </p:cTn>
                              </p:par>
                              <p:par>
                                <p:cTn id="51" presetID="10" presetClass="entr" presetSubtype="0" fill="hold" grpId="0" nodeType="withEffect">
                                  <p:stCondLst>
                                    <p:cond delay="2750"/>
                                  </p:stCondLst>
                                  <p:childTnLst>
                                    <p:set>
                                      <p:cBhvr>
                                        <p:cTn id="52" dur="1" fill="hold">
                                          <p:stCondLst>
                                            <p:cond delay="0"/>
                                          </p:stCondLst>
                                        </p:cTn>
                                        <p:tgtEl>
                                          <p:spTgt spid="33"/>
                                        </p:tgtEl>
                                        <p:attrNameLst>
                                          <p:attrName>style.visibility</p:attrName>
                                        </p:attrNameLst>
                                      </p:cBhvr>
                                      <p:to>
                                        <p:strVal val="visible"/>
                                      </p:to>
                                    </p:set>
                                    <p:animEffect transition="in" filter="fade">
                                      <p:cBhvr>
                                        <p:cTn id="53" dur="750"/>
                                        <p:tgtEl>
                                          <p:spTgt spid="33"/>
                                        </p:tgtEl>
                                      </p:cBhvr>
                                    </p:animEffect>
                                  </p:childTnLst>
                                </p:cTn>
                              </p:par>
                              <p:par>
                                <p:cTn id="54" presetID="10" presetClass="entr" presetSubtype="0" fill="hold" grpId="0" nodeType="withEffect">
                                  <p:stCondLst>
                                    <p:cond delay="2750"/>
                                  </p:stCondLst>
                                  <p:childTnLst>
                                    <p:set>
                                      <p:cBhvr>
                                        <p:cTn id="55" dur="1" fill="hold">
                                          <p:stCondLst>
                                            <p:cond delay="0"/>
                                          </p:stCondLst>
                                        </p:cTn>
                                        <p:tgtEl>
                                          <p:spTgt spid="35"/>
                                        </p:tgtEl>
                                        <p:attrNameLst>
                                          <p:attrName>style.visibility</p:attrName>
                                        </p:attrNameLst>
                                      </p:cBhvr>
                                      <p:to>
                                        <p:strVal val="visible"/>
                                      </p:to>
                                    </p:set>
                                    <p:animEffect transition="in" filter="fade">
                                      <p:cBhvr>
                                        <p:cTn id="56" dur="750"/>
                                        <p:tgtEl>
                                          <p:spTgt spid="35"/>
                                        </p:tgtEl>
                                      </p:cBhvr>
                                    </p:animEffect>
                                  </p:childTnLst>
                                </p:cTn>
                              </p:par>
                              <p:par>
                                <p:cTn id="57" presetID="10" presetClass="entr" presetSubtype="0" fill="hold" grpId="0" nodeType="withEffect">
                                  <p:stCondLst>
                                    <p:cond delay="2750"/>
                                  </p:stCondLst>
                                  <p:childTnLst>
                                    <p:set>
                                      <p:cBhvr>
                                        <p:cTn id="58" dur="1" fill="hold">
                                          <p:stCondLst>
                                            <p:cond delay="0"/>
                                          </p:stCondLst>
                                        </p:cTn>
                                        <p:tgtEl>
                                          <p:spTgt spid="34"/>
                                        </p:tgtEl>
                                        <p:attrNameLst>
                                          <p:attrName>style.visibility</p:attrName>
                                        </p:attrNameLst>
                                      </p:cBhvr>
                                      <p:to>
                                        <p:strVal val="visible"/>
                                      </p:to>
                                    </p:set>
                                    <p:animEffect transition="in" filter="fade">
                                      <p:cBhvr>
                                        <p:cTn id="59" dur="750"/>
                                        <p:tgtEl>
                                          <p:spTgt spid="34"/>
                                        </p:tgtEl>
                                      </p:cBhvr>
                                    </p:animEffect>
                                  </p:childTnLst>
                                </p:cTn>
                              </p:par>
                              <p:par>
                                <p:cTn id="60" presetID="10" presetClass="entr" presetSubtype="0" fill="hold" grpId="0" nodeType="withEffect">
                                  <p:stCondLst>
                                    <p:cond delay="2750"/>
                                  </p:stCondLst>
                                  <p:childTnLst>
                                    <p:set>
                                      <p:cBhvr>
                                        <p:cTn id="61" dur="1" fill="hold">
                                          <p:stCondLst>
                                            <p:cond delay="0"/>
                                          </p:stCondLst>
                                        </p:cTn>
                                        <p:tgtEl>
                                          <p:spTgt spid="36"/>
                                        </p:tgtEl>
                                        <p:attrNameLst>
                                          <p:attrName>style.visibility</p:attrName>
                                        </p:attrNameLst>
                                      </p:cBhvr>
                                      <p:to>
                                        <p:strVal val="visible"/>
                                      </p:to>
                                    </p:set>
                                    <p:animEffect transition="in" filter="fade">
                                      <p:cBhvr>
                                        <p:cTn id="62" dur="750"/>
                                        <p:tgtEl>
                                          <p:spTgt spid="36"/>
                                        </p:tgtEl>
                                      </p:cBhvr>
                                    </p:animEffect>
                                  </p:childTnLst>
                                </p:cTn>
                              </p:par>
                              <p:par>
                                <p:cTn id="63" presetID="53" presetClass="entr" presetSubtype="16" fill="hold" grpId="0" nodeType="withEffect">
                                  <p:stCondLst>
                                    <p:cond delay="3500"/>
                                  </p:stCondLst>
                                  <p:childTnLst>
                                    <p:set>
                                      <p:cBhvr>
                                        <p:cTn id="64" dur="1" fill="hold">
                                          <p:stCondLst>
                                            <p:cond delay="0"/>
                                          </p:stCondLst>
                                        </p:cTn>
                                        <p:tgtEl>
                                          <p:spTgt spid="40"/>
                                        </p:tgtEl>
                                        <p:attrNameLst>
                                          <p:attrName>style.visibility</p:attrName>
                                        </p:attrNameLst>
                                      </p:cBhvr>
                                      <p:to>
                                        <p:strVal val="visible"/>
                                      </p:to>
                                    </p:set>
                                    <p:anim calcmode="lin" valueType="num">
                                      <p:cBhvr>
                                        <p:cTn id="65" dur="500" fill="hold"/>
                                        <p:tgtEl>
                                          <p:spTgt spid="40"/>
                                        </p:tgtEl>
                                        <p:attrNameLst>
                                          <p:attrName>ppt_w</p:attrName>
                                        </p:attrNameLst>
                                      </p:cBhvr>
                                      <p:tavLst>
                                        <p:tav tm="0">
                                          <p:val>
                                            <p:fltVal val="0"/>
                                          </p:val>
                                        </p:tav>
                                        <p:tav tm="100000">
                                          <p:val>
                                            <p:strVal val="#ppt_w"/>
                                          </p:val>
                                        </p:tav>
                                      </p:tavLst>
                                    </p:anim>
                                    <p:anim calcmode="lin" valueType="num">
                                      <p:cBhvr>
                                        <p:cTn id="66" dur="500" fill="hold"/>
                                        <p:tgtEl>
                                          <p:spTgt spid="40"/>
                                        </p:tgtEl>
                                        <p:attrNameLst>
                                          <p:attrName>ppt_h</p:attrName>
                                        </p:attrNameLst>
                                      </p:cBhvr>
                                      <p:tavLst>
                                        <p:tav tm="0">
                                          <p:val>
                                            <p:fltVal val="0"/>
                                          </p:val>
                                        </p:tav>
                                        <p:tav tm="100000">
                                          <p:val>
                                            <p:strVal val="#ppt_h"/>
                                          </p:val>
                                        </p:tav>
                                      </p:tavLst>
                                    </p:anim>
                                    <p:animEffect transition="in" filter="fade">
                                      <p:cBhvr>
                                        <p:cTn id="67" dur="500"/>
                                        <p:tgtEl>
                                          <p:spTgt spid="40"/>
                                        </p:tgtEl>
                                      </p:cBhvr>
                                    </p:animEffect>
                                  </p:childTnLst>
                                </p:cTn>
                              </p:par>
                              <p:par>
                                <p:cTn id="68" presetID="22" presetClass="entr" presetSubtype="8" fill="hold" grpId="0" nodeType="withEffect">
                                  <p:stCondLst>
                                    <p:cond delay="3500"/>
                                  </p:stCondLst>
                                  <p:childTnLst>
                                    <p:set>
                                      <p:cBhvr>
                                        <p:cTn id="69" dur="1" fill="hold">
                                          <p:stCondLst>
                                            <p:cond delay="0"/>
                                          </p:stCondLst>
                                        </p:cTn>
                                        <p:tgtEl>
                                          <p:spTgt spid="37"/>
                                        </p:tgtEl>
                                        <p:attrNameLst>
                                          <p:attrName>style.visibility</p:attrName>
                                        </p:attrNameLst>
                                      </p:cBhvr>
                                      <p:to>
                                        <p:strVal val="visible"/>
                                      </p:to>
                                    </p:set>
                                    <p:animEffect transition="in" filter="wipe(left)">
                                      <p:cBhvr>
                                        <p:cTn id="70" dur="750"/>
                                        <p:tgtEl>
                                          <p:spTgt spid="37"/>
                                        </p:tgtEl>
                                      </p:cBhvr>
                                    </p:animEffect>
                                  </p:childTnLst>
                                </p:cTn>
                              </p:par>
                              <p:par>
                                <p:cTn id="71" presetID="10" presetClass="entr" presetSubtype="0" fill="hold" grpId="0" nodeType="withEffect">
                                  <p:stCondLst>
                                    <p:cond delay="4000"/>
                                  </p:stCondLst>
                                  <p:childTnLst>
                                    <p:set>
                                      <p:cBhvr>
                                        <p:cTn id="72" dur="1" fill="hold">
                                          <p:stCondLst>
                                            <p:cond delay="0"/>
                                          </p:stCondLst>
                                        </p:cTn>
                                        <p:tgtEl>
                                          <p:spTgt spid="41"/>
                                        </p:tgtEl>
                                        <p:attrNameLst>
                                          <p:attrName>style.visibility</p:attrName>
                                        </p:attrNameLst>
                                      </p:cBhvr>
                                      <p:to>
                                        <p:strVal val="visible"/>
                                      </p:to>
                                    </p:set>
                                    <p:animEffect transition="in" filter="fade">
                                      <p:cBhvr>
                                        <p:cTn id="73" dur="500"/>
                                        <p:tgtEl>
                                          <p:spTgt spid="41"/>
                                        </p:tgtEl>
                                      </p:cBhvr>
                                    </p:animEffect>
                                  </p:childTnLst>
                                </p:cTn>
                              </p:par>
                              <p:par>
                                <p:cTn id="74" presetID="42" presetClass="path" presetSubtype="0" decel="50000" fill="hold" grpId="1" nodeType="withEffect">
                                  <p:stCondLst>
                                    <p:cond delay="4000"/>
                                  </p:stCondLst>
                                  <p:childTnLst>
                                    <p:animMotion origin="layout" path="M 2.70833E-6 -2.59259E-6 L 2.70833E-6 -0.07708 " pathEditMode="relative" rAng="0" ptsTypes="AA">
                                      <p:cBhvr>
                                        <p:cTn id="75" dur="750" spd="-100000" fill="hold"/>
                                        <p:tgtEl>
                                          <p:spTgt spid="41"/>
                                        </p:tgtEl>
                                        <p:attrNameLst>
                                          <p:attrName>ppt_x</p:attrName>
                                          <p:attrName>ppt_y</p:attrName>
                                        </p:attrNameLst>
                                      </p:cBhvr>
                                      <p:rCtr x="0" y="-3866"/>
                                    </p:animMotion>
                                  </p:childTnLst>
                                </p:cTn>
                              </p:par>
                              <p:par>
                                <p:cTn id="76" presetID="10" presetClass="entr" presetSubtype="0" fill="hold" grpId="0" nodeType="withEffect">
                                  <p:stCondLst>
                                    <p:cond delay="4000"/>
                                  </p:stCondLst>
                                  <p:childTnLst>
                                    <p:set>
                                      <p:cBhvr>
                                        <p:cTn id="77" dur="1" fill="hold">
                                          <p:stCondLst>
                                            <p:cond delay="0"/>
                                          </p:stCondLst>
                                        </p:cTn>
                                        <p:tgtEl>
                                          <p:spTgt spid="42"/>
                                        </p:tgtEl>
                                        <p:attrNameLst>
                                          <p:attrName>style.visibility</p:attrName>
                                        </p:attrNameLst>
                                      </p:cBhvr>
                                      <p:to>
                                        <p:strVal val="visible"/>
                                      </p:to>
                                    </p:set>
                                    <p:animEffect transition="in" filter="fade">
                                      <p:cBhvr>
                                        <p:cTn id="78" dur="500"/>
                                        <p:tgtEl>
                                          <p:spTgt spid="42"/>
                                        </p:tgtEl>
                                      </p:cBhvr>
                                    </p:animEffect>
                                  </p:childTnLst>
                                </p:cTn>
                              </p:par>
                              <p:par>
                                <p:cTn id="79" presetID="42" presetClass="path" presetSubtype="0" decel="50000" fill="hold" grpId="1" nodeType="withEffect">
                                  <p:stCondLst>
                                    <p:cond delay="4000"/>
                                  </p:stCondLst>
                                  <p:childTnLst>
                                    <p:animMotion origin="layout" path="M 2.5E-6 1.11022E-16 L 2.5E-6 -0.23634 " pathEditMode="relative" rAng="0" ptsTypes="AA">
                                      <p:cBhvr>
                                        <p:cTn id="80" dur="750" spd="-100000" fill="hold"/>
                                        <p:tgtEl>
                                          <p:spTgt spid="42"/>
                                        </p:tgtEl>
                                        <p:attrNameLst>
                                          <p:attrName>ppt_x</p:attrName>
                                          <p:attrName>ppt_y</p:attrName>
                                        </p:attrNameLst>
                                      </p:cBhvr>
                                      <p:rCtr x="0" y="-11829"/>
                                    </p:animMotion>
                                  </p:childTnLst>
                                </p:cTn>
                              </p:par>
                              <p:par>
                                <p:cTn id="81" presetID="10" presetClass="entr" presetSubtype="0" fill="hold" grpId="0" nodeType="withEffect">
                                  <p:stCondLst>
                                    <p:cond delay="4750"/>
                                  </p:stCondLst>
                                  <p:childTnLst>
                                    <p:set>
                                      <p:cBhvr>
                                        <p:cTn id="82" dur="1" fill="hold">
                                          <p:stCondLst>
                                            <p:cond delay="0"/>
                                          </p:stCondLst>
                                        </p:cTn>
                                        <p:tgtEl>
                                          <p:spTgt spid="38"/>
                                        </p:tgtEl>
                                        <p:attrNameLst>
                                          <p:attrName>style.visibility</p:attrName>
                                        </p:attrNameLst>
                                      </p:cBhvr>
                                      <p:to>
                                        <p:strVal val="visible"/>
                                      </p:to>
                                    </p:set>
                                    <p:animEffect transition="in" filter="fade">
                                      <p:cBhvr>
                                        <p:cTn id="83" dur="750"/>
                                        <p:tgtEl>
                                          <p:spTgt spid="38"/>
                                        </p:tgtEl>
                                      </p:cBhvr>
                                    </p:animEffect>
                                  </p:childTnLst>
                                </p:cTn>
                              </p:par>
                              <p:par>
                                <p:cTn id="84" presetID="10" presetClass="entr" presetSubtype="0" fill="hold" grpId="0" nodeType="withEffect">
                                  <p:stCondLst>
                                    <p:cond delay="4750"/>
                                  </p:stCondLst>
                                  <p:childTnLst>
                                    <p:set>
                                      <p:cBhvr>
                                        <p:cTn id="85" dur="1" fill="hold">
                                          <p:stCondLst>
                                            <p:cond delay="0"/>
                                          </p:stCondLst>
                                        </p:cTn>
                                        <p:tgtEl>
                                          <p:spTgt spid="39"/>
                                        </p:tgtEl>
                                        <p:attrNameLst>
                                          <p:attrName>style.visibility</p:attrName>
                                        </p:attrNameLst>
                                      </p:cBhvr>
                                      <p:to>
                                        <p:strVal val="visible"/>
                                      </p:to>
                                    </p:set>
                                    <p:animEffect transition="in" filter="fade">
                                      <p:cBhvr>
                                        <p:cTn id="86" dur="750"/>
                                        <p:tgtEl>
                                          <p:spTgt spid="39"/>
                                        </p:tgtEl>
                                      </p:cBhvr>
                                    </p:animEffect>
                                  </p:childTnLst>
                                </p:cTn>
                              </p:par>
                            </p:childTnLst>
                          </p:cTn>
                        </p:par>
                        <p:par>
                          <p:cTn id="87" fill="hold">
                            <p:stCondLst>
                              <p:cond delay="5500"/>
                            </p:stCondLst>
                            <p:childTnLst>
                              <p:par>
                                <p:cTn id="88" presetID="10" presetClass="entr" presetSubtype="0" fill="hold" grpId="0" nodeType="afterEffect">
                                  <p:stCondLst>
                                    <p:cond delay="0"/>
                                  </p:stCondLst>
                                  <p:childTnLst>
                                    <p:set>
                                      <p:cBhvr>
                                        <p:cTn id="89" dur="1" fill="hold">
                                          <p:stCondLst>
                                            <p:cond delay="0"/>
                                          </p:stCondLst>
                                        </p:cTn>
                                        <p:tgtEl>
                                          <p:spTgt spid="43"/>
                                        </p:tgtEl>
                                        <p:attrNameLst>
                                          <p:attrName>style.visibility</p:attrName>
                                        </p:attrNameLst>
                                      </p:cBhvr>
                                      <p:to>
                                        <p:strVal val="visible"/>
                                      </p:to>
                                    </p:set>
                                    <p:animEffect transition="in" filter="fade">
                                      <p:cBhvr>
                                        <p:cTn id="90" dur="75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5" grpId="0">
        <p:bldAsOne/>
      </p:bldGraphic>
      <p:bldGraphic spid="25" grpId="1">
        <p:bldAsOne/>
      </p:bldGraphic>
      <p:bldGraphic spid="25" grpId="2">
        <p:bldAsOne/>
      </p:bldGraphic>
      <p:bldP spid="28" grpId="0" animBg="1"/>
      <p:bldP spid="29" grpId="0" animBg="1"/>
      <p:bldP spid="30" grpId="0" animBg="1"/>
      <p:bldP spid="31" grpId="0" animBg="1"/>
      <p:bldP spid="33" grpId="0"/>
      <p:bldP spid="34" grpId="0"/>
      <p:bldP spid="35" grpId="0"/>
      <p:bldP spid="36" grpId="0"/>
      <p:bldP spid="37" grpId="0"/>
      <p:bldP spid="38" grpId="0"/>
      <p:bldP spid="39" grpId="0"/>
      <p:bldP spid="40" grpId="0" animBg="1"/>
      <p:bldP spid="41" grpId="0" animBg="1"/>
      <p:bldP spid="41" grpId="1" animBg="1"/>
      <p:bldP spid="42" grpId="0" animBg="1"/>
      <p:bldP spid="42" grpId="1" animBg="1"/>
      <p:bldP spid="58" grpId="0"/>
      <p:bldP spid="58" grpId="1"/>
      <p:bldP spid="58" grpId="2"/>
      <p:bldP spid="59" grpId="0"/>
      <p:bldP spid="59" grpId="1"/>
      <p:bldP spid="59" grpId="2"/>
      <p:bldP spid="60" grpId="0"/>
      <p:bldP spid="60" grpId="1"/>
      <p:bldP spid="4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p:nvPr/>
        </p:nvGrpSpPr>
        <p:grpSpPr>
          <a:xfrm>
            <a:off x="6474430" y="2281382"/>
            <a:ext cx="1318948" cy="1330720"/>
            <a:chOff x="6474430" y="2281382"/>
            <a:chExt cx="1318948" cy="1330720"/>
          </a:xfrm>
        </p:grpSpPr>
        <p:sp>
          <p:nvSpPr>
            <p:cNvPr id="50" name="椭圆 49"/>
            <p:cNvSpPr/>
            <p:nvPr/>
          </p:nvSpPr>
          <p:spPr>
            <a:xfrm>
              <a:off x="6474430" y="2281382"/>
              <a:ext cx="1318948" cy="1318946"/>
            </a:xfrm>
            <a:prstGeom prst="ellipse">
              <a:avLst/>
            </a:prstGeom>
            <a:gradFill>
              <a:gsLst>
                <a:gs pos="0">
                  <a:schemeClr val="bg1"/>
                </a:gs>
                <a:gs pos="36000">
                  <a:schemeClr val="bg1"/>
                </a:gs>
                <a:gs pos="100000">
                  <a:srgbClr val="ECECEC"/>
                </a:gs>
              </a:gsLst>
              <a:lin ang="13500000" scaled="1"/>
            </a:gradFill>
            <a:ln w="19050">
              <a:solidFill>
                <a:schemeClr val="bg1"/>
              </a:solidFill>
            </a:ln>
            <a:effectLst>
              <a:outerShdw blurRad="558800" dist="5334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a:off x="6508971" y="2320091"/>
              <a:ext cx="1249867" cy="1249858"/>
            </a:xfrm>
            <a:prstGeom prst="ellipse">
              <a:avLst/>
            </a:prstGeom>
            <a:noFill/>
            <a:ln w="63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55" name="组合 54"/>
            <p:cNvGrpSpPr/>
            <p:nvPr/>
          </p:nvGrpSpPr>
          <p:grpSpPr>
            <a:xfrm>
              <a:off x="6820097" y="2285547"/>
              <a:ext cx="627614" cy="1326555"/>
              <a:chOff x="4946488" y="1051793"/>
              <a:chExt cx="2250321" cy="4756396"/>
            </a:xfrm>
          </p:grpSpPr>
          <p:grpSp>
            <p:nvGrpSpPr>
              <p:cNvPr id="56" name="组合 55"/>
              <p:cNvGrpSpPr/>
              <p:nvPr/>
            </p:nvGrpSpPr>
            <p:grpSpPr>
              <a:xfrm>
                <a:off x="6008588" y="1051793"/>
                <a:ext cx="1188221" cy="501517"/>
                <a:chOff x="6008588" y="1051793"/>
                <a:chExt cx="1188221" cy="501517"/>
              </a:xfrm>
            </p:grpSpPr>
            <p:sp>
              <p:nvSpPr>
                <p:cNvPr id="62" name="任意多边形 61"/>
                <p:cNvSpPr/>
                <p:nvPr/>
              </p:nvSpPr>
              <p:spPr>
                <a:xfrm>
                  <a:off x="6542404" y="1180011"/>
                  <a:ext cx="465674" cy="282986"/>
                </a:xfrm>
                <a:custGeom>
                  <a:avLst/>
                  <a:gdLst>
                    <a:gd name="connsiteX0" fmla="*/ 220922 w 465674"/>
                    <a:gd name="connsiteY0" fmla="*/ 0 h 282986"/>
                    <a:gd name="connsiteX1" fmla="*/ 251418 w 465674"/>
                    <a:gd name="connsiteY1" fmla="*/ 7841 h 282986"/>
                    <a:gd name="connsiteX2" fmla="*/ 465674 w 465674"/>
                    <a:gd name="connsiteY2" fmla="*/ 86260 h 282986"/>
                    <a:gd name="connsiteX3" fmla="*/ 147826 w 465674"/>
                    <a:gd name="connsiteY3" fmla="*/ 269768 h 282986"/>
                    <a:gd name="connsiteX4" fmla="*/ 39103 w 465674"/>
                    <a:gd name="connsiteY4" fmla="*/ 263046 h 282986"/>
                    <a:gd name="connsiteX5" fmla="*/ 13219 w 465674"/>
                    <a:gd name="connsiteY5" fmla="*/ 233701 h 282986"/>
                    <a:gd name="connsiteX6" fmla="*/ 747 w 465674"/>
                    <a:gd name="connsiteY6" fmla="*/ 196612 h 282986"/>
                    <a:gd name="connsiteX7" fmla="*/ 49287 w 465674"/>
                    <a:gd name="connsiteY7" fmla="*/ 99093 h 282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5674" h="282986">
                      <a:moveTo>
                        <a:pt x="220922" y="0"/>
                      </a:moveTo>
                      <a:lnTo>
                        <a:pt x="251418" y="7841"/>
                      </a:lnTo>
                      <a:lnTo>
                        <a:pt x="465674" y="86260"/>
                      </a:lnTo>
                      <a:lnTo>
                        <a:pt x="147826" y="269768"/>
                      </a:lnTo>
                      <a:cubicBezTo>
                        <a:pt x="112478" y="290177"/>
                        <a:pt x="69741" y="286195"/>
                        <a:pt x="39103" y="263046"/>
                      </a:cubicBezTo>
                      <a:lnTo>
                        <a:pt x="13219" y="233701"/>
                      </a:lnTo>
                      <a:lnTo>
                        <a:pt x="747" y="196612"/>
                      </a:lnTo>
                      <a:cubicBezTo>
                        <a:pt x="-3982" y="158503"/>
                        <a:pt x="13939" y="119501"/>
                        <a:pt x="49287" y="99093"/>
                      </a:cubicBezTo>
                      <a:close/>
                    </a:path>
                  </a:pathLst>
                </a:custGeom>
                <a:solidFill>
                  <a:schemeClr val="accent3"/>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3" name="任意多边形 62"/>
                <p:cNvSpPr/>
                <p:nvPr/>
              </p:nvSpPr>
              <p:spPr>
                <a:xfrm>
                  <a:off x="6008588" y="1118388"/>
                  <a:ext cx="766341" cy="434922"/>
                </a:xfrm>
                <a:custGeom>
                  <a:avLst/>
                  <a:gdLst>
                    <a:gd name="connsiteX0" fmla="*/ 484082 w 766341"/>
                    <a:gd name="connsiteY0" fmla="*/ 0 h 434922"/>
                    <a:gd name="connsiteX1" fmla="*/ 560345 w 766341"/>
                    <a:gd name="connsiteY1" fmla="*/ 11639 h 434922"/>
                    <a:gd name="connsiteX2" fmla="*/ 766341 w 766341"/>
                    <a:gd name="connsiteY2" fmla="*/ 64606 h 434922"/>
                    <a:gd name="connsiteX3" fmla="*/ 147826 w 766341"/>
                    <a:gd name="connsiteY3" fmla="*/ 421704 h 434922"/>
                    <a:gd name="connsiteX4" fmla="*/ 39102 w 766341"/>
                    <a:gd name="connsiteY4" fmla="*/ 414982 h 434922"/>
                    <a:gd name="connsiteX5" fmla="*/ 13218 w 766341"/>
                    <a:gd name="connsiteY5" fmla="*/ 385637 h 434922"/>
                    <a:gd name="connsiteX6" fmla="*/ 747 w 766341"/>
                    <a:gd name="connsiteY6" fmla="*/ 348548 h 434922"/>
                    <a:gd name="connsiteX7" fmla="*/ 49286 w 766341"/>
                    <a:gd name="connsiteY7" fmla="*/ 251029 h 434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6341" h="434922">
                      <a:moveTo>
                        <a:pt x="484082" y="0"/>
                      </a:moveTo>
                      <a:lnTo>
                        <a:pt x="560345" y="11639"/>
                      </a:lnTo>
                      <a:lnTo>
                        <a:pt x="766341" y="64606"/>
                      </a:lnTo>
                      <a:lnTo>
                        <a:pt x="147826" y="421704"/>
                      </a:lnTo>
                      <a:cubicBezTo>
                        <a:pt x="112477" y="442113"/>
                        <a:pt x="69741" y="438132"/>
                        <a:pt x="39102" y="414982"/>
                      </a:cubicBezTo>
                      <a:lnTo>
                        <a:pt x="13218" y="385637"/>
                      </a:lnTo>
                      <a:lnTo>
                        <a:pt x="747" y="348548"/>
                      </a:lnTo>
                      <a:cubicBezTo>
                        <a:pt x="-3982" y="310439"/>
                        <a:pt x="13938" y="271438"/>
                        <a:pt x="49286" y="251029"/>
                      </a:cubicBezTo>
                      <a:close/>
                    </a:path>
                  </a:pathLst>
                </a:custGeom>
                <a:solidFill>
                  <a:schemeClr val="accent2"/>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4" name="任意多边形 63"/>
                <p:cNvSpPr/>
                <p:nvPr/>
              </p:nvSpPr>
              <p:spPr>
                <a:xfrm rot="-1800000">
                  <a:off x="6018505" y="1051793"/>
                  <a:ext cx="464154" cy="197080"/>
                </a:xfrm>
                <a:custGeom>
                  <a:avLst/>
                  <a:gdLst>
                    <a:gd name="connsiteX0" fmla="*/ 0 w 464154"/>
                    <a:gd name="connsiteY0" fmla="*/ 98539 h 197080"/>
                    <a:gd name="connsiteX1" fmla="*/ 0 w 464154"/>
                    <a:gd name="connsiteY1" fmla="*/ 98540 h 197080"/>
                    <a:gd name="connsiteX2" fmla="*/ 0 w 464154"/>
                    <a:gd name="connsiteY2" fmla="*/ 98540 h 197080"/>
                    <a:gd name="connsiteX3" fmla="*/ 190379 w 464154"/>
                    <a:gd name="connsiteY3" fmla="*/ 0 h 197080"/>
                    <a:gd name="connsiteX4" fmla="*/ 333925 w 464154"/>
                    <a:gd name="connsiteY4" fmla="*/ 92831 h 197080"/>
                    <a:gd name="connsiteX5" fmla="*/ 464154 w 464154"/>
                    <a:gd name="connsiteY5" fmla="*/ 197080 h 197080"/>
                    <a:gd name="connsiteX6" fmla="*/ 98540 w 464154"/>
                    <a:gd name="connsiteY6" fmla="*/ 197079 h 197080"/>
                    <a:gd name="connsiteX7" fmla="*/ 7744 w 464154"/>
                    <a:gd name="connsiteY7" fmla="*/ 136895 h 197080"/>
                    <a:gd name="connsiteX8" fmla="*/ 0 w 464154"/>
                    <a:gd name="connsiteY8" fmla="*/ 98540 h 197080"/>
                    <a:gd name="connsiteX9" fmla="*/ 7744 w 464154"/>
                    <a:gd name="connsiteY9" fmla="*/ 60184 h 197080"/>
                    <a:gd name="connsiteX10" fmla="*/ 98540 w 464154"/>
                    <a:gd name="connsiteY10" fmla="*/ 0 h 197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4154" h="197080">
                      <a:moveTo>
                        <a:pt x="0" y="98539"/>
                      </a:moveTo>
                      <a:lnTo>
                        <a:pt x="0" y="98540"/>
                      </a:lnTo>
                      <a:lnTo>
                        <a:pt x="0" y="98540"/>
                      </a:lnTo>
                      <a:close/>
                      <a:moveTo>
                        <a:pt x="190379" y="0"/>
                      </a:moveTo>
                      <a:lnTo>
                        <a:pt x="333925" y="92831"/>
                      </a:lnTo>
                      <a:lnTo>
                        <a:pt x="464154" y="197080"/>
                      </a:lnTo>
                      <a:lnTo>
                        <a:pt x="98540" y="197079"/>
                      </a:lnTo>
                      <a:cubicBezTo>
                        <a:pt x="57723" y="197079"/>
                        <a:pt x="22703" y="172263"/>
                        <a:pt x="7744" y="136895"/>
                      </a:cubicBezTo>
                      <a:lnTo>
                        <a:pt x="0" y="98540"/>
                      </a:lnTo>
                      <a:lnTo>
                        <a:pt x="7744" y="60184"/>
                      </a:lnTo>
                      <a:cubicBezTo>
                        <a:pt x="22703" y="24817"/>
                        <a:pt x="57724" y="0"/>
                        <a:pt x="9854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5" name="任意多边形 64"/>
                <p:cNvSpPr/>
                <p:nvPr/>
              </p:nvSpPr>
              <p:spPr>
                <a:xfrm rot="-1800000">
                  <a:off x="6861422" y="1271053"/>
                  <a:ext cx="335387" cy="197079"/>
                </a:xfrm>
                <a:custGeom>
                  <a:avLst/>
                  <a:gdLst>
                    <a:gd name="connsiteX0" fmla="*/ 202299 w 335387"/>
                    <a:gd name="connsiteY0" fmla="*/ 0 h 197079"/>
                    <a:gd name="connsiteX1" fmla="*/ 330293 w 335387"/>
                    <a:gd name="connsiteY1" fmla="*/ 187783 h 197079"/>
                    <a:gd name="connsiteX2" fmla="*/ 335387 w 335387"/>
                    <a:gd name="connsiteY2" fmla="*/ 197079 h 197079"/>
                    <a:gd name="connsiteX3" fmla="*/ 98540 w 335387"/>
                    <a:gd name="connsiteY3" fmla="*/ 197079 h 197079"/>
                    <a:gd name="connsiteX4" fmla="*/ 7744 w 335387"/>
                    <a:gd name="connsiteY4" fmla="*/ 136895 h 197079"/>
                    <a:gd name="connsiteX5" fmla="*/ 0 w 335387"/>
                    <a:gd name="connsiteY5" fmla="*/ 98540 h 197079"/>
                    <a:gd name="connsiteX6" fmla="*/ 7744 w 335387"/>
                    <a:gd name="connsiteY6" fmla="*/ 60184 h 197079"/>
                    <a:gd name="connsiteX7" fmla="*/ 98540 w 335387"/>
                    <a:gd name="connsiteY7" fmla="*/ 0 h 197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5387" h="197079">
                      <a:moveTo>
                        <a:pt x="202299" y="0"/>
                      </a:moveTo>
                      <a:lnTo>
                        <a:pt x="330293" y="187783"/>
                      </a:lnTo>
                      <a:lnTo>
                        <a:pt x="335387" y="197079"/>
                      </a:lnTo>
                      <a:lnTo>
                        <a:pt x="98540" y="197079"/>
                      </a:lnTo>
                      <a:cubicBezTo>
                        <a:pt x="57723" y="197079"/>
                        <a:pt x="22703" y="172263"/>
                        <a:pt x="7744" y="136895"/>
                      </a:cubicBezTo>
                      <a:lnTo>
                        <a:pt x="0" y="98540"/>
                      </a:lnTo>
                      <a:lnTo>
                        <a:pt x="7744" y="60184"/>
                      </a:lnTo>
                      <a:cubicBezTo>
                        <a:pt x="22703" y="24816"/>
                        <a:pt x="57723" y="0"/>
                        <a:pt x="9854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57" name="组合 56"/>
              <p:cNvGrpSpPr/>
              <p:nvPr/>
            </p:nvGrpSpPr>
            <p:grpSpPr>
              <a:xfrm flipH="1" flipV="1">
                <a:off x="4946488" y="5306672"/>
                <a:ext cx="1188000" cy="501517"/>
                <a:chOff x="6008588" y="1051793"/>
                <a:chExt cx="1188221" cy="501517"/>
              </a:xfrm>
            </p:grpSpPr>
            <p:sp>
              <p:nvSpPr>
                <p:cNvPr id="58" name="任意多边形 57"/>
                <p:cNvSpPr/>
                <p:nvPr/>
              </p:nvSpPr>
              <p:spPr>
                <a:xfrm>
                  <a:off x="6542404" y="1180011"/>
                  <a:ext cx="465674" cy="282986"/>
                </a:xfrm>
                <a:custGeom>
                  <a:avLst/>
                  <a:gdLst>
                    <a:gd name="connsiteX0" fmla="*/ 220922 w 465674"/>
                    <a:gd name="connsiteY0" fmla="*/ 0 h 282986"/>
                    <a:gd name="connsiteX1" fmla="*/ 251418 w 465674"/>
                    <a:gd name="connsiteY1" fmla="*/ 7841 h 282986"/>
                    <a:gd name="connsiteX2" fmla="*/ 465674 w 465674"/>
                    <a:gd name="connsiteY2" fmla="*/ 86260 h 282986"/>
                    <a:gd name="connsiteX3" fmla="*/ 147826 w 465674"/>
                    <a:gd name="connsiteY3" fmla="*/ 269768 h 282986"/>
                    <a:gd name="connsiteX4" fmla="*/ 39103 w 465674"/>
                    <a:gd name="connsiteY4" fmla="*/ 263046 h 282986"/>
                    <a:gd name="connsiteX5" fmla="*/ 13219 w 465674"/>
                    <a:gd name="connsiteY5" fmla="*/ 233701 h 282986"/>
                    <a:gd name="connsiteX6" fmla="*/ 747 w 465674"/>
                    <a:gd name="connsiteY6" fmla="*/ 196612 h 282986"/>
                    <a:gd name="connsiteX7" fmla="*/ 49287 w 465674"/>
                    <a:gd name="connsiteY7" fmla="*/ 99093 h 282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5674" h="282986">
                      <a:moveTo>
                        <a:pt x="220922" y="0"/>
                      </a:moveTo>
                      <a:lnTo>
                        <a:pt x="251418" y="7841"/>
                      </a:lnTo>
                      <a:lnTo>
                        <a:pt x="465674" y="86260"/>
                      </a:lnTo>
                      <a:lnTo>
                        <a:pt x="147826" y="269768"/>
                      </a:lnTo>
                      <a:cubicBezTo>
                        <a:pt x="112478" y="290177"/>
                        <a:pt x="69741" y="286195"/>
                        <a:pt x="39103" y="263046"/>
                      </a:cubicBezTo>
                      <a:lnTo>
                        <a:pt x="13219" y="233701"/>
                      </a:lnTo>
                      <a:lnTo>
                        <a:pt x="747" y="196612"/>
                      </a:lnTo>
                      <a:cubicBezTo>
                        <a:pt x="-3982" y="158503"/>
                        <a:pt x="13939" y="119501"/>
                        <a:pt x="49287" y="99093"/>
                      </a:cubicBezTo>
                      <a:close/>
                    </a:path>
                  </a:pathLst>
                </a:custGeom>
                <a:solidFill>
                  <a:schemeClr val="accent3"/>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9" name="任意多边形 58"/>
                <p:cNvSpPr/>
                <p:nvPr/>
              </p:nvSpPr>
              <p:spPr>
                <a:xfrm>
                  <a:off x="6008588" y="1118388"/>
                  <a:ext cx="766341" cy="434922"/>
                </a:xfrm>
                <a:custGeom>
                  <a:avLst/>
                  <a:gdLst>
                    <a:gd name="connsiteX0" fmla="*/ 484082 w 766341"/>
                    <a:gd name="connsiteY0" fmla="*/ 0 h 434922"/>
                    <a:gd name="connsiteX1" fmla="*/ 560345 w 766341"/>
                    <a:gd name="connsiteY1" fmla="*/ 11639 h 434922"/>
                    <a:gd name="connsiteX2" fmla="*/ 766341 w 766341"/>
                    <a:gd name="connsiteY2" fmla="*/ 64606 h 434922"/>
                    <a:gd name="connsiteX3" fmla="*/ 147826 w 766341"/>
                    <a:gd name="connsiteY3" fmla="*/ 421704 h 434922"/>
                    <a:gd name="connsiteX4" fmla="*/ 39102 w 766341"/>
                    <a:gd name="connsiteY4" fmla="*/ 414982 h 434922"/>
                    <a:gd name="connsiteX5" fmla="*/ 13218 w 766341"/>
                    <a:gd name="connsiteY5" fmla="*/ 385637 h 434922"/>
                    <a:gd name="connsiteX6" fmla="*/ 747 w 766341"/>
                    <a:gd name="connsiteY6" fmla="*/ 348548 h 434922"/>
                    <a:gd name="connsiteX7" fmla="*/ 49286 w 766341"/>
                    <a:gd name="connsiteY7" fmla="*/ 251029 h 434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6341" h="434922">
                      <a:moveTo>
                        <a:pt x="484082" y="0"/>
                      </a:moveTo>
                      <a:lnTo>
                        <a:pt x="560345" y="11639"/>
                      </a:lnTo>
                      <a:lnTo>
                        <a:pt x="766341" y="64606"/>
                      </a:lnTo>
                      <a:lnTo>
                        <a:pt x="147826" y="421704"/>
                      </a:lnTo>
                      <a:cubicBezTo>
                        <a:pt x="112477" y="442113"/>
                        <a:pt x="69741" y="438132"/>
                        <a:pt x="39102" y="414982"/>
                      </a:cubicBezTo>
                      <a:lnTo>
                        <a:pt x="13218" y="385637"/>
                      </a:lnTo>
                      <a:lnTo>
                        <a:pt x="747" y="348548"/>
                      </a:lnTo>
                      <a:cubicBezTo>
                        <a:pt x="-3982" y="310439"/>
                        <a:pt x="13938" y="271438"/>
                        <a:pt x="49286" y="251029"/>
                      </a:cubicBezTo>
                      <a:close/>
                    </a:path>
                  </a:pathLst>
                </a:custGeom>
                <a:solidFill>
                  <a:schemeClr val="accent2"/>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0" name="任意多边形 59"/>
                <p:cNvSpPr/>
                <p:nvPr/>
              </p:nvSpPr>
              <p:spPr>
                <a:xfrm rot="-1800000">
                  <a:off x="6018505" y="1051793"/>
                  <a:ext cx="464154" cy="197080"/>
                </a:xfrm>
                <a:custGeom>
                  <a:avLst/>
                  <a:gdLst>
                    <a:gd name="connsiteX0" fmla="*/ 0 w 464154"/>
                    <a:gd name="connsiteY0" fmla="*/ 98539 h 197080"/>
                    <a:gd name="connsiteX1" fmla="*/ 0 w 464154"/>
                    <a:gd name="connsiteY1" fmla="*/ 98540 h 197080"/>
                    <a:gd name="connsiteX2" fmla="*/ 0 w 464154"/>
                    <a:gd name="connsiteY2" fmla="*/ 98540 h 197080"/>
                    <a:gd name="connsiteX3" fmla="*/ 190379 w 464154"/>
                    <a:gd name="connsiteY3" fmla="*/ 0 h 197080"/>
                    <a:gd name="connsiteX4" fmla="*/ 333925 w 464154"/>
                    <a:gd name="connsiteY4" fmla="*/ 92831 h 197080"/>
                    <a:gd name="connsiteX5" fmla="*/ 464154 w 464154"/>
                    <a:gd name="connsiteY5" fmla="*/ 197080 h 197080"/>
                    <a:gd name="connsiteX6" fmla="*/ 98540 w 464154"/>
                    <a:gd name="connsiteY6" fmla="*/ 197079 h 197080"/>
                    <a:gd name="connsiteX7" fmla="*/ 7744 w 464154"/>
                    <a:gd name="connsiteY7" fmla="*/ 136895 h 197080"/>
                    <a:gd name="connsiteX8" fmla="*/ 0 w 464154"/>
                    <a:gd name="connsiteY8" fmla="*/ 98540 h 197080"/>
                    <a:gd name="connsiteX9" fmla="*/ 7744 w 464154"/>
                    <a:gd name="connsiteY9" fmla="*/ 60184 h 197080"/>
                    <a:gd name="connsiteX10" fmla="*/ 98540 w 464154"/>
                    <a:gd name="connsiteY10" fmla="*/ 0 h 197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4154" h="197080">
                      <a:moveTo>
                        <a:pt x="0" y="98539"/>
                      </a:moveTo>
                      <a:lnTo>
                        <a:pt x="0" y="98540"/>
                      </a:lnTo>
                      <a:lnTo>
                        <a:pt x="0" y="98540"/>
                      </a:lnTo>
                      <a:close/>
                      <a:moveTo>
                        <a:pt x="190379" y="0"/>
                      </a:moveTo>
                      <a:lnTo>
                        <a:pt x="333925" y="92831"/>
                      </a:lnTo>
                      <a:lnTo>
                        <a:pt x="464154" y="197080"/>
                      </a:lnTo>
                      <a:lnTo>
                        <a:pt x="98540" y="197079"/>
                      </a:lnTo>
                      <a:cubicBezTo>
                        <a:pt x="57723" y="197079"/>
                        <a:pt x="22703" y="172263"/>
                        <a:pt x="7744" y="136895"/>
                      </a:cubicBezTo>
                      <a:lnTo>
                        <a:pt x="0" y="98540"/>
                      </a:lnTo>
                      <a:lnTo>
                        <a:pt x="7744" y="60184"/>
                      </a:lnTo>
                      <a:cubicBezTo>
                        <a:pt x="22703" y="24817"/>
                        <a:pt x="57724" y="0"/>
                        <a:pt x="9854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1" name="任意多边形 60"/>
                <p:cNvSpPr/>
                <p:nvPr/>
              </p:nvSpPr>
              <p:spPr>
                <a:xfrm rot="-1800000">
                  <a:off x="6861422" y="1271053"/>
                  <a:ext cx="335387" cy="197079"/>
                </a:xfrm>
                <a:custGeom>
                  <a:avLst/>
                  <a:gdLst>
                    <a:gd name="connsiteX0" fmla="*/ 202299 w 335387"/>
                    <a:gd name="connsiteY0" fmla="*/ 0 h 197079"/>
                    <a:gd name="connsiteX1" fmla="*/ 330293 w 335387"/>
                    <a:gd name="connsiteY1" fmla="*/ 187783 h 197079"/>
                    <a:gd name="connsiteX2" fmla="*/ 335387 w 335387"/>
                    <a:gd name="connsiteY2" fmla="*/ 197079 h 197079"/>
                    <a:gd name="connsiteX3" fmla="*/ 98540 w 335387"/>
                    <a:gd name="connsiteY3" fmla="*/ 197079 h 197079"/>
                    <a:gd name="connsiteX4" fmla="*/ 7744 w 335387"/>
                    <a:gd name="connsiteY4" fmla="*/ 136895 h 197079"/>
                    <a:gd name="connsiteX5" fmla="*/ 0 w 335387"/>
                    <a:gd name="connsiteY5" fmla="*/ 98540 h 197079"/>
                    <a:gd name="connsiteX6" fmla="*/ 7744 w 335387"/>
                    <a:gd name="connsiteY6" fmla="*/ 60184 h 197079"/>
                    <a:gd name="connsiteX7" fmla="*/ 98540 w 335387"/>
                    <a:gd name="connsiteY7" fmla="*/ 0 h 197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5387" h="197079">
                      <a:moveTo>
                        <a:pt x="202299" y="0"/>
                      </a:moveTo>
                      <a:lnTo>
                        <a:pt x="330293" y="187783"/>
                      </a:lnTo>
                      <a:lnTo>
                        <a:pt x="335387" y="197079"/>
                      </a:lnTo>
                      <a:lnTo>
                        <a:pt x="98540" y="197079"/>
                      </a:lnTo>
                      <a:cubicBezTo>
                        <a:pt x="57723" y="197079"/>
                        <a:pt x="22703" y="172263"/>
                        <a:pt x="7744" y="136895"/>
                      </a:cubicBezTo>
                      <a:lnTo>
                        <a:pt x="0" y="98540"/>
                      </a:lnTo>
                      <a:lnTo>
                        <a:pt x="7744" y="60184"/>
                      </a:lnTo>
                      <a:cubicBezTo>
                        <a:pt x="22703" y="24816"/>
                        <a:pt x="57723" y="0"/>
                        <a:pt x="9854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grpSp>
      <p:grpSp>
        <p:nvGrpSpPr>
          <p:cNvPr id="66" name="组合 65"/>
          <p:cNvGrpSpPr/>
          <p:nvPr/>
        </p:nvGrpSpPr>
        <p:grpSpPr>
          <a:xfrm>
            <a:off x="9233295" y="1936474"/>
            <a:ext cx="2006600" cy="2006598"/>
            <a:chOff x="4952064" y="2285064"/>
            <a:chExt cx="2287873" cy="2287873"/>
          </a:xfrm>
        </p:grpSpPr>
        <p:sp>
          <p:nvSpPr>
            <p:cNvPr id="67" name="椭圆 66"/>
            <p:cNvSpPr/>
            <p:nvPr/>
          </p:nvSpPr>
          <p:spPr>
            <a:xfrm>
              <a:off x="4952064" y="2285064"/>
              <a:ext cx="2287873" cy="2287873"/>
            </a:xfrm>
            <a:prstGeom prst="ellipse">
              <a:avLst/>
            </a:prstGeom>
            <a:gradFill>
              <a:gsLst>
                <a:gs pos="0">
                  <a:schemeClr val="bg1"/>
                </a:gs>
                <a:gs pos="36000">
                  <a:schemeClr val="bg1"/>
                </a:gs>
                <a:gs pos="100000">
                  <a:srgbClr val="ECECEC"/>
                </a:gs>
              </a:gsLst>
              <a:lin ang="13500000" scaled="1"/>
            </a:gradFill>
            <a:ln w="19050">
              <a:solidFill>
                <a:schemeClr val="bg1"/>
              </a:solidFill>
            </a:ln>
            <a:effectLst>
              <a:outerShdw blurRad="558800" dist="5334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5008933" y="2341933"/>
              <a:ext cx="2174134" cy="2174134"/>
              <a:chOff x="1123476" y="1763462"/>
              <a:chExt cx="2798050" cy="2798050"/>
            </a:xfrm>
          </p:grpSpPr>
          <p:grpSp>
            <p:nvGrpSpPr>
              <p:cNvPr id="69" name="组合 68"/>
              <p:cNvGrpSpPr/>
              <p:nvPr/>
            </p:nvGrpSpPr>
            <p:grpSpPr>
              <a:xfrm>
                <a:off x="1123476" y="1763462"/>
                <a:ext cx="2798050" cy="2798050"/>
                <a:chOff x="1123476" y="1763462"/>
                <a:chExt cx="2798050" cy="2798050"/>
              </a:xfrm>
            </p:grpSpPr>
            <p:sp>
              <p:nvSpPr>
                <p:cNvPr id="75" name="弧形 74"/>
                <p:cNvSpPr/>
                <p:nvPr/>
              </p:nvSpPr>
              <p:spPr>
                <a:xfrm rot="1800000" flipV="1">
                  <a:off x="1165447" y="1805433"/>
                  <a:ext cx="2714109" cy="2714109"/>
                </a:xfrm>
                <a:prstGeom prst="arc">
                  <a:avLst>
                    <a:gd name="adj1" fmla="val 17040575"/>
                    <a:gd name="adj2" fmla="val 18695273"/>
                  </a:avLst>
                </a:prstGeom>
                <a:ln w="22225" cap="rnd">
                  <a:solidFill>
                    <a:schemeClr val="accent2"/>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6" name="弧形 75"/>
                <p:cNvSpPr/>
                <p:nvPr/>
              </p:nvSpPr>
              <p:spPr>
                <a:xfrm rot="2700000" flipV="1">
                  <a:off x="1207418" y="1847404"/>
                  <a:ext cx="2630167" cy="2630167"/>
                </a:xfrm>
                <a:prstGeom prst="arc">
                  <a:avLst>
                    <a:gd name="adj1" fmla="val 19281952"/>
                    <a:gd name="adj2" fmla="val 0"/>
                  </a:avLst>
                </a:prstGeom>
                <a:ln w="22225" cap="rnd">
                  <a:solidFill>
                    <a:schemeClr val="accent3"/>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7" name="弧形 76"/>
                <p:cNvSpPr/>
                <p:nvPr/>
              </p:nvSpPr>
              <p:spPr>
                <a:xfrm flipV="1">
                  <a:off x="1249388" y="1889374"/>
                  <a:ext cx="2546226" cy="2546226"/>
                </a:xfrm>
                <a:prstGeom prst="arc">
                  <a:avLst>
                    <a:gd name="adj1" fmla="val 16200000"/>
                    <a:gd name="adj2" fmla="val 17549389"/>
                  </a:avLst>
                </a:prstGeom>
                <a:ln w="22225" cap="rnd">
                  <a:solidFill>
                    <a:schemeClr val="accent4"/>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8" name="弧形 77"/>
                <p:cNvSpPr/>
                <p:nvPr/>
              </p:nvSpPr>
              <p:spPr>
                <a:xfrm flipV="1">
                  <a:off x="1123476" y="1763462"/>
                  <a:ext cx="2798050" cy="2798050"/>
                </a:xfrm>
                <a:prstGeom prst="arc">
                  <a:avLst>
                    <a:gd name="adj1" fmla="val 16550962"/>
                    <a:gd name="adj2" fmla="val 19413825"/>
                  </a:avLst>
                </a:prstGeom>
                <a:ln w="22225" cap="rnd">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70" name="组合 69"/>
              <p:cNvGrpSpPr/>
              <p:nvPr/>
            </p:nvGrpSpPr>
            <p:grpSpPr>
              <a:xfrm rot="14400000">
                <a:off x="1123476" y="1763462"/>
                <a:ext cx="2798050" cy="2798050"/>
                <a:chOff x="1123476" y="1763462"/>
                <a:chExt cx="2798050" cy="2798050"/>
              </a:xfrm>
            </p:grpSpPr>
            <p:sp>
              <p:nvSpPr>
                <p:cNvPr id="71" name="弧形 70"/>
                <p:cNvSpPr/>
                <p:nvPr/>
              </p:nvSpPr>
              <p:spPr>
                <a:xfrm rot="1800000" flipV="1">
                  <a:off x="1165447" y="1805433"/>
                  <a:ext cx="2714109" cy="2714109"/>
                </a:xfrm>
                <a:prstGeom prst="arc">
                  <a:avLst>
                    <a:gd name="adj1" fmla="val 20395266"/>
                    <a:gd name="adj2" fmla="val 1404770"/>
                  </a:avLst>
                </a:prstGeom>
                <a:ln w="22225" cap="rnd">
                  <a:solidFill>
                    <a:schemeClr val="accent2"/>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2" name="弧形 71"/>
                <p:cNvSpPr/>
                <p:nvPr/>
              </p:nvSpPr>
              <p:spPr>
                <a:xfrm rot="2700000" flipV="1">
                  <a:off x="1207418" y="1847404"/>
                  <a:ext cx="2630167" cy="2630167"/>
                </a:xfrm>
                <a:prstGeom prst="arc">
                  <a:avLst>
                    <a:gd name="adj1" fmla="val 1973607"/>
                    <a:gd name="adj2" fmla="val 3697425"/>
                  </a:avLst>
                </a:prstGeom>
                <a:ln w="22225" cap="rnd">
                  <a:solidFill>
                    <a:schemeClr val="accent3"/>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3" name="弧形 72"/>
                <p:cNvSpPr/>
                <p:nvPr/>
              </p:nvSpPr>
              <p:spPr>
                <a:xfrm flipV="1">
                  <a:off x="1249388" y="1889374"/>
                  <a:ext cx="2546226" cy="2546226"/>
                </a:xfrm>
                <a:prstGeom prst="arc">
                  <a:avLst>
                    <a:gd name="adj1" fmla="val 20190874"/>
                    <a:gd name="adj2" fmla="val 0"/>
                  </a:avLst>
                </a:prstGeom>
                <a:ln w="22225" cap="rnd">
                  <a:solidFill>
                    <a:schemeClr val="accent4"/>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4" name="弧形 73"/>
                <p:cNvSpPr/>
                <p:nvPr/>
              </p:nvSpPr>
              <p:spPr>
                <a:xfrm flipV="1">
                  <a:off x="1123476" y="1763462"/>
                  <a:ext cx="2798050" cy="2798050"/>
                </a:xfrm>
                <a:prstGeom prst="arc">
                  <a:avLst>
                    <a:gd name="adj1" fmla="val 19260812"/>
                    <a:gd name="adj2" fmla="val 0"/>
                  </a:avLst>
                </a:prstGeom>
                <a:ln w="22225" cap="rnd">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grpSp>
      <p:sp>
        <p:nvSpPr>
          <p:cNvPr id="83" name="文本框 82"/>
          <p:cNvSpPr txBox="1"/>
          <p:nvPr/>
        </p:nvSpPr>
        <p:spPr>
          <a:xfrm>
            <a:off x="9516239" y="2489505"/>
            <a:ext cx="1440710" cy="523220"/>
          </a:xfrm>
          <a:prstGeom prst="rect">
            <a:avLst/>
          </a:prstGeom>
          <a:noFill/>
          <a:ln>
            <a:noFill/>
          </a:ln>
          <a:effectLst/>
        </p:spPr>
        <p:txBody>
          <a:bodyPr wrap="square" rtlCol="0">
            <a:spAutoFit/>
          </a:bodyPr>
          <a:lstStyle/>
          <a:p>
            <a:pPr algn="ctr"/>
            <a:r>
              <a:rPr lang="en-US" altLang="zh-CN" sz="2800" dirty="0">
                <a:solidFill>
                  <a:schemeClr val="accent2"/>
                </a:solidFill>
              </a:rPr>
              <a:t>78.6</a:t>
            </a:r>
            <a:r>
              <a:rPr lang="en-US" altLang="zh-CN" dirty="0">
                <a:solidFill>
                  <a:schemeClr val="accent2"/>
                </a:solidFill>
              </a:rPr>
              <a:t>%</a:t>
            </a:r>
          </a:p>
        </p:txBody>
      </p:sp>
      <p:sp>
        <p:nvSpPr>
          <p:cNvPr id="106" name="十字形 105"/>
          <p:cNvSpPr/>
          <p:nvPr/>
        </p:nvSpPr>
        <p:spPr>
          <a:xfrm>
            <a:off x="2900356" y="2845385"/>
            <a:ext cx="190500" cy="190500"/>
          </a:xfrm>
          <a:prstGeom prst="plus">
            <a:avLst>
              <a:gd name="adj" fmla="val 42915"/>
            </a:avLst>
          </a:prstGeom>
          <a:solidFill>
            <a:schemeClr val="bg1">
              <a:lumMod val="50000"/>
            </a:schemeClr>
          </a:solid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十字形 106"/>
          <p:cNvSpPr/>
          <p:nvPr/>
        </p:nvSpPr>
        <p:spPr>
          <a:xfrm>
            <a:off x="5678080" y="2845385"/>
            <a:ext cx="190500" cy="190500"/>
          </a:xfrm>
          <a:prstGeom prst="plus">
            <a:avLst>
              <a:gd name="adj" fmla="val 42915"/>
            </a:avLst>
          </a:prstGeom>
          <a:solidFill>
            <a:schemeClr val="bg1">
              <a:lumMod val="50000"/>
            </a:schemeClr>
          </a:solid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等于号 108"/>
          <p:cNvSpPr/>
          <p:nvPr/>
        </p:nvSpPr>
        <p:spPr>
          <a:xfrm>
            <a:off x="8378954" y="2806473"/>
            <a:ext cx="268764" cy="268764"/>
          </a:xfrm>
          <a:prstGeom prst="mathEqual">
            <a:avLst>
              <a:gd name="adj1" fmla="val 9344"/>
              <a:gd name="adj2" fmla="val 11760"/>
            </a:avLst>
          </a:prstGeom>
          <a:solidFill>
            <a:schemeClr val="accent2"/>
          </a:solid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5" name="文本框 114"/>
          <p:cNvSpPr txBox="1"/>
          <p:nvPr/>
        </p:nvSpPr>
        <p:spPr>
          <a:xfrm>
            <a:off x="6483955" y="2771358"/>
            <a:ext cx="1318948" cy="338554"/>
          </a:xfrm>
          <a:prstGeom prst="rect">
            <a:avLst/>
          </a:prstGeom>
          <a:noFill/>
        </p:spPr>
        <p:txBody>
          <a:bodyPr wrap="square" rtlCol="0">
            <a:spAutoFit/>
          </a:bodyPr>
          <a:lstStyle/>
          <a:p>
            <a:pPr algn="ctr"/>
            <a:r>
              <a:rPr lang="en-US" altLang="zh-CN" sz="1600" dirty="0">
                <a:solidFill>
                  <a:schemeClr val="tx1">
                    <a:lumMod val="75000"/>
                    <a:lumOff val="25000"/>
                  </a:schemeClr>
                </a:solidFill>
              </a:rPr>
              <a:t>Step Three</a:t>
            </a:r>
            <a:endParaRPr lang="zh-CN" altLang="en-US" sz="1600" dirty="0">
              <a:solidFill>
                <a:schemeClr val="tx1">
                  <a:lumMod val="75000"/>
                  <a:lumOff val="25000"/>
                </a:schemeClr>
              </a:solidFill>
            </a:endParaRPr>
          </a:p>
        </p:txBody>
      </p:sp>
      <p:sp>
        <p:nvSpPr>
          <p:cNvPr id="116" name="文本框 115"/>
          <p:cNvSpPr txBox="1"/>
          <p:nvPr/>
        </p:nvSpPr>
        <p:spPr>
          <a:xfrm>
            <a:off x="9029162" y="3001882"/>
            <a:ext cx="2414862" cy="338554"/>
          </a:xfrm>
          <a:prstGeom prst="rect">
            <a:avLst/>
          </a:prstGeom>
          <a:noFill/>
        </p:spPr>
        <p:txBody>
          <a:bodyPr wrap="square" rtlCol="0">
            <a:spAutoFit/>
          </a:bodyPr>
          <a:lstStyle/>
          <a:p>
            <a:pPr algn="ctr"/>
            <a:r>
              <a:rPr lang="zh-CN" altLang="en-US" sz="1600" dirty="0">
                <a:solidFill>
                  <a:schemeClr val="accent2"/>
                </a:solidFill>
              </a:rPr>
              <a:t>请输入您的标题</a:t>
            </a:r>
          </a:p>
        </p:txBody>
      </p:sp>
      <p:sp>
        <p:nvSpPr>
          <p:cNvPr id="118" name="文本框 117"/>
          <p:cNvSpPr txBox="1"/>
          <p:nvPr/>
        </p:nvSpPr>
        <p:spPr>
          <a:xfrm>
            <a:off x="1202657" y="4542737"/>
            <a:ext cx="2974702" cy="400110"/>
          </a:xfrm>
          <a:prstGeom prst="rect">
            <a:avLst/>
          </a:prstGeom>
          <a:noFill/>
        </p:spPr>
        <p:txBody>
          <a:bodyPr wrap="square" rtlCol="0">
            <a:spAutoFit/>
          </a:bodyPr>
          <a:lstStyle/>
          <a:p>
            <a:r>
              <a:rPr lang="zh-CN" altLang="en-US" sz="2000" dirty="0">
                <a:solidFill>
                  <a:schemeClr val="tx1">
                    <a:lumMod val="75000"/>
                    <a:lumOff val="25000"/>
                  </a:schemeClr>
                </a:solidFill>
              </a:rPr>
              <a:t>请输入您的标题</a:t>
            </a:r>
          </a:p>
        </p:txBody>
      </p:sp>
      <p:sp>
        <p:nvSpPr>
          <p:cNvPr id="120" name="圆角矩形 119"/>
          <p:cNvSpPr/>
          <p:nvPr/>
        </p:nvSpPr>
        <p:spPr>
          <a:xfrm>
            <a:off x="964169" y="4632195"/>
            <a:ext cx="130628" cy="221194"/>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矩形 118"/>
          <p:cNvSpPr/>
          <p:nvPr/>
        </p:nvSpPr>
        <p:spPr>
          <a:xfrm>
            <a:off x="1202658" y="5083354"/>
            <a:ext cx="10199684" cy="535531"/>
          </a:xfrm>
          <a:prstGeom prst="rect">
            <a:avLst/>
          </a:prstGeom>
        </p:spPr>
        <p:txBody>
          <a:bodyPr wrap="square">
            <a:spAutoFit/>
          </a:bodyPr>
          <a:lstStyle/>
          <a:p>
            <a:pPr algn="just">
              <a:lnSpc>
                <a:spcPct val="120000"/>
              </a:lnSpc>
            </a:pPr>
            <a:r>
              <a:rPr lang="en-US" altLang="zh-CN" sz="1200" dirty="0">
                <a:solidFill>
                  <a:schemeClr val="tx1">
                    <a:lumMod val="75000"/>
                    <a:lumOff val="25000"/>
                  </a:schemeClr>
                </a:solidFill>
              </a:rPr>
              <a:t>Please enter your content here, can be used to paste by copying your text and choose to keep only text. Please enter your content here, can be used to paste by copying your text and choose to keep only text. </a:t>
            </a:r>
          </a:p>
        </p:txBody>
      </p:sp>
      <p:sp>
        <p:nvSpPr>
          <p:cNvPr id="121" name="椭圆 120"/>
          <p:cNvSpPr/>
          <p:nvPr/>
        </p:nvSpPr>
        <p:spPr>
          <a:xfrm>
            <a:off x="964169" y="5194874"/>
            <a:ext cx="130628" cy="13062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2" name="矩形 121"/>
          <p:cNvSpPr/>
          <p:nvPr/>
        </p:nvSpPr>
        <p:spPr>
          <a:xfrm>
            <a:off x="1202657" y="5759393"/>
            <a:ext cx="10219122" cy="535531"/>
          </a:xfrm>
          <a:prstGeom prst="rect">
            <a:avLst/>
          </a:prstGeom>
        </p:spPr>
        <p:txBody>
          <a:bodyPr wrap="square">
            <a:spAutoFit/>
          </a:bodyPr>
          <a:lstStyle/>
          <a:p>
            <a:pPr algn="just">
              <a:lnSpc>
                <a:spcPct val="120000"/>
              </a:lnSpc>
            </a:pPr>
            <a:r>
              <a:rPr lang="en-US" altLang="zh-CN" sz="1200" dirty="0">
                <a:solidFill>
                  <a:schemeClr val="tx1">
                    <a:lumMod val="75000"/>
                    <a:lumOff val="25000"/>
                  </a:schemeClr>
                </a:solidFill>
              </a:rPr>
              <a:t>Please enter your content here, can be used to paste by copying your text and choose to keep only text. Please enter your content here, can be used to paste by copying your text and choose to keep only text. </a:t>
            </a:r>
          </a:p>
        </p:txBody>
      </p:sp>
      <p:sp>
        <p:nvSpPr>
          <p:cNvPr id="123" name="椭圆 122"/>
          <p:cNvSpPr/>
          <p:nvPr/>
        </p:nvSpPr>
        <p:spPr>
          <a:xfrm>
            <a:off x="964168" y="5842156"/>
            <a:ext cx="130628" cy="13062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文本框 86"/>
          <p:cNvSpPr txBox="1"/>
          <p:nvPr/>
        </p:nvSpPr>
        <p:spPr>
          <a:xfrm>
            <a:off x="1342723" y="178376"/>
            <a:ext cx="3353599" cy="584775"/>
          </a:xfrm>
          <a:prstGeom prst="rect">
            <a:avLst/>
          </a:prstGeom>
          <a:noFill/>
        </p:spPr>
        <p:txBody>
          <a:bodyPr wrap="square" rtlCol="0">
            <a:spAutoFit/>
          </a:bodyPr>
          <a:lstStyle/>
          <a:p>
            <a:r>
              <a:rPr lang="zh-CN" altLang="en-US" sz="3200" dirty="0">
                <a:solidFill>
                  <a:schemeClr val="tx1">
                    <a:lumMod val="75000"/>
                    <a:lumOff val="25000"/>
                  </a:schemeClr>
                </a:solidFill>
              </a:rPr>
              <a:t>请输入您的标题</a:t>
            </a:r>
          </a:p>
        </p:txBody>
      </p:sp>
      <p:sp>
        <p:nvSpPr>
          <p:cNvPr id="88" name="矩形 87"/>
          <p:cNvSpPr/>
          <p:nvPr/>
        </p:nvSpPr>
        <p:spPr>
          <a:xfrm>
            <a:off x="1342723" y="663471"/>
            <a:ext cx="3964522" cy="265394"/>
          </a:xfrm>
          <a:prstGeom prst="rect">
            <a:avLst/>
          </a:prstGeom>
        </p:spPr>
        <p:txBody>
          <a:bodyPr wrap="square">
            <a:spAutoFit/>
          </a:bodyPr>
          <a:lstStyle/>
          <a:p>
            <a:pPr>
              <a:lnSpc>
                <a:spcPct val="120000"/>
              </a:lnSpc>
            </a:pPr>
            <a:r>
              <a:rPr lang="en-US" altLang="zh-CN" sz="1000" dirty="0">
                <a:solidFill>
                  <a:schemeClr val="tx1">
                    <a:lumMod val="75000"/>
                    <a:lumOff val="25000"/>
                  </a:schemeClr>
                </a:solidFill>
              </a:rPr>
              <a:t>Experience as your reference, prudence as your brother.</a:t>
            </a:r>
            <a:endParaRPr lang="zh-CN" altLang="en-US" sz="1000" dirty="0">
              <a:solidFill>
                <a:schemeClr val="tx1">
                  <a:lumMod val="75000"/>
                  <a:lumOff val="25000"/>
                </a:schemeClr>
              </a:solidFill>
              <a:latin typeface="ITC Avant Garde Std XLt" panose="020B0302020202020204" pitchFamily="34" charset="0"/>
            </a:endParaRPr>
          </a:p>
        </p:txBody>
      </p:sp>
      <p:grpSp>
        <p:nvGrpSpPr>
          <p:cNvPr id="23" name="组合 22"/>
          <p:cNvGrpSpPr/>
          <p:nvPr/>
        </p:nvGrpSpPr>
        <p:grpSpPr>
          <a:xfrm>
            <a:off x="3715565" y="2281382"/>
            <a:ext cx="1318948" cy="1330720"/>
            <a:chOff x="3715565" y="2281382"/>
            <a:chExt cx="1318948" cy="1330720"/>
          </a:xfrm>
        </p:grpSpPr>
        <p:sp>
          <p:nvSpPr>
            <p:cNvPr id="20" name="椭圆 19"/>
            <p:cNvSpPr/>
            <p:nvPr/>
          </p:nvSpPr>
          <p:spPr>
            <a:xfrm>
              <a:off x="3715565" y="2281382"/>
              <a:ext cx="1318948" cy="1318946"/>
            </a:xfrm>
            <a:prstGeom prst="ellipse">
              <a:avLst/>
            </a:prstGeom>
            <a:gradFill>
              <a:gsLst>
                <a:gs pos="0">
                  <a:schemeClr val="bg1"/>
                </a:gs>
                <a:gs pos="36000">
                  <a:schemeClr val="bg1"/>
                </a:gs>
                <a:gs pos="100000">
                  <a:srgbClr val="ECECEC"/>
                </a:gs>
              </a:gsLst>
              <a:lin ang="13500000" scaled="1"/>
            </a:gradFill>
            <a:ln w="19050">
              <a:solidFill>
                <a:schemeClr val="bg1"/>
              </a:solidFill>
            </a:ln>
            <a:effectLst>
              <a:outerShdw blurRad="558800" dist="5334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3750106" y="2320091"/>
              <a:ext cx="1249867" cy="1249858"/>
            </a:xfrm>
            <a:prstGeom prst="ellipse">
              <a:avLst/>
            </a:prstGeom>
            <a:noFill/>
            <a:ln w="63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39" name="组合 38"/>
            <p:cNvGrpSpPr/>
            <p:nvPr/>
          </p:nvGrpSpPr>
          <p:grpSpPr>
            <a:xfrm>
              <a:off x="4061232" y="2285547"/>
              <a:ext cx="627614" cy="1326555"/>
              <a:chOff x="4946488" y="1051793"/>
              <a:chExt cx="2250321" cy="4756396"/>
            </a:xfrm>
          </p:grpSpPr>
          <p:grpSp>
            <p:nvGrpSpPr>
              <p:cNvPr id="40" name="组合 39"/>
              <p:cNvGrpSpPr/>
              <p:nvPr/>
            </p:nvGrpSpPr>
            <p:grpSpPr>
              <a:xfrm>
                <a:off x="6008588" y="1051793"/>
                <a:ext cx="1188221" cy="501517"/>
                <a:chOff x="6008588" y="1051793"/>
                <a:chExt cx="1188221" cy="501517"/>
              </a:xfrm>
            </p:grpSpPr>
            <p:sp>
              <p:nvSpPr>
                <p:cNvPr id="46" name="任意多边形 45"/>
                <p:cNvSpPr/>
                <p:nvPr/>
              </p:nvSpPr>
              <p:spPr>
                <a:xfrm>
                  <a:off x="6542404" y="1180011"/>
                  <a:ext cx="465674" cy="282986"/>
                </a:xfrm>
                <a:custGeom>
                  <a:avLst/>
                  <a:gdLst>
                    <a:gd name="connsiteX0" fmla="*/ 220922 w 465674"/>
                    <a:gd name="connsiteY0" fmla="*/ 0 h 282986"/>
                    <a:gd name="connsiteX1" fmla="*/ 251418 w 465674"/>
                    <a:gd name="connsiteY1" fmla="*/ 7841 h 282986"/>
                    <a:gd name="connsiteX2" fmla="*/ 465674 w 465674"/>
                    <a:gd name="connsiteY2" fmla="*/ 86260 h 282986"/>
                    <a:gd name="connsiteX3" fmla="*/ 147826 w 465674"/>
                    <a:gd name="connsiteY3" fmla="*/ 269768 h 282986"/>
                    <a:gd name="connsiteX4" fmla="*/ 39103 w 465674"/>
                    <a:gd name="connsiteY4" fmla="*/ 263046 h 282986"/>
                    <a:gd name="connsiteX5" fmla="*/ 13219 w 465674"/>
                    <a:gd name="connsiteY5" fmla="*/ 233701 h 282986"/>
                    <a:gd name="connsiteX6" fmla="*/ 747 w 465674"/>
                    <a:gd name="connsiteY6" fmla="*/ 196612 h 282986"/>
                    <a:gd name="connsiteX7" fmla="*/ 49287 w 465674"/>
                    <a:gd name="connsiteY7" fmla="*/ 99093 h 282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5674" h="282986">
                      <a:moveTo>
                        <a:pt x="220922" y="0"/>
                      </a:moveTo>
                      <a:lnTo>
                        <a:pt x="251418" y="7841"/>
                      </a:lnTo>
                      <a:lnTo>
                        <a:pt x="465674" y="86260"/>
                      </a:lnTo>
                      <a:lnTo>
                        <a:pt x="147826" y="269768"/>
                      </a:lnTo>
                      <a:cubicBezTo>
                        <a:pt x="112478" y="290177"/>
                        <a:pt x="69741" y="286195"/>
                        <a:pt x="39103" y="263046"/>
                      </a:cubicBezTo>
                      <a:lnTo>
                        <a:pt x="13219" y="233701"/>
                      </a:lnTo>
                      <a:lnTo>
                        <a:pt x="747" y="196612"/>
                      </a:lnTo>
                      <a:cubicBezTo>
                        <a:pt x="-3982" y="158503"/>
                        <a:pt x="13939" y="119501"/>
                        <a:pt x="49287" y="99093"/>
                      </a:cubicBezTo>
                      <a:close/>
                    </a:path>
                  </a:pathLst>
                </a:custGeom>
                <a:solidFill>
                  <a:schemeClr val="accent3"/>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7" name="任意多边形 46"/>
                <p:cNvSpPr/>
                <p:nvPr/>
              </p:nvSpPr>
              <p:spPr>
                <a:xfrm>
                  <a:off x="6008588" y="1118388"/>
                  <a:ext cx="766341" cy="434922"/>
                </a:xfrm>
                <a:custGeom>
                  <a:avLst/>
                  <a:gdLst>
                    <a:gd name="connsiteX0" fmla="*/ 484082 w 766341"/>
                    <a:gd name="connsiteY0" fmla="*/ 0 h 434922"/>
                    <a:gd name="connsiteX1" fmla="*/ 560345 w 766341"/>
                    <a:gd name="connsiteY1" fmla="*/ 11639 h 434922"/>
                    <a:gd name="connsiteX2" fmla="*/ 766341 w 766341"/>
                    <a:gd name="connsiteY2" fmla="*/ 64606 h 434922"/>
                    <a:gd name="connsiteX3" fmla="*/ 147826 w 766341"/>
                    <a:gd name="connsiteY3" fmla="*/ 421704 h 434922"/>
                    <a:gd name="connsiteX4" fmla="*/ 39102 w 766341"/>
                    <a:gd name="connsiteY4" fmla="*/ 414982 h 434922"/>
                    <a:gd name="connsiteX5" fmla="*/ 13218 w 766341"/>
                    <a:gd name="connsiteY5" fmla="*/ 385637 h 434922"/>
                    <a:gd name="connsiteX6" fmla="*/ 747 w 766341"/>
                    <a:gd name="connsiteY6" fmla="*/ 348548 h 434922"/>
                    <a:gd name="connsiteX7" fmla="*/ 49286 w 766341"/>
                    <a:gd name="connsiteY7" fmla="*/ 251029 h 434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6341" h="434922">
                      <a:moveTo>
                        <a:pt x="484082" y="0"/>
                      </a:moveTo>
                      <a:lnTo>
                        <a:pt x="560345" y="11639"/>
                      </a:lnTo>
                      <a:lnTo>
                        <a:pt x="766341" y="64606"/>
                      </a:lnTo>
                      <a:lnTo>
                        <a:pt x="147826" y="421704"/>
                      </a:lnTo>
                      <a:cubicBezTo>
                        <a:pt x="112477" y="442113"/>
                        <a:pt x="69741" y="438132"/>
                        <a:pt x="39102" y="414982"/>
                      </a:cubicBezTo>
                      <a:lnTo>
                        <a:pt x="13218" y="385637"/>
                      </a:lnTo>
                      <a:lnTo>
                        <a:pt x="747" y="348548"/>
                      </a:lnTo>
                      <a:cubicBezTo>
                        <a:pt x="-3982" y="310439"/>
                        <a:pt x="13938" y="271438"/>
                        <a:pt x="49286" y="251029"/>
                      </a:cubicBezTo>
                      <a:close/>
                    </a:path>
                  </a:pathLst>
                </a:custGeom>
                <a:solidFill>
                  <a:schemeClr val="accent2"/>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8" name="任意多边形 47"/>
                <p:cNvSpPr/>
                <p:nvPr/>
              </p:nvSpPr>
              <p:spPr>
                <a:xfrm rot="-1800000">
                  <a:off x="6018505" y="1051793"/>
                  <a:ext cx="464154" cy="197080"/>
                </a:xfrm>
                <a:custGeom>
                  <a:avLst/>
                  <a:gdLst>
                    <a:gd name="connsiteX0" fmla="*/ 0 w 464154"/>
                    <a:gd name="connsiteY0" fmla="*/ 98539 h 197080"/>
                    <a:gd name="connsiteX1" fmla="*/ 0 w 464154"/>
                    <a:gd name="connsiteY1" fmla="*/ 98540 h 197080"/>
                    <a:gd name="connsiteX2" fmla="*/ 0 w 464154"/>
                    <a:gd name="connsiteY2" fmla="*/ 98540 h 197080"/>
                    <a:gd name="connsiteX3" fmla="*/ 190379 w 464154"/>
                    <a:gd name="connsiteY3" fmla="*/ 0 h 197080"/>
                    <a:gd name="connsiteX4" fmla="*/ 333925 w 464154"/>
                    <a:gd name="connsiteY4" fmla="*/ 92831 h 197080"/>
                    <a:gd name="connsiteX5" fmla="*/ 464154 w 464154"/>
                    <a:gd name="connsiteY5" fmla="*/ 197080 h 197080"/>
                    <a:gd name="connsiteX6" fmla="*/ 98540 w 464154"/>
                    <a:gd name="connsiteY6" fmla="*/ 197079 h 197080"/>
                    <a:gd name="connsiteX7" fmla="*/ 7744 w 464154"/>
                    <a:gd name="connsiteY7" fmla="*/ 136895 h 197080"/>
                    <a:gd name="connsiteX8" fmla="*/ 0 w 464154"/>
                    <a:gd name="connsiteY8" fmla="*/ 98540 h 197080"/>
                    <a:gd name="connsiteX9" fmla="*/ 7744 w 464154"/>
                    <a:gd name="connsiteY9" fmla="*/ 60184 h 197080"/>
                    <a:gd name="connsiteX10" fmla="*/ 98540 w 464154"/>
                    <a:gd name="connsiteY10" fmla="*/ 0 h 197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4154" h="197080">
                      <a:moveTo>
                        <a:pt x="0" y="98539"/>
                      </a:moveTo>
                      <a:lnTo>
                        <a:pt x="0" y="98540"/>
                      </a:lnTo>
                      <a:lnTo>
                        <a:pt x="0" y="98540"/>
                      </a:lnTo>
                      <a:close/>
                      <a:moveTo>
                        <a:pt x="190379" y="0"/>
                      </a:moveTo>
                      <a:lnTo>
                        <a:pt x="333925" y="92831"/>
                      </a:lnTo>
                      <a:lnTo>
                        <a:pt x="464154" y="197080"/>
                      </a:lnTo>
                      <a:lnTo>
                        <a:pt x="98540" y="197079"/>
                      </a:lnTo>
                      <a:cubicBezTo>
                        <a:pt x="57723" y="197079"/>
                        <a:pt x="22703" y="172263"/>
                        <a:pt x="7744" y="136895"/>
                      </a:cubicBezTo>
                      <a:lnTo>
                        <a:pt x="0" y="98540"/>
                      </a:lnTo>
                      <a:lnTo>
                        <a:pt x="7744" y="60184"/>
                      </a:lnTo>
                      <a:cubicBezTo>
                        <a:pt x="22703" y="24817"/>
                        <a:pt x="57724" y="0"/>
                        <a:pt x="9854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9" name="任意多边形 48"/>
                <p:cNvSpPr/>
                <p:nvPr/>
              </p:nvSpPr>
              <p:spPr>
                <a:xfrm rot="-1800000">
                  <a:off x="6861422" y="1271053"/>
                  <a:ext cx="335387" cy="197079"/>
                </a:xfrm>
                <a:custGeom>
                  <a:avLst/>
                  <a:gdLst>
                    <a:gd name="connsiteX0" fmla="*/ 202299 w 335387"/>
                    <a:gd name="connsiteY0" fmla="*/ 0 h 197079"/>
                    <a:gd name="connsiteX1" fmla="*/ 330293 w 335387"/>
                    <a:gd name="connsiteY1" fmla="*/ 187783 h 197079"/>
                    <a:gd name="connsiteX2" fmla="*/ 335387 w 335387"/>
                    <a:gd name="connsiteY2" fmla="*/ 197079 h 197079"/>
                    <a:gd name="connsiteX3" fmla="*/ 98540 w 335387"/>
                    <a:gd name="connsiteY3" fmla="*/ 197079 h 197079"/>
                    <a:gd name="connsiteX4" fmla="*/ 7744 w 335387"/>
                    <a:gd name="connsiteY4" fmla="*/ 136895 h 197079"/>
                    <a:gd name="connsiteX5" fmla="*/ 0 w 335387"/>
                    <a:gd name="connsiteY5" fmla="*/ 98540 h 197079"/>
                    <a:gd name="connsiteX6" fmla="*/ 7744 w 335387"/>
                    <a:gd name="connsiteY6" fmla="*/ 60184 h 197079"/>
                    <a:gd name="connsiteX7" fmla="*/ 98540 w 335387"/>
                    <a:gd name="connsiteY7" fmla="*/ 0 h 197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5387" h="197079">
                      <a:moveTo>
                        <a:pt x="202299" y="0"/>
                      </a:moveTo>
                      <a:lnTo>
                        <a:pt x="330293" y="187783"/>
                      </a:lnTo>
                      <a:lnTo>
                        <a:pt x="335387" y="197079"/>
                      </a:lnTo>
                      <a:lnTo>
                        <a:pt x="98540" y="197079"/>
                      </a:lnTo>
                      <a:cubicBezTo>
                        <a:pt x="57723" y="197079"/>
                        <a:pt x="22703" y="172263"/>
                        <a:pt x="7744" y="136895"/>
                      </a:cubicBezTo>
                      <a:lnTo>
                        <a:pt x="0" y="98540"/>
                      </a:lnTo>
                      <a:lnTo>
                        <a:pt x="7744" y="60184"/>
                      </a:lnTo>
                      <a:cubicBezTo>
                        <a:pt x="22703" y="24816"/>
                        <a:pt x="57723" y="0"/>
                        <a:pt x="9854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41" name="组合 40"/>
              <p:cNvGrpSpPr/>
              <p:nvPr/>
            </p:nvGrpSpPr>
            <p:grpSpPr>
              <a:xfrm flipH="1" flipV="1">
                <a:off x="4946488" y="5306672"/>
                <a:ext cx="1188000" cy="501517"/>
                <a:chOff x="6008588" y="1051793"/>
                <a:chExt cx="1188221" cy="501517"/>
              </a:xfrm>
            </p:grpSpPr>
            <p:sp>
              <p:nvSpPr>
                <p:cNvPr id="42" name="任意多边形 41"/>
                <p:cNvSpPr/>
                <p:nvPr/>
              </p:nvSpPr>
              <p:spPr>
                <a:xfrm>
                  <a:off x="6542404" y="1180011"/>
                  <a:ext cx="465674" cy="282986"/>
                </a:xfrm>
                <a:custGeom>
                  <a:avLst/>
                  <a:gdLst>
                    <a:gd name="connsiteX0" fmla="*/ 220922 w 465674"/>
                    <a:gd name="connsiteY0" fmla="*/ 0 h 282986"/>
                    <a:gd name="connsiteX1" fmla="*/ 251418 w 465674"/>
                    <a:gd name="connsiteY1" fmla="*/ 7841 h 282986"/>
                    <a:gd name="connsiteX2" fmla="*/ 465674 w 465674"/>
                    <a:gd name="connsiteY2" fmla="*/ 86260 h 282986"/>
                    <a:gd name="connsiteX3" fmla="*/ 147826 w 465674"/>
                    <a:gd name="connsiteY3" fmla="*/ 269768 h 282986"/>
                    <a:gd name="connsiteX4" fmla="*/ 39103 w 465674"/>
                    <a:gd name="connsiteY4" fmla="*/ 263046 h 282986"/>
                    <a:gd name="connsiteX5" fmla="*/ 13219 w 465674"/>
                    <a:gd name="connsiteY5" fmla="*/ 233701 h 282986"/>
                    <a:gd name="connsiteX6" fmla="*/ 747 w 465674"/>
                    <a:gd name="connsiteY6" fmla="*/ 196612 h 282986"/>
                    <a:gd name="connsiteX7" fmla="*/ 49287 w 465674"/>
                    <a:gd name="connsiteY7" fmla="*/ 99093 h 282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5674" h="282986">
                      <a:moveTo>
                        <a:pt x="220922" y="0"/>
                      </a:moveTo>
                      <a:lnTo>
                        <a:pt x="251418" y="7841"/>
                      </a:lnTo>
                      <a:lnTo>
                        <a:pt x="465674" y="86260"/>
                      </a:lnTo>
                      <a:lnTo>
                        <a:pt x="147826" y="269768"/>
                      </a:lnTo>
                      <a:cubicBezTo>
                        <a:pt x="112478" y="290177"/>
                        <a:pt x="69741" y="286195"/>
                        <a:pt x="39103" y="263046"/>
                      </a:cubicBezTo>
                      <a:lnTo>
                        <a:pt x="13219" y="233701"/>
                      </a:lnTo>
                      <a:lnTo>
                        <a:pt x="747" y="196612"/>
                      </a:lnTo>
                      <a:cubicBezTo>
                        <a:pt x="-3982" y="158503"/>
                        <a:pt x="13939" y="119501"/>
                        <a:pt x="49287" y="99093"/>
                      </a:cubicBezTo>
                      <a:close/>
                    </a:path>
                  </a:pathLst>
                </a:custGeom>
                <a:solidFill>
                  <a:schemeClr val="accent3"/>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3" name="任意多边形 42"/>
                <p:cNvSpPr/>
                <p:nvPr/>
              </p:nvSpPr>
              <p:spPr>
                <a:xfrm>
                  <a:off x="6008588" y="1118388"/>
                  <a:ext cx="766341" cy="434922"/>
                </a:xfrm>
                <a:custGeom>
                  <a:avLst/>
                  <a:gdLst>
                    <a:gd name="connsiteX0" fmla="*/ 484082 w 766341"/>
                    <a:gd name="connsiteY0" fmla="*/ 0 h 434922"/>
                    <a:gd name="connsiteX1" fmla="*/ 560345 w 766341"/>
                    <a:gd name="connsiteY1" fmla="*/ 11639 h 434922"/>
                    <a:gd name="connsiteX2" fmla="*/ 766341 w 766341"/>
                    <a:gd name="connsiteY2" fmla="*/ 64606 h 434922"/>
                    <a:gd name="connsiteX3" fmla="*/ 147826 w 766341"/>
                    <a:gd name="connsiteY3" fmla="*/ 421704 h 434922"/>
                    <a:gd name="connsiteX4" fmla="*/ 39102 w 766341"/>
                    <a:gd name="connsiteY4" fmla="*/ 414982 h 434922"/>
                    <a:gd name="connsiteX5" fmla="*/ 13218 w 766341"/>
                    <a:gd name="connsiteY5" fmla="*/ 385637 h 434922"/>
                    <a:gd name="connsiteX6" fmla="*/ 747 w 766341"/>
                    <a:gd name="connsiteY6" fmla="*/ 348548 h 434922"/>
                    <a:gd name="connsiteX7" fmla="*/ 49286 w 766341"/>
                    <a:gd name="connsiteY7" fmla="*/ 251029 h 434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6341" h="434922">
                      <a:moveTo>
                        <a:pt x="484082" y="0"/>
                      </a:moveTo>
                      <a:lnTo>
                        <a:pt x="560345" y="11639"/>
                      </a:lnTo>
                      <a:lnTo>
                        <a:pt x="766341" y="64606"/>
                      </a:lnTo>
                      <a:lnTo>
                        <a:pt x="147826" y="421704"/>
                      </a:lnTo>
                      <a:cubicBezTo>
                        <a:pt x="112477" y="442113"/>
                        <a:pt x="69741" y="438132"/>
                        <a:pt x="39102" y="414982"/>
                      </a:cubicBezTo>
                      <a:lnTo>
                        <a:pt x="13218" y="385637"/>
                      </a:lnTo>
                      <a:lnTo>
                        <a:pt x="747" y="348548"/>
                      </a:lnTo>
                      <a:cubicBezTo>
                        <a:pt x="-3982" y="310439"/>
                        <a:pt x="13938" y="271438"/>
                        <a:pt x="49286" y="251029"/>
                      </a:cubicBezTo>
                      <a:close/>
                    </a:path>
                  </a:pathLst>
                </a:custGeom>
                <a:solidFill>
                  <a:schemeClr val="accent2"/>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4" name="任意多边形 43"/>
                <p:cNvSpPr/>
                <p:nvPr/>
              </p:nvSpPr>
              <p:spPr>
                <a:xfrm rot="-1800000">
                  <a:off x="6018505" y="1051793"/>
                  <a:ext cx="464154" cy="197080"/>
                </a:xfrm>
                <a:custGeom>
                  <a:avLst/>
                  <a:gdLst>
                    <a:gd name="connsiteX0" fmla="*/ 0 w 464154"/>
                    <a:gd name="connsiteY0" fmla="*/ 98539 h 197080"/>
                    <a:gd name="connsiteX1" fmla="*/ 0 w 464154"/>
                    <a:gd name="connsiteY1" fmla="*/ 98540 h 197080"/>
                    <a:gd name="connsiteX2" fmla="*/ 0 w 464154"/>
                    <a:gd name="connsiteY2" fmla="*/ 98540 h 197080"/>
                    <a:gd name="connsiteX3" fmla="*/ 190379 w 464154"/>
                    <a:gd name="connsiteY3" fmla="*/ 0 h 197080"/>
                    <a:gd name="connsiteX4" fmla="*/ 333925 w 464154"/>
                    <a:gd name="connsiteY4" fmla="*/ 92831 h 197080"/>
                    <a:gd name="connsiteX5" fmla="*/ 464154 w 464154"/>
                    <a:gd name="connsiteY5" fmla="*/ 197080 h 197080"/>
                    <a:gd name="connsiteX6" fmla="*/ 98540 w 464154"/>
                    <a:gd name="connsiteY6" fmla="*/ 197079 h 197080"/>
                    <a:gd name="connsiteX7" fmla="*/ 7744 w 464154"/>
                    <a:gd name="connsiteY7" fmla="*/ 136895 h 197080"/>
                    <a:gd name="connsiteX8" fmla="*/ 0 w 464154"/>
                    <a:gd name="connsiteY8" fmla="*/ 98540 h 197080"/>
                    <a:gd name="connsiteX9" fmla="*/ 7744 w 464154"/>
                    <a:gd name="connsiteY9" fmla="*/ 60184 h 197080"/>
                    <a:gd name="connsiteX10" fmla="*/ 98540 w 464154"/>
                    <a:gd name="connsiteY10" fmla="*/ 0 h 197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4154" h="197080">
                      <a:moveTo>
                        <a:pt x="0" y="98539"/>
                      </a:moveTo>
                      <a:lnTo>
                        <a:pt x="0" y="98540"/>
                      </a:lnTo>
                      <a:lnTo>
                        <a:pt x="0" y="98540"/>
                      </a:lnTo>
                      <a:close/>
                      <a:moveTo>
                        <a:pt x="190379" y="0"/>
                      </a:moveTo>
                      <a:lnTo>
                        <a:pt x="333925" y="92831"/>
                      </a:lnTo>
                      <a:lnTo>
                        <a:pt x="464154" y="197080"/>
                      </a:lnTo>
                      <a:lnTo>
                        <a:pt x="98540" y="197079"/>
                      </a:lnTo>
                      <a:cubicBezTo>
                        <a:pt x="57723" y="197079"/>
                        <a:pt x="22703" y="172263"/>
                        <a:pt x="7744" y="136895"/>
                      </a:cubicBezTo>
                      <a:lnTo>
                        <a:pt x="0" y="98540"/>
                      </a:lnTo>
                      <a:lnTo>
                        <a:pt x="7744" y="60184"/>
                      </a:lnTo>
                      <a:cubicBezTo>
                        <a:pt x="22703" y="24817"/>
                        <a:pt x="57724" y="0"/>
                        <a:pt x="9854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5" name="任意多边形 44"/>
                <p:cNvSpPr/>
                <p:nvPr/>
              </p:nvSpPr>
              <p:spPr>
                <a:xfrm rot="-1800000">
                  <a:off x="6861422" y="1271053"/>
                  <a:ext cx="335387" cy="197079"/>
                </a:xfrm>
                <a:custGeom>
                  <a:avLst/>
                  <a:gdLst>
                    <a:gd name="connsiteX0" fmla="*/ 202299 w 335387"/>
                    <a:gd name="connsiteY0" fmla="*/ 0 h 197079"/>
                    <a:gd name="connsiteX1" fmla="*/ 330293 w 335387"/>
                    <a:gd name="connsiteY1" fmla="*/ 187783 h 197079"/>
                    <a:gd name="connsiteX2" fmla="*/ 335387 w 335387"/>
                    <a:gd name="connsiteY2" fmla="*/ 197079 h 197079"/>
                    <a:gd name="connsiteX3" fmla="*/ 98540 w 335387"/>
                    <a:gd name="connsiteY3" fmla="*/ 197079 h 197079"/>
                    <a:gd name="connsiteX4" fmla="*/ 7744 w 335387"/>
                    <a:gd name="connsiteY4" fmla="*/ 136895 h 197079"/>
                    <a:gd name="connsiteX5" fmla="*/ 0 w 335387"/>
                    <a:gd name="connsiteY5" fmla="*/ 98540 h 197079"/>
                    <a:gd name="connsiteX6" fmla="*/ 7744 w 335387"/>
                    <a:gd name="connsiteY6" fmla="*/ 60184 h 197079"/>
                    <a:gd name="connsiteX7" fmla="*/ 98540 w 335387"/>
                    <a:gd name="connsiteY7" fmla="*/ 0 h 197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5387" h="197079">
                      <a:moveTo>
                        <a:pt x="202299" y="0"/>
                      </a:moveTo>
                      <a:lnTo>
                        <a:pt x="330293" y="187783"/>
                      </a:lnTo>
                      <a:lnTo>
                        <a:pt x="335387" y="197079"/>
                      </a:lnTo>
                      <a:lnTo>
                        <a:pt x="98540" y="197079"/>
                      </a:lnTo>
                      <a:cubicBezTo>
                        <a:pt x="57723" y="197079"/>
                        <a:pt x="22703" y="172263"/>
                        <a:pt x="7744" y="136895"/>
                      </a:cubicBezTo>
                      <a:lnTo>
                        <a:pt x="0" y="98540"/>
                      </a:lnTo>
                      <a:lnTo>
                        <a:pt x="7744" y="60184"/>
                      </a:lnTo>
                      <a:cubicBezTo>
                        <a:pt x="22703" y="24816"/>
                        <a:pt x="57723" y="0"/>
                        <a:pt x="9854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grpSp>
      <p:sp>
        <p:nvSpPr>
          <p:cNvPr id="114" name="文本框 113"/>
          <p:cNvSpPr txBox="1"/>
          <p:nvPr/>
        </p:nvSpPr>
        <p:spPr>
          <a:xfrm>
            <a:off x="3803620" y="2771358"/>
            <a:ext cx="1161888" cy="338554"/>
          </a:xfrm>
          <a:prstGeom prst="rect">
            <a:avLst/>
          </a:prstGeom>
          <a:noFill/>
        </p:spPr>
        <p:txBody>
          <a:bodyPr wrap="square" rtlCol="0">
            <a:spAutoFit/>
          </a:bodyPr>
          <a:lstStyle/>
          <a:p>
            <a:pPr algn="ctr"/>
            <a:r>
              <a:rPr lang="en-US" altLang="zh-CN" sz="1600" dirty="0">
                <a:solidFill>
                  <a:schemeClr val="tx1">
                    <a:lumMod val="75000"/>
                    <a:lumOff val="25000"/>
                  </a:schemeClr>
                </a:solidFill>
              </a:rPr>
              <a:t>Step Two</a:t>
            </a:r>
            <a:endParaRPr lang="zh-CN" altLang="en-US" sz="1600" dirty="0">
              <a:solidFill>
                <a:schemeClr val="tx1">
                  <a:lumMod val="75000"/>
                  <a:lumOff val="25000"/>
                </a:schemeClr>
              </a:solidFill>
            </a:endParaRPr>
          </a:p>
        </p:txBody>
      </p:sp>
      <p:grpSp>
        <p:nvGrpSpPr>
          <p:cNvPr id="22" name="组合 21"/>
          <p:cNvGrpSpPr/>
          <p:nvPr/>
        </p:nvGrpSpPr>
        <p:grpSpPr>
          <a:xfrm>
            <a:off x="956700" y="2281163"/>
            <a:ext cx="1318948" cy="1328326"/>
            <a:chOff x="956700" y="2281163"/>
            <a:chExt cx="1318948" cy="1328326"/>
          </a:xfrm>
        </p:grpSpPr>
        <p:sp>
          <p:nvSpPr>
            <p:cNvPr id="21" name="椭圆 20"/>
            <p:cNvSpPr/>
            <p:nvPr/>
          </p:nvSpPr>
          <p:spPr>
            <a:xfrm>
              <a:off x="956700" y="2281163"/>
              <a:ext cx="1318948" cy="1318945"/>
            </a:xfrm>
            <a:prstGeom prst="ellipse">
              <a:avLst/>
            </a:prstGeom>
            <a:gradFill>
              <a:gsLst>
                <a:gs pos="0">
                  <a:schemeClr val="bg1"/>
                </a:gs>
                <a:gs pos="36000">
                  <a:schemeClr val="bg1"/>
                </a:gs>
                <a:gs pos="100000">
                  <a:srgbClr val="ECECEC"/>
                </a:gs>
              </a:gsLst>
              <a:lin ang="13500000" scaled="1"/>
            </a:gradFill>
            <a:ln w="19050">
              <a:solidFill>
                <a:schemeClr val="bg1"/>
              </a:solidFill>
            </a:ln>
            <a:effectLst>
              <a:outerShdw blurRad="558800" dist="5334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991241" y="2319872"/>
              <a:ext cx="1249867" cy="1249857"/>
            </a:xfrm>
            <a:prstGeom prst="ellipse">
              <a:avLst/>
            </a:prstGeom>
            <a:noFill/>
            <a:ln w="63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27" name="组合 26"/>
            <p:cNvGrpSpPr/>
            <p:nvPr/>
          </p:nvGrpSpPr>
          <p:grpSpPr>
            <a:xfrm>
              <a:off x="1302367" y="2282934"/>
              <a:ext cx="627614" cy="1326555"/>
              <a:chOff x="4946488" y="1051793"/>
              <a:chExt cx="2250321" cy="4756396"/>
            </a:xfrm>
          </p:grpSpPr>
          <p:grpSp>
            <p:nvGrpSpPr>
              <p:cNvPr id="28" name="组合 27"/>
              <p:cNvGrpSpPr/>
              <p:nvPr/>
            </p:nvGrpSpPr>
            <p:grpSpPr>
              <a:xfrm>
                <a:off x="6008588" y="1051793"/>
                <a:ext cx="1188221" cy="501517"/>
                <a:chOff x="6008588" y="1051793"/>
                <a:chExt cx="1188221" cy="501517"/>
              </a:xfrm>
            </p:grpSpPr>
            <p:sp>
              <p:nvSpPr>
                <p:cNvPr id="34" name="任意多边形 33"/>
                <p:cNvSpPr/>
                <p:nvPr/>
              </p:nvSpPr>
              <p:spPr>
                <a:xfrm>
                  <a:off x="6542404" y="1180011"/>
                  <a:ext cx="465674" cy="282986"/>
                </a:xfrm>
                <a:custGeom>
                  <a:avLst/>
                  <a:gdLst>
                    <a:gd name="connsiteX0" fmla="*/ 220922 w 465674"/>
                    <a:gd name="connsiteY0" fmla="*/ 0 h 282986"/>
                    <a:gd name="connsiteX1" fmla="*/ 251418 w 465674"/>
                    <a:gd name="connsiteY1" fmla="*/ 7841 h 282986"/>
                    <a:gd name="connsiteX2" fmla="*/ 465674 w 465674"/>
                    <a:gd name="connsiteY2" fmla="*/ 86260 h 282986"/>
                    <a:gd name="connsiteX3" fmla="*/ 147826 w 465674"/>
                    <a:gd name="connsiteY3" fmla="*/ 269768 h 282986"/>
                    <a:gd name="connsiteX4" fmla="*/ 39103 w 465674"/>
                    <a:gd name="connsiteY4" fmla="*/ 263046 h 282986"/>
                    <a:gd name="connsiteX5" fmla="*/ 13219 w 465674"/>
                    <a:gd name="connsiteY5" fmla="*/ 233701 h 282986"/>
                    <a:gd name="connsiteX6" fmla="*/ 747 w 465674"/>
                    <a:gd name="connsiteY6" fmla="*/ 196612 h 282986"/>
                    <a:gd name="connsiteX7" fmla="*/ 49287 w 465674"/>
                    <a:gd name="connsiteY7" fmla="*/ 99093 h 282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5674" h="282986">
                      <a:moveTo>
                        <a:pt x="220922" y="0"/>
                      </a:moveTo>
                      <a:lnTo>
                        <a:pt x="251418" y="7841"/>
                      </a:lnTo>
                      <a:lnTo>
                        <a:pt x="465674" y="86260"/>
                      </a:lnTo>
                      <a:lnTo>
                        <a:pt x="147826" y="269768"/>
                      </a:lnTo>
                      <a:cubicBezTo>
                        <a:pt x="112478" y="290177"/>
                        <a:pt x="69741" y="286195"/>
                        <a:pt x="39103" y="263046"/>
                      </a:cubicBezTo>
                      <a:lnTo>
                        <a:pt x="13219" y="233701"/>
                      </a:lnTo>
                      <a:lnTo>
                        <a:pt x="747" y="196612"/>
                      </a:lnTo>
                      <a:cubicBezTo>
                        <a:pt x="-3982" y="158503"/>
                        <a:pt x="13939" y="119501"/>
                        <a:pt x="49287" y="99093"/>
                      </a:cubicBezTo>
                      <a:close/>
                    </a:path>
                  </a:pathLst>
                </a:custGeom>
                <a:solidFill>
                  <a:schemeClr val="accent3"/>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5" name="任意多边形 34"/>
                <p:cNvSpPr/>
                <p:nvPr/>
              </p:nvSpPr>
              <p:spPr>
                <a:xfrm>
                  <a:off x="6008588" y="1118388"/>
                  <a:ext cx="766341" cy="434922"/>
                </a:xfrm>
                <a:custGeom>
                  <a:avLst/>
                  <a:gdLst>
                    <a:gd name="connsiteX0" fmla="*/ 484082 w 766341"/>
                    <a:gd name="connsiteY0" fmla="*/ 0 h 434922"/>
                    <a:gd name="connsiteX1" fmla="*/ 560345 w 766341"/>
                    <a:gd name="connsiteY1" fmla="*/ 11639 h 434922"/>
                    <a:gd name="connsiteX2" fmla="*/ 766341 w 766341"/>
                    <a:gd name="connsiteY2" fmla="*/ 64606 h 434922"/>
                    <a:gd name="connsiteX3" fmla="*/ 147826 w 766341"/>
                    <a:gd name="connsiteY3" fmla="*/ 421704 h 434922"/>
                    <a:gd name="connsiteX4" fmla="*/ 39102 w 766341"/>
                    <a:gd name="connsiteY4" fmla="*/ 414982 h 434922"/>
                    <a:gd name="connsiteX5" fmla="*/ 13218 w 766341"/>
                    <a:gd name="connsiteY5" fmla="*/ 385637 h 434922"/>
                    <a:gd name="connsiteX6" fmla="*/ 747 w 766341"/>
                    <a:gd name="connsiteY6" fmla="*/ 348548 h 434922"/>
                    <a:gd name="connsiteX7" fmla="*/ 49286 w 766341"/>
                    <a:gd name="connsiteY7" fmla="*/ 251029 h 434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6341" h="434922">
                      <a:moveTo>
                        <a:pt x="484082" y="0"/>
                      </a:moveTo>
                      <a:lnTo>
                        <a:pt x="560345" y="11639"/>
                      </a:lnTo>
                      <a:lnTo>
                        <a:pt x="766341" y="64606"/>
                      </a:lnTo>
                      <a:lnTo>
                        <a:pt x="147826" y="421704"/>
                      </a:lnTo>
                      <a:cubicBezTo>
                        <a:pt x="112477" y="442113"/>
                        <a:pt x="69741" y="438132"/>
                        <a:pt x="39102" y="414982"/>
                      </a:cubicBezTo>
                      <a:lnTo>
                        <a:pt x="13218" y="385637"/>
                      </a:lnTo>
                      <a:lnTo>
                        <a:pt x="747" y="348548"/>
                      </a:lnTo>
                      <a:cubicBezTo>
                        <a:pt x="-3982" y="310439"/>
                        <a:pt x="13938" y="271438"/>
                        <a:pt x="49286" y="251029"/>
                      </a:cubicBezTo>
                      <a:close/>
                    </a:path>
                  </a:pathLst>
                </a:custGeom>
                <a:solidFill>
                  <a:schemeClr val="accent2"/>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6" name="任意多边形 35"/>
                <p:cNvSpPr/>
                <p:nvPr/>
              </p:nvSpPr>
              <p:spPr>
                <a:xfrm rot="-1800000">
                  <a:off x="6018505" y="1051793"/>
                  <a:ext cx="464154" cy="197080"/>
                </a:xfrm>
                <a:custGeom>
                  <a:avLst/>
                  <a:gdLst>
                    <a:gd name="connsiteX0" fmla="*/ 0 w 464154"/>
                    <a:gd name="connsiteY0" fmla="*/ 98539 h 197080"/>
                    <a:gd name="connsiteX1" fmla="*/ 0 w 464154"/>
                    <a:gd name="connsiteY1" fmla="*/ 98540 h 197080"/>
                    <a:gd name="connsiteX2" fmla="*/ 0 w 464154"/>
                    <a:gd name="connsiteY2" fmla="*/ 98540 h 197080"/>
                    <a:gd name="connsiteX3" fmla="*/ 190379 w 464154"/>
                    <a:gd name="connsiteY3" fmla="*/ 0 h 197080"/>
                    <a:gd name="connsiteX4" fmla="*/ 333925 w 464154"/>
                    <a:gd name="connsiteY4" fmla="*/ 92831 h 197080"/>
                    <a:gd name="connsiteX5" fmla="*/ 464154 w 464154"/>
                    <a:gd name="connsiteY5" fmla="*/ 197080 h 197080"/>
                    <a:gd name="connsiteX6" fmla="*/ 98540 w 464154"/>
                    <a:gd name="connsiteY6" fmla="*/ 197079 h 197080"/>
                    <a:gd name="connsiteX7" fmla="*/ 7744 w 464154"/>
                    <a:gd name="connsiteY7" fmla="*/ 136895 h 197080"/>
                    <a:gd name="connsiteX8" fmla="*/ 0 w 464154"/>
                    <a:gd name="connsiteY8" fmla="*/ 98540 h 197080"/>
                    <a:gd name="connsiteX9" fmla="*/ 7744 w 464154"/>
                    <a:gd name="connsiteY9" fmla="*/ 60184 h 197080"/>
                    <a:gd name="connsiteX10" fmla="*/ 98540 w 464154"/>
                    <a:gd name="connsiteY10" fmla="*/ 0 h 197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4154" h="197080">
                      <a:moveTo>
                        <a:pt x="0" y="98539"/>
                      </a:moveTo>
                      <a:lnTo>
                        <a:pt x="0" y="98540"/>
                      </a:lnTo>
                      <a:lnTo>
                        <a:pt x="0" y="98540"/>
                      </a:lnTo>
                      <a:close/>
                      <a:moveTo>
                        <a:pt x="190379" y="0"/>
                      </a:moveTo>
                      <a:lnTo>
                        <a:pt x="333925" y="92831"/>
                      </a:lnTo>
                      <a:lnTo>
                        <a:pt x="464154" y="197080"/>
                      </a:lnTo>
                      <a:lnTo>
                        <a:pt x="98540" y="197079"/>
                      </a:lnTo>
                      <a:cubicBezTo>
                        <a:pt x="57723" y="197079"/>
                        <a:pt x="22703" y="172263"/>
                        <a:pt x="7744" y="136895"/>
                      </a:cubicBezTo>
                      <a:lnTo>
                        <a:pt x="0" y="98540"/>
                      </a:lnTo>
                      <a:lnTo>
                        <a:pt x="7744" y="60184"/>
                      </a:lnTo>
                      <a:cubicBezTo>
                        <a:pt x="22703" y="24817"/>
                        <a:pt x="57724" y="0"/>
                        <a:pt x="9854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7" name="任意多边形 36"/>
                <p:cNvSpPr/>
                <p:nvPr/>
              </p:nvSpPr>
              <p:spPr>
                <a:xfrm rot="-1800000">
                  <a:off x="6861422" y="1271053"/>
                  <a:ext cx="335387" cy="197079"/>
                </a:xfrm>
                <a:custGeom>
                  <a:avLst/>
                  <a:gdLst>
                    <a:gd name="connsiteX0" fmla="*/ 202299 w 335387"/>
                    <a:gd name="connsiteY0" fmla="*/ 0 h 197079"/>
                    <a:gd name="connsiteX1" fmla="*/ 330293 w 335387"/>
                    <a:gd name="connsiteY1" fmla="*/ 187783 h 197079"/>
                    <a:gd name="connsiteX2" fmla="*/ 335387 w 335387"/>
                    <a:gd name="connsiteY2" fmla="*/ 197079 h 197079"/>
                    <a:gd name="connsiteX3" fmla="*/ 98540 w 335387"/>
                    <a:gd name="connsiteY3" fmla="*/ 197079 h 197079"/>
                    <a:gd name="connsiteX4" fmla="*/ 7744 w 335387"/>
                    <a:gd name="connsiteY4" fmla="*/ 136895 h 197079"/>
                    <a:gd name="connsiteX5" fmla="*/ 0 w 335387"/>
                    <a:gd name="connsiteY5" fmla="*/ 98540 h 197079"/>
                    <a:gd name="connsiteX6" fmla="*/ 7744 w 335387"/>
                    <a:gd name="connsiteY6" fmla="*/ 60184 h 197079"/>
                    <a:gd name="connsiteX7" fmla="*/ 98540 w 335387"/>
                    <a:gd name="connsiteY7" fmla="*/ 0 h 197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5387" h="197079">
                      <a:moveTo>
                        <a:pt x="202299" y="0"/>
                      </a:moveTo>
                      <a:lnTo>
                        <a:pt x="330293" y="187783"/>
                      </a:lnTo>
                      <a:lnTo>
                        <a:pt x="335387" y="197079"/>
                      </a:lnTo>
                      <a:lnTo>
                        <a:pt x="98540" y="197079"/>
                      </a:lnTo>
                      <a:cubicBezTo>
                        <a:pt x="57723" y="197079"/>
                        <a:pt x="22703" y="172263"/>
                        <a:pt x="7744" y="136895"/>
                      </a:cubicBezTo>
                      <a:lnTo>
                        <a:pt x="0" y="98540"/>
                      </a:lnTo>
                      <a:lnTo>
                        <a:pt x="7744" y="60184"/>
                      </a:lnTo>
                      <a:cubicBezTo>
                        <a:pt x="22703" y="24816"/>
                        <a:pt x="57723" y="0"/>
                        <a:pt x="9854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9" name="组合 28"/>
              <p:cNvGrpSpPr/>
              <p:nvPr/>
            </p:nvGrpSpPr>
            <p:grpSpPr>
              <a:xfrm flipH="1" flipV="1">
                <a:off x="4946488" y="5306672"/>
                <a:ext cx="1188000" cy="501517"/>
                <a:chOff x="6008588" y="1051793"/>
                <a:chExt cx="1188221" cy="501517"/>
              </a:xfrm>
            </p:grpSpPr>
            <p:sp>
              <p:nvSpPr>
                <p:cNvPr id="30" name="任意多边形 29"/>
                <p:cNvSpPr/>
                <p:nvPr/>
              </p:nvSpPr>
              <p:spPr>
                <a:xfrm>
                  <a:off x="6542404" y="1180011"/>
                  <a:ext cx="465674" cy="282986"/>
                </a:xfrm>
                <a:custGeom>
                  <a:avLst/>
                  <a:gdLst>
                    <a:gd name="connsiteX0" fmla="*/ 220922 w 465674"/>
                    <a:gd name="connsiteY0" fmla="*/ 0 h 282986"/>
                    <a:gd name="connsiteX1" fmla="*/ 251418 w 465674"/>
                    <a:gd name="connsiteY1" fmla="*/ 7841 h 282986"/>
                    <a:gd name="connsiteX2" fmla="*/ 465674 w 465674"/>
                    <a:gd name="connsiteY2" fmla="*/ 86260 h 282986"/>
                    <a:gd name="connsiteX3" fmla="*/ 147826 w 465674"/>
                    <a:gd name="connsiteY3" fmla="*/ 269768 h 282986"/>
                    <a:gd name="connsiteX4" fmla="*/ 39103 w 465674"/>
                    <a:gd name="connsiteY4" fmla="*/ 263046 h 282986"/>
                    <a:gd name="connsiteX5" fmla="*/ 13219 w 465674"/>
                    <a:gd name="connsiteY5" fmla="*/ 233701 h 282986"/>
                    <a:gd name="connsiteX6" fmla="*/ 747 w 465674"/>
                    <a:gd name="connsiteY6" fmla="*/ 196612 h 282986"/>
                    <a:gd name="connsiteX7" fmla="*/ 49287 w 465674"/>
                    <a:gd name="connsiteY7" fmla="*/ 99093 h 282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5674" h="282986">
                      <a:moveTo>
                        <a:pt x="220922" y="0"/>
                      </a:moveTo>
                      <a:lnTo>
                        <a:pt x="251418" y="7841"/>
                      </a:lnTo>
                      <a:lnTo>
                        <a:pt x="465674" y="86260"/>
                      </a:lnTo>
                      <a:lnTo>
                        <a:pt x="147826" y="269768"/>
                      </a:lnTo>
                      <a:cubicBezTo>
                        <a:pt x="112478" y="290177"/>
                        <a:pt x="69741" y="286195"/>
                        <a:pt x="39103" y="263046"/>
                      </a:cubicBezTo>
                      <a:lnTo>
                        <a:pt x="13219" y="233701"/>
                      </a:lnTo>
                      <a:lnTo>
                        <a:pt x="747" y="196612"/>
                      </a:lnTo>
                      <a:cubicBezTo>
                        <a:pt x="-3982" y="158503"/>
                        <a:pt x="13939" y="119501"/>
                        <a:pt x="49287" y="99093"/>
                      </a:cubicBezTo>
                      <a:close/>
                    </a:path>
                  </a:pathLst>
                </a:custGeom>
                <a:solidFill>
                  <a:schemeClr val="accent3"/>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1" name="任意多边形 30"/>
                <p:cNvSpPr/>
                <p:nvPr/>
              </p:nvSpPr>
              <p:spPr>
                <a:xfrm>
                  <a:off x="6008588" y="1118388"/>
                  <a:ext cx="766341" cy="434922"/>
                </a:xfrm>
                <a:custGeom>
                  <a:avLst/>
                  <a:gdLst>
                    <a:gd name="connsiteX0" fmla="*/ 484082 w 766341"/>
                    <a:gd name="connsiteY0" fmla="*/ 0 h 434922"/>
                    <a:gd name="connsiteX1" fmla="*/ 560345 w 766341"/>
                    <a:gd name="connsiteY1" fmla="*/ 11639 h 434922"/>
                    <a:gd name="connsiteX2" fmla="*/ 766341 w 766341"/>
                    <a:gd name="connsiteY2" fmla="*/ 64606 h 434922"/>
                    <a:gd name="connsiteX3" fmla="*/ 147826 w 766341"/>
                    <a:gd name="connsiteY3" fmla="*/ 421704 h 434922"/>
                    <a:gd name="connsiteX4" fmla="*/ 39102 w 766341"/>
                    <a:gd name="connsiteY4" fmla="*/ 414982 h 434922"/>
                    <a:gd name="connsiteX5" fmla="*/ 13218 w 766341"/>
                    <a:gd name="connsiteY5" fmla="*/ 385637 h 434922"/>
                    <a:gd name="connsiteX6" fmla="*/ 747 w 766341"/>
                    <a:gd name="connsiteY6" fmla="*/ 348548 h 434922"/>
                    <a:gd name="connsiteX7" fmla="*/ 49286 w 766341"/>
                    <a:gd name="connsiteY7" fmla="*/ 251029 h 434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6341" h="434922">
                      <a:moveTo>
                        <a:pt x="484082" y="0"/>
                      </a:moveTo>
                      <a:lnTo>
                        <a:pt x="560345" y="11639"/>
                      </a:lnTo>
                      <a:lnTo>
                        <a:pt x="766341" y="64606"/>
                      </a:lnTo>
                      <a:lnTo>
                        <a:pt x="147826" y="421704"/>
                      </a:lnTo>
                      <a:cubicBezTo>
                        <a:pt x="112477" y="442113"/>
                        <a:pt x="69741" y="438132"/>
                        <a:pt x="39102" y="414982"/>
                      </a:cubicBezTo>
                      <a:lnTo>
                        <a:pt x="13218" y="385637"/>
                      </a:lnTo>
                      <a:lnTo>
                        <a:pt x="747" y="348548"/>
                      </a:lnTo>
                      <a:cubicBezTo>
                        <a:pt x="-3982" y="310439"/>
                        <a:pt x="13938" y="271438"/>
                        <a:pt x="49286" y="251029"/>
                      </a:cubicBezTo>
                      <a:close/>
                    </a:path>
                  </a:pathLst>
                </a:custGeom>
                <a:solidFill>
                  <a:schemeClr val="accent2"/>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2" name="任意多边形 31"/>
                <p:cNvSpPr/>
                <p:nvPr/>
              </p:nvSpPr>
              <p:spPr>
                <a:xfrm rot="-1800000">
                  <a:off x="6018505" y="1051793"/>
                  <a:ext cx="464154" cy="197080"/>
                </a:xfrm>
                <a:custGeom>
                  <a:avLst/>
                  <a:gdLst>
                    <a:gd name="connsiteX0" fmla="*/ 0 w 464154"/>
                    <a:gd name="connsiteY0" fmla="*/ 98539 h 197080"/>
                    <a:gd name="connsiteX1" fmla="*/ 0 w 464154"/>
                    <a:gd name="connsiteY1" fmla="*/ 98540 h 197080"/>
                    <a:gd name="connsiteX2" fmla="*/ 0 w 464154"/>
                    <a:gd name="connsiteY2" fmla="*/ 98540 h 197080"/>
                    <a:gd name="connsiteX3" fmla="*/ 190379 w 464154"/>
                    <a:gd name="connsiteY3" fmla="*/ 0 h 197080"/>
                    <a:gd name="connsiteX4" fmla="*/ 333925 w 464154"/>
                    <a:gd name="connsiteY4" fmla="*/ 92831 h 197080"/>
                    <a:gd name="connsiteX5" fmla="*/ 464154 w 464154"/>
                    <a:gd name="connsiteY5" fmla="*/ 197080 h 197080"/>
                    <a:gd name="connsiteX6" fmla="*/ 98540 w 464154"/>
                    <a:gd name="connsiteY6" fmla="*/ 197079 h 197080"/>
                    <a:gd name="connsiteX7" fmla="*/ 7744 w 464154"/>
                    <a:gd name="connsiteY7" fmla="*/ 136895 h 197080"/>
                    <a:gd name="connsiteX8" fmla="*/ 0 w 464154"/>
                    <a:gd name="connsiteY8" fmla="*/ 98540 h 197080"/>
                    <a:gd name="connsiteX9" fmla="*/ 7744 w 464154"/>
                    <a:gd name="connsiteY9" fmla="*/ 60184 h 197080"/>
                    <a:gd name="connsiteX10" fmla="*/ 98540 w 464154"/>
                    <a:gd name="connsiteY10" fmla="*/ 0 h 197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4154" h="197080">
                      <a:moveTo>
                        <a:pt x="0" y="98539"/>
                      </a:moveTo>
                      <a:lnTo>
                        <a:pt x="0" y="98540"/>
                      </a:lnTo>
                      <a:lnTo>
                        <a:pt x="0" y="98540"/>
                      </a:lnTo>
                      <a:close/>
                      <a:moveTo>
                        <a:pt x="190379" y="0"/>
                      </a:moveTo>
                      <a:lnTo>
                        <a:pt x="333925" y="92831"/>
                      </a:lnTo>
                      <a:lnTo>
                        <a:pt x="464154" y="197080"/>
                      </a:lnTo>
                      <a:lnTo>
                        <a:pt x="98540" y="197079"/>
                      </a:lnTo>
                      <a:cubicBezTo>
                        <a:pt x="57723" y="197079"/>
                        <a:pt x="22703" y="172263"/>
                        <a:pt x="7744" y="136895"/>
                      </a:cubicBezTo>
                      <a:lnTo>
                        <a:pt x="0" y="98540"/>
                      </a:lnTo>
                      <a:lnTo>
                        <a:pt x="7744" y="60184"/>
                      </a:lnTo>
                      <a:cubicBezTo>
                        <a:pt x="22703" y="24817"/>
                        <a:pt x="57724" y="0"/>
                        <a:pt x="9854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3" name="任意多边形 32"/>
                <p:cNvSpPr/>
                <p:nvPr/>
              </p:nvSpPr>
              <p:spPr>
                <a:xfrm rot="-1800000">
                  <a:off x="6861422" y="1271053"/>
                  <a:ext cx="335387" cy="197079"/>
                </a:xfrm>
                <a:custGeom>
                  <a:avLst/>
                  <a:gdLst>
                    <a:gd name="connsiteX0" fmla="*/ 202299 w 335387"/>
                    <a:gd name="connsiteY0" fmla="*/ 0 h 197079"/>
                    <a:gd name="connsiteX1" fmla="*/ 330293 w 335387"/>
                    <a:gd name="connsiteY1" fmla="*/ 187783 h 197079"/>
                    <a:gd name="connsiteX2" fmla="*/ 335387 w 335387"/>
                    <a:gd name="connsiteY2" fmla="*/ 197079 h 197079"/>
                    <a:gd name="connsiteX3" fmla="*/ 98540 w 335387"/>
                    <a:gd name="connsiteY3" fmla="*/ 197079 h 197079"/>
                    <a:gd name="connsiteX4" fmla="*/ 7744 w 335387"/>
                    <a:gd name="connsiteY4" fmla="*/ 136895 h 197079"/>
                    <a:gd name="connsiteX5" fmla="*/ 0 w 335387"/>
                    <a:gd name="connsiteY5" fmla="*/ 98540 h 197079"/>
                    <a:gd name="connsiteX6" fmla="*/ 7744 w 335387"/>
                    <a:gd name="connsiteY6" fmla="*/ 60184 h 197079"/>
                    <a:gd name="connsiteX7" fmla="*/ 98540 w 335387"/>
                    <a:gd name="connsiteY7" fmla="*/ 0 h 197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5387" h="197079">
                      <a:moveTo>
                        <a:pt x="202299" y="0"/>
                      </a:moveTo>
                      <a:lnTo>
                        <a:pt x="330293" y="187783"/>
                      </a:lnTo>
                      <a:lnTo>
                        <a:pt x="335387" y="197079"/>
                      </a:lnTo>
                      <a:lnTo>
                        <a:pt x="98540" y="197079"/>
                      </a:lnTo>
                      <a:cubicBezTo>
                        <a:pt x="57723" y="197079"/>
                        <a:pt x="22703" y="172263"/>
                        <a:pt x="7744" y="136895"/>
                      </a:cubicBezTo>
                      <a:lnTo>
                        <a:pt x="0" y="98540"/>
                      </a:lnTo>
                      <a:lnTo>
                        <a:pt x="7744" y="60184"/>
                      </a:lnTo>
                      <a:cubicBezTo>
                        <a:pt x="22703" y="24816"/>
                        <a:pt x="57723" y="0"/>
                        <a:pt x="98540"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grpSp>
      <p:sp>
        <p:nvSpPr>
          <p:cNvPr id="113" name="文本框 112"/>
          <p:cNvSpPr txBox="1"/>
          <p:nvPr/>
        </p:nvSpPr>
        <p:spPr>
          <a:xfrm>
            <a:off x="1044755" y="2771358"/>
            <a:ext cx="1161888" cy="338554"/>
          </a:xfrm>
          <a:prstGeom prst="rect">
            <a:avLst/>
          </a:prstGeom>
          <a:noFill/>
        </p:spPr>
        <p:txBody>
          <a:bodyPr wrap="square" rtlCol="0">
            <a:spAutoFit/>
          </a:bodyPr>
          <a:lstStyle/>
          <a:p>
            <a:pPr algn="ctr"/>
            <a:r>
              <a:rPr lang="en-US" altLang="zh-CN" sz="1600" dirty="0">
                <a:solidFill>
                  <a:schemeClr val="tx1">
                    <a:lumMod val="75000"/>
                    <a:lumOff val="25000"/>
                  </a:schemeClr>
                </a:solidFill>
              </a:rPr>
              <a:t>Step One</a:t>
            </a:r>
            <a:endParaRPr lang="zh-CN" altLang="en-US" sz="1600" dirty="0">
              <a:solidFill>
                <a:schemeClr val="tx1">
                  <a:lumMod val="75000"/>
                  <a:lumOff val="25000"/>
                </a:schemeClr>
              </a:solidFill>
            </a:endParaRPr>
          </a:p>
        </p:txBody>
      </p:sp>
      <p:sp>
        <p:nvSpPr>
          <p:cNvPr id="89" name="矩形 88"/>
          <p:cNvSpPr>
            <a:spLocks noChangeAspect="1"/>
          </p:cNvSpPr>
          <p:nvPr>
            <p:custDataLst>
              <p:tags r:id="rId1"/>
            </p:custDataLst>
          </p:nvPr>
        </p:nvSpPr>
        <p:spPr>
          <a:xfrm>
            <a:off x="-192989" y="-214853"/>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68110672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7"/>
                                        </p:tgtEl>
                                        <p:attrNameLst>
                                          <p:attrName>style.visibility</p:attrName>
                                        </p:attrNameLst>
                                      </p:cBhvr>
                                      <p:to>
                                        <p:strVal val="visible"/>
                                      </p:to>
                                    </p:set>
                                    <p:animEffect transition="in" filter="fade">
                                      <p:cBhvr>
                                        <p:cTn id="7" dur="750"/>
                                        <p:tgtEl>
                                          <p:spTgt spid="87"/>
                                        </p:tgtEl>
                                      </p:cBhvr>
                                    </p:animEffect>
                                  </p:childTnLst>
                                </p:cTn>
                              </p:par>
                              <p:par>
                                <p:cTn id="8" presetID="63" presetClass="path" presetSubtype="0" decel="50000" fill="hold" grpId="1" nodeType="withEffect">
                                  <p:stCondLst>
                                    <p:cond delay="0"/>
                                  </p:stCondLst>
                                  <p:childTnLst>
                                    <p:animMotion origin="layout" path="M 0.01523 1.85185E-6 L -0.10886 1.85185E-6 " pathEditMode="relative" rAng="0" ptsTypes="AA">
                                      <p:cBhvr>
                                        <p:cTn id="9" dur="750" spd="-100000" fill="hold"/>
                                        <p:tgtEl>
                                          <p:spTgt spid="87"/>
                                        </p:tgtEl>
                                        <p:attrNameLst>
                                          <p:attrName>ppt_x</p:attrName>
                                          <p:attrName>ppt_y</p:attrName>
                                        </p:attrNameLst>
                                      </p:cBhvr>
                                      <p:rCtr x="-6211" y="0"/>
                                    </p:animMotion>
                                  </p:childTnLst>
                                </p:cTn>
                              </p:par>
                              <p:par>
                                <p:cTn id="10" presetID="35" presetClass="path" presetSubtype="0" accel="50000" decel="50000" fill="hold" grpId="2" nodeType="withEffect">
                                  <p:stCondLst>
                                    <p:cond delay="750"/>
                                  </p:stCondLst>
                                  <p:childTnLst>
                                    <p:animMotion origin="layout" path="M 0.01601 1.85185E-6 L 3.75E-6 1.85185E-6 " pathEditMode="relative" rAng="0" ptsTypes="AA">
                                      <p:cBhvr>
                                        <p:cTn id="11" dur="750" fill="hold"/>
                                        <p:tgtEl>
                                          <p:spTgt spid="87"/>
                                        </p:tgtEl>
                                        <p:attrNameLst>
                                          <p:attrName>ppt_x</p:attrName>
                                          <p:attrName>ppt_y</p:attrName>
                                        </p:attrNameLst>
                                      </p:cBhvr>
                                      <p:rCtr x="-807" y="0"/>
                                    </p:animMotion>
                                  </p:childTnLst>
                                </p:cTn>
                              </p:par>
                              <p:par>
                                <p:cTn id="12" presetID="10" presetClass="entr" presetSubtype="0" fill="hold" grpId="0" nodeType="withEffect">
                                  <p:stCondLst>
                                    <p:cond delay="750"/>
                                  </p:stCondLst>
                                  <p:childTnLst>
                                    <p:set>
                                      <p:cBhvr>
                                        <p:cTn id="13" dur="1" fill="hold">
                                          <p:stCondLst>
                                            <p:cond delay="0"/>
                                          </p:stCondLst>
                                        </p:cTn>
                                        <p:tgtEl>
                                          <p:spTgt spid="88"/>
                                        </p:tgtEl>
                                        <p:attrNameLst>
                                          <p:attrName>style.visibility</p:attrName>
                                        </p:attrNameLst>
                                      </p:cBhvr>
                                      <p:to>
                                        <p:strVal val="visible"/>
                                      </p:to>
                                    </p:set>
                                    <p:animEffect transition="in" filter="fade">
                                      <p:cBhvr>
                                        <p:cTn id="14" dur="750"/>
                                        <p:tgtEl>
                                          <p:spTgt spid="88"/>
                                        </p:tgtEl>
                                      </p:cBhvr>
                                    </p:animEffect>
                                  </p:childTnLst>
                                </p:cTn>
                              </p:par>
                              <p:par>
                                <p:cTn id="15" presetID="35" presetClass="path" presetSubtype="0" accel="50000" decel="50000" fill="hold" grpId="1" nodeType="withEffect">
                                  <p:stCondLst>
                                    <p:cond delay="750"/>
                                  </p:stCondLst>
                                  <p:childTnLst>
                                    <p:animMotion origin="layout" path="M 0.01601 -3.7037E-6 L 8.33333E-7 -3.7037E-6 " pathEditMode="relative" rAng="0" ptsTypes="AA">
                                      <p:cBhvr>
                                        <p:cTn id="16" dur="750" fill="hold"/>
                                        <p:tgtEl>
                                          <p:spTgt spid="88"/>
                                        </p:tgtEl>
                                        <p:attrNameLst>
                                          <p:attrName>ppt_x</p:attrName>
                                          <p:attrName>ppt_y</p:attrName>
                                        </p:attrNameLst>
                                      </p:cBhvr>
                                      <p:rCtr x="-807" y="0"/>
                                    </p:animMotion>
                                  </p:childTnLst>
                                </p:cTn>
                              </p:par>
                              <p:par>
                                <p:cTn id="17" presetID="10" presetClass="entr" presetSubtype="0"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750"/>
                                        <p:tgtEl>
                                          <p:spTgt spid="22"/>
                                        </p:tgtEl>
                                      </p:cBhvr>
                                    </p:animEffect>
                                  </p:childTnLst>
                                </p:cTn>
                              </p:par>
                              <p:par>
                                <p:cTn id="20" presetID="10" presetClass="entr" presetSubtype="0" fill="hold"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750"/>
                                        <p:tgtEl>
                                          <p:spTgt spid="23"/>
                                        </p:tgtEl>
                                      </p:cBhvr>
                                    </p:animEffect>
                                  </p:childTnLst>
                                </p:cTn>
                              </p:par>
                              <p:par>
                                <p:cTn id="23" presetID="10" presetClass="entr" presetSubtype="0" fill="hold" nodeType="with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750"/>
                                        <p:tgtEl>
                                          <p:spTgt spid="24"/>
                                        </p:tgtEl>
                                      </p:cBhvr>
                                    </p:animEffect>
                                  </p:childTnLst>
                                </p:cTn>
                              </p:par>
                              <p:par>
                                <p:cTn id="26" presetID="35" presetClass="path" presetSubtype="0" fill="hold" nodeType="withEffect">
                                  <p:stCondLst>
                                    <p:cond delay="0"/>
                                  </p:stCondLst>
                                  <p:childTnLst>
                                    <p:animMotion origin="layout" path="M -4.16667E-6 3.7037E-7 L -0.22799 3.7037E-7 " pathEditMode="relative" rAng="0" ptsTypes="AA">
                                      <p:cBhvr>
                                        <p:cTn id="27" dur="1000" spd="-100000" fill="hold"/>
                                        <p:tgtEl>
                                          <p:spTgt spid="23"/>
                                        </p:tgtEl>
                                        <p:attrNameLst>
                                          <p:attrName>ppt_x</p:attrName>
                                          <p:attrName>ppt_y</p:attrName>
                                        </p:attrNameLst>
                                      </p:cBhvr>
                                      <p:rCtr x="-11406" y="0"/>
                                    </p:animMotion>
                                  </p:childTnLst>
                                </p:cTn>
                              </p:par>
                              <p:par>
                                <p:cTn id="28" presetID="35" presetClass="path" presetSubtype="0" fill="hold" nodeType="withEffect">
                                  <p:stCondLst>
                                    <p:cond delay="0"/>
                                  </p:stCondLst>
                                  <p:childTnLst>
                                    <p:animMotion origin="layout" path="M 3.95833E-6 3.7037E-7 L -0.45105 3.7037E-7 " pathEditMode="relative" rAng="0" ptsTypes="AA">
                                      <p:cBhvr>
                                        <p:cTn id="29" dur="1000" spd="-100000" fill="hold"/>
                                        <p:tgtEl>
                                          <p:spTgt spid="24"/>
                                        </p:tgtEl>
                                        <p:attrNameLst>
                                          <p:attrName>ppt_x</p:attrName>
                                          <p:attrName>ppt_y</p:attrName>
                                        </p:attrNameLst>
                                      </p:cBhvr>
                                      <p:rCtr x="-22552" y="0"/>
                                    </p:animMotion>
                                  </p:childTnLst>
                                </p:cTn>
                              </p:par>
                              <p:par>
                                <p:cTn id="30" presetID="10" presetClass="entr" presetSubtype="0" fill="hold" grpId="0" nodeType="withEffect">
                                  <p:stCondLst>
                                    <p:cond delay="500"/>
                                  </p:stCondLst>
                                  <p:childTnLst>
                                    <p:set>
                                      <p:cBhvr>
                                        <p:cTn id="31" dur="1" fill="hold">
                                          <p:stCondLst>
                                            <p:cond delay="0"/>
                                          </p:stCondLst>
                                        </p:cTn>
                                        <p:tgtEl>
                                          <p:spTgt spid="113"/>
                                        </p:tgtEl>
                                        <p:attrNameLst>
                                          <p:attrName>style.visibility</p:attrName>
                                        </p:attrNameLst>
                                      </p:cBhvr>
                                      <p:to>
                                        <p:strVal val="visible"/>
                                      </p:to>
                                    </p:set>
                                    <p:animEffect transition="in" filter="fade">
                                      <p:cBhvr>
                                        <p:cTn id="32" dur="750"/>
                                        <p:tgtEl>
                                          <p:spTgt spid="113"/>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114"/>
                                        </p:tgtEl>
                                        <p:attrNameLst>
                                          <p:attrName>style.visibility</p:attrName>
                                        </p:attrNameLst>
                                      </p:cBhvr>
                                      <p:to>
                                        <p:strVal val="visible"/>
                                      </p:to>
                                    </p:set>
                                    <p:animEffect transition="in" filter="fade">
                                      <p:cBhvr>
                                        <p:cTn id="35" dur="750"/>
                                        <p:tgtEl>
                                          <p:spTgt spid="114"/>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115"/>
                                        </p:tgtEl>
                                        <p:attrNameLst>
                                          <p:attrName>style.visibility</p:attrName>
                                        </p:attrNameLst>
                                      </p:cBhvr>
                                      <p:to>
                                        <p:strVal val="visible"/>
                                      </p:to>
                                    </p:set>
                                    <p:animEffect transition="in" filter="fade">
                                      <p:cBhvr>
                                        <p:cTn id="38" dur="750"/>
                                        <p:tgtEl>
                                          <p:spTgt spid="115"/>
                                        </p:tgtEl>
                                      </p:cBhvr>
                                    </p:animEffect>
                                  </p:childTnLst>
                                </p:cTn>
                              </p:par>
                              <p:par>
                                <p:cTn id="39" presetID="53" presetClass="entr" presetSubtype="16" fill="hold" grpId="0" nodeType="withEffect">
                                  <p:stCondLst>
                                    <p:cond delay="1000"/>
                                  </p:stCondLst>
                                  <p:childTnLst>
                                    <p:set>
                                      <p:cBhvr>
                                        <p:cTn id="40" dur="1" fill="hold">
                                          <p:stCondLst>
                                            <p:cond delay="0"/>
                                          </p:stCondLst>
                                        </p:cTn>
                                        <p:tgtEl>
                                          <p:spTgt spid="106"/>
                                        </p:tgtEl>
                                        <p:attrNameLst>
                                          <p:attrName>style.visibility</p:attrName>
                                        </p:attrNameLst>
                                      </p:cBhvr>
                                      <p:to>
                                        <p:strVal val="visible"/>
                                      </p:to>
                                    </p:set>
                                    <p:anim calcmode="lin" valueType="num">
                                      <p:cBhvr>
                                        <p:cTn id="41" dur="750" fill="hold"/>
                                        <p:tgtEl>
                                          <p:spTgt spid="106"/>
                                        </p:tgtEl>
                                        <p:attrNameLst>
                                          <p:attrName>ppt_w</p:attrName>
                                        </p:attrNameLst>
                                      </p:cBhvr>
                                      <p:tavLst>
                                        <p:tav tm="0">
                                          <p:val>
                                            <p:fltVal val="0"/>
                                          </p:val>
                                        </p:tav>
                                        <p:tav tm="100000">
                                          <p:val>
                                            <p:strVal val="#ppt_w"/>
                                          </p:val>
                                        </p:tav>
                                      </p:tavLst>
                                    </p:anim>
                                    <p:anim calcmode="lin" valueType="num">
                                      <p:cBhvr>
                                        <p:cTn id="42" dur="750" fill="hold"/>
                                        <p:tgtEl>
                                          <p:spTgt spid="106"/>
                                        </p:tgtEl>
                                        <p:attrNameLst>
                                          <p:attrName>ppt_h</p:attrName>
                                        </p:attrNameLst>
                                      </p:cBhvr>
                                      <p:tavLst>
                                        <p:tav tm="0">
                                          <p:val>
                                            <p:fltVal val="0"/>
                                          </p:val>
                                        </p:tav>
                                        <p:tav tm="100000">
                                          <p:val>
                                            <p:strVal val="#ppt_h"/>
                                          </p:val>
                                        </p:tav>
                                      </p:tavLst>
                                    </p:anim>
                                    <p:animEffect transition="in" filter="fade">
                                      <p:cBhvr>
                                        <p:cTn id="43" dur="750"/>
                                        <p:tgtEl>
                                          <p:spTgt spid="106"/>
                                        </p:tgtEl>
                                      </p:cBhvr>
                                    </p:animEffect>
                                  </p:childTnLst>
                                </p:cTn>
                              </p:par>
                              <p:par>
                                <p:cTn id="44" presetID="53" presetClass="entr" presetSubtype="16" fill="hold" grpId="0" nodeType="withEffect">
                                  <p:stCondLst>
                                    <p:cond delay="1000"/>
                                  </p:stCondLst>
                                  <p:childTnLst>
                                    <p:set>
                                      <p:cBhvr>
                                        <p:cTn id="45" dur="1" fill="hold">
                                          <p:stCondLst>
                                            <p:cond delay="0"/>
                                          </p:stCondLst>
                                        </p:cTn>
                                        <p:tgtEl>
                                          <p:spTgt spid="107"/>
                                        </p:tgtEl>
                                        <p:attrNameLst>
                                          <p:attrName>style.visibility</p:attrName>
                                        </p:attrNameLst>
                                      </p:cBhvr>
                                      <p:to>
                                        <p:strVal val="visible"/>
                                      </p:to>
                                    </p:set>
                                    <p:anim calcmode="lin" valueType="num">
                                      <p:cBhvr>
                                        <p:cTn id="46" dur="750" fill="hold"/>
                                        <p:tgtEl>
                                          <p:spTgt spid="107"/>
                                        </p:tgtEl>
                                        <p:attrNameLst>
                                          <p:attrName>ppt_w</p:attrName>
                                        </p:attrNameLst>
                                      </p:cBhvr>
                                      <p:tavLst>
                                        <p:tav tm="0">
                                          <p:val>
                                            <p:fltVal val="0"/>
                                          </p:val>
                                        </p:tav>
                                        <p:tav tm="100000">
                                          <p:val>
                                            <p:strVal val="#ppt_w"/>
                                          </p:val>
                                        </p:tav>
                                      </p:tavLst>
                                    </p:anim>
                                    <p:anim calcmode="lin" valueType="num">
                                      <p:cBhvr>
                                        <p:cTn id="47" dur="750" fill="hold"/>
                                        <p:tgtEl>
                                          <p:spTgt spid="107"/>
                                        </p:tgtEl>
                                        <p:attrNameLst>
                                          <p:attrName>ppt_h</p:attrName>
                                        </p:attrNameLst>
                                      </p:cBhvr>
                                      <p:tavLst>
                                        <p:tav tm="0">
                                          <p:val>
                                            <p:fltVal val="0"/>
                                          </p:val>
                                        </p:tav>
                                        <p:tav tm="100000">
                                          <p:val>
                                            <p:strVal val="#ppt_h"/>
                                          </p:val>
                                        </p:tav>
                                      </p:tavLst>
                                    </p:anim>
                                    <p:animEffect transition="in" filter="fade">
                                      <p:cBhvr>
                                        <p:cTn id="48" dur="750"/>
                                        <p:tgtEl>
                                          <p:spTgt spid="107"/>
                                        </p:tgtEl>
                                      </p:cBhvr>
                                    </p:animEffect>
                                  </p:childTnLst>
                                </p:cTn>
                              </p:par>
                              <p:par>
                                <p:cTn id="49" presetID="53" presetClass="entr" presetSubtype="16" fill="hold" grpId="0" nodeType="withEffect">
                                  <p:stCondLst>
                                    <p:cond delay="1000"/>
                                  </p:stCondLst>
                                  <p:childTnLst>
                                    <p:set>
                                      <p:cBhvr>
                                        <p:cTn id="50" dur="1" fill="hold">
                                          <p:stCondLst>
                                            <p:cond delay="0"/>
                                          </p:stCondLst>
                                        </p:cTn>
                                        <p:tgtEl>
                                          <p:spTgt spid="109"/>
                                        </p:tgtEl>
                                        <p:attrNameLst>
                                          <p:attrName>style.visibility</p:attrName>
                                        </p:attrNameLst>
                                      </p:cBhvr>
                                      <p:to>
                                        <p:strVal val="visible"/>
                                      </p:to>
                                    </p:set>
                                    <p:anim calcmode="lin" valueType="num">
                                      <p:cBhvr>
                                        <p:cTn id="51" dur="750" fill="hold"/>
                                        <p:tgtEl>
                                          <p:spTgt spid="109"/>
                                        </p:tgtEl>
                                        <p:attrNameLst>
                                          <p:attrName>ppt_w</p:attrName>
                                        </p:attrNameLst>
                                      </p:cBhvr>
                                      <p:tavLst>
                                        <p:tav tm="0">
                                          <p:val>
                                            <p:fltVal val="0"/>
                                          </p:val>
                                        </p:tav>
                                        <p:tav tm="100000">
                                          <p:val>
                                            <p:strVal val="#ppt_w"/>
                                          </p:val>
                                        </p:tav>
                                      </p:tavLst>
                                    </p:anim>
                                    <p:anim calcmode="lin" valueType="num">
                                      <p:cBhvr>
                                        <p:cTn id="52" dur="750" fill="hold"/>
                                        <p:tgtEl>
                                          <p:spTgt spid="109"/>
                                        </p:tgtEl>
                                        <p:attrNameLst>
                                          <p:attrName>ppt_h</p:attrName>
                                        </p:attrNameLst>
                                      </p:cBhvr>
                                      <p:tavLst>
                                        <p:tav tm="0">
                                          <p:val>
                                            <p:fltVal val="0"/>
                                          </p:val>
                                        </p:tav>
                                        <p:tav tm="100000">
                                          <p:val>
                                            <p:strVal val="#ppt_h"/>
                                          </p:val>
                                        </p:tav>
                                      </p:tavLst>
                                    </p:anim>
                                    <p:animEffect transition="in" filter="fade">
                                      <p:cBhvr>
                                        <p:cTn id="53" dur="750"/>
                                        <p:tgtEl>
                                          <p:spTgt spid="109"/>
                                        </p:tgtEl>
                                      </p:cBhvr>
                                    </p:animEffect>
                                  </p:childTnLst>
                                </p:cTn>
                              </p:par>
                              <p:par>
                                <p:cTn id="54" presetID="10" presetClass="entr" presetSubtype="0" fill="hold" nodeType="withEffect">
                                  <p:stCondLst>
                                    <p:cond delay="1750"/>
                                  </p:stCondLst>
                                  <p:childTnLst>
                                    <p:set>
                                      <p:cBhvr>
                                        <p:cTn id="55" dur="1" fill="hold">
                                          <p:stCondLst>
                                            <p:cond delay="0"/>
                                          </p:stCondLst>
                                        </p:cTn>
                                        <p:tgtEl>
                                          <p:spTgt spid="66"/>
                                        </p:tgtEl>
                                        <p:attrNameLst>
                                          <p:attrName>style.visibility</p:attrName>
                                        </p:attrNameLst>
                                      </p:cBhvr>
                                      <p:to>
                                        <p:strVal val="visible"/>
                                      </p:to>
                                    </p:set>
                                    <p:animEffect transition="in" filter="fade">
                                      <p:cBhvr>
                                        <p:cTn id="56" dur="750"/>
                                        <p:tgtEl>
                                          <p:spTgt spid="66"/>
                                        </p:tgtEl>
                                      </p:cBhvr>
                                    </p:animEffect>
                                  </p:childTnLst>
                                </p:cTn>
                              </p:par>
                              <p:par>
                                <p:cTn id="57" presetID="63" presetClass="path" presetSubtype="0" decel="50000" fill="hold" nodeType="withEffect">
                                  <p:stCondLst>
                                    <p:cond delay="1750"/>
                                  </p:stCondLst>
                                  <p:childTnLst>
                                    <p:animMotion origin="layout" path="M -0.01562 -3.7037E-6 L 0.11081 -3.7037E-6 " pathEditMode="relative" rAng="0" ptsTypes="AA">
                                      <p:cBhvr>
                                        <p:cTn id="58" dur="750" spd="-100000" fill="hold"/>
                                        <p:tgtEl>
                                          <p:spTgt spid="66"/>
                                        </p:tgtEl>
                                        <p:attrNameLst>
                                          <p:attrName>ppt_x</p:attrName>
                                          <p:attrName>ppt_y</p:attrName>
                                        </p:attrNameLst>
                                      </p:cBhvr>
                                      <p:rCtr x="6315" y="0"/>
                                    </p:animMotion>
                                  </p:childTnLst>
                                </p:cTn>
                              </p:par>
                              <p:par>
                                <p:cTn id="59" presetID="35" presetClass="path" presetSubtype="0" accel="50000" decel="50000" fill="hold" nodeType="withEffect">
                                  <p:stCondLst>
                                    <p:cond delay="2500"/>
                                  </p:stCondLst>
                                  <p:childTnLst>
                                    <p:animMotion origin="layout" path="M -0.01562 -3.7037E-6 L -2.29167E-6 -3.7037E-6 " pathEditMode="relative" rAng="0" ptsTypes="AA">
                                      <p:cBhvr>
                                        <p:cTn id="60" dur="750" fill="hold"/>
                                        <p:tgtEl>
                                          <p:spTgt spid="66"/>
                                        </p:tgtEl>
                                        <p:attrNameLst>
                                          <p:attrName>ppt_x</p:attrName>
                                          <p:attrName>ppt_y</p:attrName>
                                        </p:attrNameLst>
                                      </p:cBhvr>
                                      <p:rCtr x="781" y="0"/>
                                    </p:animMotion>
                                  </p:childTnLst>
                                </p:cTn>
                              </p:par>
                              <p:par>
                                <p:cTn id="61" presetID="53" presetClass="entr" presetSubtype="16" fill="hold" grpId="0" nodeType="withEffect">
                                  <p:stCondLst>
                                    <p:cond delay="2750"/>
                                  </p:stCondLst>
                                  <p:childTnLst>
                                    <p:set>
                                      <p:cBhvr>
                                        <p:cTn id="62" dur="1" fill="hold">
                                          <p:stCondLst>
                                            <p:cond delay="0"/>
                                          </p:stCondLst>
                                        </p:cTn>
                                        <p:tgtEl>
                                          <p:spTgt spid="83"/>
                                        </p:tgtEl>
                                        <p:attrNameLst>
                                          <p:attrName>style.visibility</p:attrName>
                                        </p:attrNameLst>
                                      </p:cBhvr>
                                      <p:to>
                                        <p:strVal val="visible"/>
                                      </p:to>
                                    </p:set>
                                    <p:anim calcmode="lin" valueType="num">
                                      <p:cBhvr>
                                        <p:cTn id="63" dur="750" fill="hold"/>
                                        <p:tgtEl>
                                          <p:spTgt spid="83"/>
                                        </p:tgtEl>
                                        <p:attrNameLst>
                                          <p:attrName>ppt_w</p:attrName>
                                        </p:attrNameLst>
                                      </p:cBhvr>
                                      <p:tavLst>
                                        <p:tav tm="0">
                                          <p:val>
                                            <p:fltVal val="0"/>
                                          </p:val>
                                        </p:tav>
                                        <p:tav tm="100000">
                                          <p:val>
                                            <p:strVal val="#ppt_w"/>
                                          </p:val>
                                        </p:tav>
                                      </p:tavLst>
                                    </p:anim>
                                    <p:anim calcmode="lin" valueType="num">
                                      <p:cBhvr>
                                        <p:cTn id="64" dur="750" fill="hold"/>
                                        <p:tgtEl>
                                          <p:spTgt spid="83"/>
                                        </p:tgtEl>
                                        <p:attrNameLst>
                                          <p:attrName>ppt_h</p:attrName>
                                        </p:attrNameLst>
                                      </p:cBhvr>
                                      <p:tavLst>
                                        <p:tav tm="0">
                                          <p:val>
                                            <p:fltVal val="0"/>
                                          </p:val>
                                        </p:tav>
                                        <p:tav tm="100000">
                                          <p:val>
                                            <p:strVal val="#ppt_h"/>
                                          </p:val>
                                        </p:tav>
                                      </p:tavLst>
                                    </p:anim>
                                    <p:animEffect transition="in" filter="fade">
                                      <p:cBhvr>
                                        <p:cTn id="65" dur="750"/>
                                        <p:tgtEl>
                                          <p:spTgt spid="83"/>
                                        </p:tgtEl>
                                      </p:cBhvr>
                                    </p:animEffect>
                                  </p:childTnLst>
                                </p:cTn>
                              </p:par>
                              <p:par>
                                <p:cTn id="66" presetID="10" presetClass="entr" presetSubtype="0" fill="hold" nodeType="withEffect">
                                  <p:stCondLst>
                                    <p:cond delay="2750"/>
                                  </p:stCondLst>
                                  <p:childTnLst>
                                    <p:set>
                                      <p:cBhvr>
                                        <p:cTn id="67" dur="1" fill="hold">
                                          <p:stCondLst>
                                            <p:cond delay="0"/>
                                          </p:stCondLst>
                                        </p:cTn>
                                        <p:tgtEl>
                                          <p:spTgt spid="116">
                                            <p:txEl>
                                              <p:pRg st="0" end="0"/>
                                            </p:txEl>
                                          </p:spTgt>
                                        </p:tgtEl>
                                        <p:attrNameLst>
                                          <p:attrName>style.visibility</p:attrName>
                                        </p:attrNameLst>
                                      </p:cBhvr>
                                      <p:to>
                                        <p:strVal val="visible"/>
                                      </p:to>
                                    </p:set>
                                    <p:animEffect transition="in" filter="fade">
                                      <p:cBhvr>
                                        <p:cTn id="68" dur="750"/>
                                        <p:tgtEl>
                                          <p:spTgt spid="116">
                                            <p:txEl>
                                              <p:pRg st="0" end="0"/>
                                            </p:txEl>
                                          </p:spTgt>
                                        </p:tgtEl>
                                      </p:cBhvr>
                                    </p:animEffect>
                                  </p:childTnLst>
                                </p:cTn>
                              </p:par>
                              <p:par>
                                <p:cTn id="69" presetID="53" presetClass="entr" presetSubtype="16" fill="hold" grpId="0" nodeType="withEffect">
                                  <p:stCondLst>
                                    <p:cond delay="3250"/>
                                  </p:stCondLst>
                                  <p:childTnLst>
                                    <p:set>
                                      <p:cBhvr>
                                        <p:cTn id="70" dur="1" fill="hold">
                                          <p:stCondLst>
                                            <p:cond delay="0"/>
                                          </p:stCondLst>
                                        </p:cTn>
                                        <p:tgtEl>
                                          <p:spTgt spid="120"/>
                                        </p:tgtEl>
                                        <p:attrNameLst>
                                          <p:attrName>style.visibility</p:attrName>
                                        </p:attrNameLst>
                                      </p:cBhvr>
                                      <p:to>
                                        <p:strVal val="visible"/>
                                      </p:to>
                                    </p:set>
                                    <p:anim calcmode="lin" valueType="num">
                                      <p:cBhvr>
                                        <p:cTn id="71" dur="500" fill="hold"/>
                                        <p:tgtEl>
                                          <p:spTgt spid="120"/>
                                        </p:tgtEl>
                                        <p:attrNameLst>
                                          <p:attrName>ppt_w</p:attrName>
                                        </p:attrNameLst>
                                      </p:cBhvr>
                                      <p:tavLst>
                                        <p:tav tm="0">
                                          <p:val>
                                            <p:fltVal val="0"/>
                                          </p:val>
                                        </p:tav>
                                        <p:tav tm="100000">
                                          <p:val>
                                            <p:strVal val="#ppt_w"/>
                                          </p:val>
                                        </p:tav>
                                      </p:tavLst>
                                    </p:anim>
                                    <p:anim calcmode="lin" valueType="num">
                                      <p:cBhvr>
                                        <p:cTn id="72" dur="500" fill="hold"/>
                                        <p:tgtEl>
                                          <p:spTgt spid="120"/>
                                        </p:tgtEl>
                                        <p:attrNameLst>
                                          <p:attrName>ppt_h</p:attrName>
                                        </p:attrNameLst>
                                      </p:cBhvr>
                                      <p:tavLst>
                                        <p:tav tm="0">
                                          <p:val>
                                            <p:fltVal val="0"/>
                                          </p:val>
                                        </p:tav>
                                        <p:tav tm="100000">
                                          <p:val>
                                            <p:strVal val="#ppt_h"/>
                                          </p:val>
                                        </p:tav>
                                      </p:tavLst>
                                    </p:anim>
                                    <p:animEffect transition="in" filter="fade">
                                      <p:cBhvr>
                                        <p:cTn id="73" dur="500"/>
                                        <p:tgtEl>
                                          <p:spTgt spid="120"/>
                                        </p:tgtEl>
                                      </p:cBhvr>
                                    </p:animEffect>
                                  </p:childTnLst>
                                </p:cTn>
                              </p:par>
                              <p:par>
                                <p:cTn id="74" presetID="22" presetClass="entr" presetSubtype="8" fill="hold" grpId="0" nodeType="withEffect">
                                  <p:stCondLst>
                                    <p:cond delay="3250"/>
                                  </p:stCondLst>
                                  <p:childTnLst>
                                    <p:set>
                                      <p:cBhvr>
                                        <p:cTn id="75" dur="1" fill="hold">
                                          <p:stCondLst>
                                            <p:cond delay="0"/>
                                          </p:stCondLst>
                                        </p:cTn>
                                        <p:tgtEl>
                                          <p:spTgt spid="118"/>
                                        </p:tgtEl>
                                        <p:attrNameLst>
                                          <p:attrName>style.visibility</p:attrName>
                                        </p:attrNameLst>
                                      </p:cBhvr>
                                      <p:to>
                                        <p:strVal val="visible"/>
                                      </p:to>
                                    </p:set>
                                    <p:animEffect transition="in" filter="wipe(left)">
                                      <p:cBhvr>
                                        <p:cTn id="76" dur="750"/>
                                        <p:tgtEl>
                                          <p:spTgt spid="118"/>
                                        </p:tgtEl>
                                      </p:cBhvr>
                                    </p:animEffect>
                                  </p:childTnLst>
                                </p:cTn>
                              </p:par>
                              <p:par>
                                <p:cTn id="77" presetID="10" presetClass="entr" presetSubtype="0" fill="hold" grpId="0" nodeType="withEffect">
                                  <p:stCondLst>
                                    <p:cond delay="3750"/>
                                  </p:stCondLst>
                                  <p:childTnLst>
                                    <p:set>
                                      <p:cBhvr>
                                        <p:cTn id="78" dur="1" fill="hold">
                                          <p:stCondLst>
                                            <p:cond delay="0"/>
                                          </p:stCondLst>
                                        </p:cTn>
                                        <p:tgtEl>
                                          <p:spTgt spid="121"/>
                                        </p:tgtEl>
                                        <p:attrNameLst>
                                          <p:attrName>style.visibility</p:attrName>
                                        </p:attrNameLst>
                                      </p:cBhvr>
                                      <p:to>
                                        <p:strVal val="visible"/>
                                      </p:to>
                                    </p:set>
                                    <p:animEffect transition="in" filter="fade">
                                      <p:cBhvr>
                                        <p:cTn id="79" dur="500"/>
                                        <p:tgtEl>
                                          <p:spTgt spid="121"/>
                                        </p:tgtEl>
                                      </p:cBhvr>
                                    </p:animEffect>
                                  </p:childTnLst>
                                </p:cTn>
                              </p:par>
                              <p:par>
                                <p:cTn id="80" presetID="42" presetClass="path" presetSubtype="0" decel="50000" fill="hold" grpId="1" nodeType="withEffect">
                                  <p:stCondLst>
                                    <p:cond delay="3750"/>
                                  </p:stCondLst>
                                  <p:childTnLst>
                                    <p:animMotion origin="layout" path="M 2.70833E-6 -2.59259E-6 L 2.70833E-6 -0.07708 " pathEditMode="relative" rAng="0" ptsTypes="AA">
                                      <p:cBhvr>
                                        <p:cTn id="81" dur="750" spd="-100000" fill="hold"/>
                                        <p:tgtEl>
                                          <p:spTgt spid="121"/>
                                        </p:tgtEl>
                                        <p:attrNameLst>
                                          <p:attrName>ppt_x</p:attrName>
                                          <p:attrName>ppt_y</p:attrName>
                                        </p:attrNameLst>
                                      </p:cBhvr>
                                      <p:rCtr x="0" y="-3866"/>
                                    </p:animMotion>
                                  </p:childTnLst>
                                </p:cTn>
                              </p:par>
                              <p:par>
                                <p:cTn id="82" presetID="10" presetClass="entr" presetSubtype="0" fill="hold" grpId="0" nodeType="withEffect">
                                  <p:stCondLst>
                                    <p:cond delay="3750"/>
                                  </p:stCondLst>
                                  <p:childTnLst>
                                    <p:set>
                                      <p:cBhvr>
                                        <p:cTn id="83" dur="1" fill="hold">
                                          <p:stCondLst>
                                            <p:cond delay="0"/>
                                          </p:stCondLst>
                                        </p:cTn>
                                        <p:tgtEl>
                                          <p:spTgt spid="123"/>
                                        </p:tgtEl>
                                        <p:attrNameLst>
                                          <p:attrName>style.visibility</p:attrName>
                                        </p:attrNameLst>
                                      </p:cBhvr>
                                      <p:to>
                                        <p:strVal val="visible"/>
                                      </p:to>
                                    </p:set>
                                    <p:animEffect transition="in" filter="fade">
                                      <p:cBhvr>
                                        <p:cTn id="84" dur="500"/>
                                        <p:tgtEl>
                                          <p:spTgt spid="123"/>
                                        </p:tgtEl>
                                      </p:cBhvr>
                                    </p:animEffect>
                                  </p:childTnLst>
                                </p:cTn>
                              </p:par>
                              <p:par>
                                <p:cTn id="85" presetID="42" presetClass="path" presetSubtype="0" decel="50000" fill="hold" grpId="1" nodeType="withEffect">
                                  <p:stCondLst>
                                    <p:cond delay="3750"/>
                                  </p:stCondLst>
                                  <p:childTnLst>
                                    <p:animMotion origin="layout" path="M 2.5E-6 1.11022E-16 L 2.5E-6 -0.23634 " pathEditMode="relative" rAng="0" ptsTypes="AA">
                                      <p:cBhvr>
                                        <p:cTn id="86" dur="750" spd="-100000" fill="hold"/>
                                        <p:tgtEl>
                                          <p:spTgt spid="123"/>
                                        </p:tgtEl>
                                        <p:attrNameLst>
                                          <p:attrName>ppt_x</p:attrName>
                                          <p:attrName>ppt_y</p:attrName>
                                        </p:attrNameLst>
                                      </p:cBhvr>
                                      <p:rCtr x="0" y="-11829"/>
                                    </p:animMotion>
                                  </p:childTnLst>
                                </p:cTn>
                              </p:par>
                              <p:par>
                                <p:cTn id="87" presetID="10" presetClass="entr" presetSubtype="0" fill="hold" grpId="0" nodeType="withEffect">
                                  <p:stCondLst>
                                    <p:cond delay="4500"/>
                                  </p:stCondLst>
                                  <p:childTnLst>
                                    <p:set>
                                      <p:cBhvr>
                                        <p:cTn id="88" dur="1" fill="hold">
                                          <p:stCondLst>
                                            <p:cond delay="0"/>
                                          </p:stCondLst>
                                        </p:cTn>
                                        <p:tgtEl>
                                          <p:spTgt spid="119"/>
                                        </p:tgtEl>
                                        <p:attrNameLst>
                                          <p:attrName>style.visibility</p:attrName>
                                        </p:attrNameLst>
                                      </p:cBhvr>
                                      <p:to>
                                        <p:strVal val="visible"/>
                                      </p:to>
                                    </p:set>
                                    <p:animEffect transition="in" filter="fade">
                                      <p:cBhvr>
                                        <p:cTn id="89" dur="750"/>
                                        <p:tgtEl>
                                          <p:spTgt spid="119"/>
                                        </p:tgtEl>
                                      </p:cBhvr>
                                    </p:animEffect>
                                  </p:childTnLst>
                                </p:cTn>
                              </p:par>
                              <p:par>
                                <p:cTn id="90" presetID="10" presetClass="entr" presetSubtype="0" fill="hold" grpId="0" nodeType="withEffect">
                                  <p:stCondLst>
                                    <p:cond delay="4500"/>
                                  </p:stCondLst>
                                  <p:childTnLst>
                                    <p:set>
                                      <p:cBhvr>
                                        <p:cTn id="91" dur="1" fill="hold">
                                          <p:stCondLst>
                                            <p:cond delay="0"/>
                                          </p:stCondLst>
                                        </p:cTn>
                                        <p:tgtEl>
                                          <p:spTgt spid="122"/>
                                        </p:tgtEl>
                                        <p:attrNameLst>
                                          <p:attrName>style.visibility</p:attrName>
                                        </p:attrNameLst>
                                      </p:cBhvr>
                                      <p:to>
                                        <p:strVal val="visible"/>
                                      </p:to>
                                    </p:set>
                                    <p:animEffect transition="in" filter="fade">
                                      <p:cBhvr>
                                        <p:cTn id="92" dur="750"/>
                                        <p:tgtEl>
                                          <p:spTgt spid="122"/>
                                        </p:tgtEl>
                                      </p:cBhvr>
                                    </p:animEffect>
                                  </p:childTnLst>
                                </p:cTn>
                              </p:par>
                            </p:childTnLst>
                          </p:cTn>
                        </p:par>
                        <p:par>
                          <p:cTn id="93" fill="hold">
                            <p:stCondLst>
                              <p:cond delay="5250"/>
                            </p:stCondLst>
                            <p:childTnLst>
                              <p:par>
                                <p:cTn id="94" presetID="10" presetClass="entr" presetSubtype="0" fill="hold" grpId="0" nodeType="afterEffect">
                                  <p:stCondLst>
                                    <p:cond delay="0"/>
                                  </p:stCondLst>
                                  <p:childTnLst>
                                    <p:set>
                                      <p:cBhvr>
                                        <p:cTn id="95" dur="1" fill="hold">
                                          <p:stCondLst>
                                            <p:cond delay="0"/>
                                          </p:stCondLst>
                                        </p:cTn>
                                        <p:tgtEl>
                                          <p:spTgt spid="89"/>
                                        </p:tgtEl>
                                        <p:attrNameLst>
                                          <p:attrName>style.visibility</p:attrName>
                                        </p:attrNameLst>
                                      </p:cBhvr>
                                      <p:to>
                                        <p:strVal val="visible"/>
                                      </p:to>
                                    </p:set>
                                    <p:animEffect transition="in" filter="fade">
                                      <p:cBhvr>
                                        <p:cTn id="96" dur="75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106" grpId="0" animBg="1"/>
      <p:bldP spid="107" grpId="0" animBg="1"/>
      <p:bldP spid="109" grpId="0" animBg="1"/>
      <p:bldP spid="115" grpId="0"/>
      <p:bldP spid="118" grpId="0"/>
      <p:bldP spid="120" grpId="0" animBg="1"/>
      <p:bldP spid="119" grpId="0"/>
      <p:bldP spid="121" grpId="0" animBg="1"/>
      <p:bldP spid="121" grpId="1" animBg="1"/>
      <p:bldP spid="122" grpId="0"/>
      <p:bldP spid="123" grpId="0" animBg="1"/>
      <p:bldP spid="123" grpId="1" animBg="1"/>
      <p:bldP spid="87" grpId="0"/>
      <p:bldP spid="87" grpId="1"/>
      <p:bldP spid="87" grpId="2"/>
      <p:bldP spid="88" grpId="0"/>
      <p:bldP spid="88" grpId="1"/>
      <p:bldP spid="114" grpId="0"/>
      <p:bldP spid="113" grpId="0"/>
      <p:bldP spid="8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2400300" y="1455704"/>
            <a:ext cx="7391400" cy="3810000"/>
            <a:chOff x="2678349" y="1770434"/>
            <a:chExt cx="7391400" cy="3810000"/>
          </a:xfrm>
          <a:solidFill>
            <a:schemeClr val="bg1">
              <a:lumMod val="75000"/>
            </a:schemeClr>
          </a:solidFill>
          <a:effectLst/>
        </p:grpSpPr>
        <p:sp>
          <p:nvSpPr>
            <p:cNvPr id="21" name="Freeform 69"/>
            <p:cNvSpPr>
              <a:spLocks/>
            </p:cNvSpPr>
            <p:nvPr/>
          </p:nvSpPr>
          <p:spPr bwMode="gray">
            <a:xfrm>
              <a:off x="2678349" y="1770434"/>
              <a:ext cx="3054345" cy="3810000"/>
            </a:xfrm>
            <a:custGeom>
              <a:avLst/>
              <a:gdLst>
                <a:gd name="T0" fmla="*/ 1166 w 1280"/>
                <a:gd name="T1" fmla="*/ 14 h 1782"/>
                <a:gd name="T2" fmla="*/ 1060 w 1280"/>
                <a:gd name="T3" fmla="*/ 40 h 1782"/>
                <a:gd name="T4" fmla="*/ 916 w 1280"/>
                <a:gd name="T5" fmla="*/ 14 h 1782"/>
                <a:gd name="T6" fmla="*/ 728 w 1280"/>
                <a:gd name="T7" fmla="*/ 64 h 1782"/>
                <a:gd name="T8" fmla="*/ 656 w 1280"/>
                <a:gd name="T9" fmla="*/ 102 h 1782"/>
                <a:gd name="T10" fmla="*/ 670 w 1280"/>
                <a:gd name="T11" fmla="*/ 148 h 1782"/>
                <a:gd name="T12" fmla="*/ 546 w 1280"/>
                <a:gd name="T13" fmla="*/ 90 h 1782"/>
                <a:gd name="T14" fmla="*/ 576 w 1280"/>
                <a:gd name="T15" fmla="*/ 120 h 1782"/>
                <a:gd name="T16" fmla="*/ 536 w 1280"/>
                <a:gd name="T17" fmla="*/ 132 h 1782"/>
                <a:gd name="T18" fmla="*/ 578 w 1280"/>
                <a:gd name="T19" fmla="*/ 170 h 1782"/>
                <a:gd name="T20" fmla="*/ 622 w 1280"/>
                <a:gd name="T21" fmla="*/ 174 h 1782"/>
                <a:gd name="T22" fmla="*/ 664 w 1280"/>
                <a:gd name="T23" fmla="*/ 234 h 1782"/>
                <a:gd name="T24" fmla="*/ 522 w 1280"/>
                <a:gd name="T25" fmla="*/ 284 h 1782"/>
                <a:gd name="T26" fmla="*/ 344 w 1280"/>
                <a:gd name="T27" fmla="*/ 262 h 1782"/>
                <a:gd name="T28" fmla="*/ 72 w 1280"/>
                <a:gd name="T29" fmla="*/ 246 h 1782"/>
                <a:gd name="T30" fmla="*/ 36 w 1280"/>
                <a:gd name="T31" fmla="*/ 352 h 1782"/>
                <a:gd name="T32" fmla="*/ 62 w 1280"/>
                <a:gd name="T33" fmla="*/ 418 h 1782"/>
                <a:gd name="T34" fmla="*/ 82 w 1280"/>
                <a:gd name="T35" fmla="*/ 454 h 1782"/>
                <a:gd name="T36" fmla="*/ 112 w 1280"/>
                <a:gd name="T37" fmla="*/ 406 h 1782"/>
                <a:gd name="T38" fmla="*/ 132 w 1280"/>
                <a:gd name="T39" fmla="*/ 400 h 1782"/>
                <a:gd name="T40" fmla="*/ 170 w 1280"/>
                <a:gd name="T41" fmla="*/ 402 h 1782"/>
                <a:gd name="T42" fmla="*/ 230 w 1280"/>
                <a:gd name="T43" fmla="*/ 436 h 1782"/>
                <a:gd name="T44" fmla="*/ 310 w 1280"/>
                <a:gd name="T45" fmla="*/ 508 h 1782"/>
                <a:gd name="T46" fmla="*/ 384 w 1280"/>
                <a:gd name="T47" fmla="*/ 704 h 1782"/>
                <a:gd name="T48" fmla="*/ 470 w 1280"/>
                <a:gd name="T49" fmla="*/ 796 h 1782"/>
                <a:gd name="T50" fmla="*/ 552 w 1280"/>
                <a:gd name="T51" fmla="*/ 912 h 1782"/>
                <a:gd name="T52" fmla="*/ 710 w 1280"/>
                <a:gd name="T53" fmla="*/ 1046 h 1782"/>
                <a:gd name="T54" fmla="*/ 808 w 1280"/>
                <a:gd name="T55" fmla="*/ 1288 h 1782"/>
                <a:gd name="T56" fmla="*/ 796 w 1280"/>
                <a:gd name="T57" fmla="*/ 1708 h 1782"/>
                <a:gd name="T58" fmla="*/ 854 w 1280"/>
                <a:gd name="T59" fmla="*/ 1662 h 1782"/>
                <a:gd name="T60" fmla="*/ 880 w 1280"/>
                <a:gd name="T61" fmla="*/ 1610 h 1782"/>
                <a:gd name="T62" fmla="*/ 1042 w 1280"/>
                <a:gd name="T63" fmla="*/ 1424 h 1782"/>
                <a:gd name="T64" fmla="*/ 1144 w 1280"/>
                <a:gd name="T65" fmla="*/ 1204 h 1782"/>
                <a:gd name="T66" fmla="*/ 1014 w 1280"/>
                <a:gd name="T67" fmla="*/ 1142 h 1782"/>
                <a:gd name="T68" fmla="*/ 836 w 1280"/>
                <a:gd name="T69" fmla="*/ 1040 h 1782"/>
                <a:gd name="T70" fmla="*/ 734 w 1280"/>
                <a:gd name="T71" fmla="*/ 1026 h 1782"/>
                <a:gd name="T72" fmla="*/ 648 w 1280"/>
                <a:gd name="T73" fmla="*/ 936 h 1782"/>
                <a:gd name="T74" fmla="*/ 604 w 1280"/>
                <a:gd name="T75" fmla="*/ 810 h 1782"/>
                <a:gd name="T76" fmla="*/ 734 w 1280"/>
                <a:gd name="T77" fmla="*/ 782 h 1782"/>
                <a:gd name="T78" fmla="*/ 828 w 1280"/>
                <a:gd name="T79" fmla="*/ 632 h 1782"/>
                <a:gd name="T80" fmla="*/ 880 w 1280"/>
                <a:gd name="T81" fmla="*/ 618 h 1782"/>
                <a:gd name="T82" fmla="*/ 922 w 1280"/>
                <a:gd name="T83" fmla="*/ 586 h 1782"/>
                <a:gd name="T84" fmla="*/ 860 w 1280"/>
                <a:gd name="T85" fmla="*/ 544 h 1782"/>
                <a:gd name="T86" fmla="*/ 938 w 1280"/>
                <a:gd name="T87" fmla="*/ 578 h 1782"/>
                <a:gd name="T88" fmla="*/ 984 w 1280"/>
                <a:gd name="T89" fmla="*/ 576 h 1782"/>
                <a:gd name="T90" fmla="*/ 984 w 1280"/>
                <a:gd name="T91" fmla="*/ 540 h 1782"/>
                <a:gd name="T92" fmla="*/ 934 w 1280"/>
                <a:gd name="T93" fmla="*/ 490 h 1782"/>
                <a:gd name="T94" fmla="*/ 866 w 1280"/>
                <a:gd name="T95" fmla="*/ 426 h 1782"/>
                <a:gd name="T96" fmla="*/ 770 w 1280"/>
                <a:gd name="T97" fmla="*/ 412 h 1782"/>
                <a:gd name="T98" fmla="*/ 720 w 1280"/>
                <a:gd name="T99" fmla="*/ 512 h 1782"/>
                <a:gd name="T100" fmla="*/ 646 w 1280"/>
                <a:gd name="T101" fmla="*/ 368 h 1782"/>
                <a:gd name="T102" fmla="*/ 724 w 1280"/>
                <a:gd name="T103" fmla="*/ 316 h 1782"/>
                <a:gd name="T104" fmla="*/ 778 w 1280"/>
                <a:gd name="T105" fmla="*/ 234 h 1782"/>
                <a:gd name="T106" fmla="*/ 788 w 1280"/>
                <a:gd name="T107" fmla="*/ 350 h 1782"/>
                <a:gd name="T108" fmla="*/ 876 w 1280"/>
                <a:gd name="T109" fmla="*/ 350 h 1782"/>
                <a:gd name="T110" fmla="*/ 816 w 1280"/>
                <a:gd name="T111" fmla="*/ 250 h 1782"/>
                <a:gd name="T112" fmla="*/ 734 w 1280"/>
                <a:gd name="T113" fmla="*/ 188 h 1782"/>
                <a:gd name="T114" fmla="*/ 780 w 1280"/>
                <a:gd name="T115" fmla="*/ 128 h 1782"/>
                <a:gd name="T116" fmla="*/ 842 w 1280"/>
                <a:gd name="T117" fmla="*/ 102 h 1782"/>
                <a:gd name="T118" fmla="*/ 968 w 1280"/>
                <a:gd name="T119" fmla="*/ 208 h 1782"/>
                <a:gd name="T120" fmla="*/ 994 w 1280"/>
                <a:gd name="T121" fmla="*/ 324 h 1782"/>
                <a:gd name="T122" fmla="*/ 1154 w 1280"/>
                <a:gd name="T123" fmla="*/ 308 h 1782"/>
                <a:gd name="T124" fmla="*/ 1252 w 1280"/>
                <a:gd name="T125" fmla="*/ 202 h 1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80" h="1782">
                  <a:moveTo>
                    <a:pt x="1214" y="64"/>
                  </a:moveTo>
                  <a:lnTo>
                    <a:pt x="1230" y="60"/>
                  </a:lnTo>
                  <a:lnTo>
                    <a:pt x="1244" y="54"/>
                  </a:lnTo>
                  <a:lnTo>
                    <a:pt x="1254" y="44"/>
                  </a:lnTo>
                  <a:lnTo>
                    <a:pt x="1256" y="30"/>
                  </a:lnTo>
                  <a:lnTo>
                    <a:pt x="1250" y="12"/>
                  </a:lnTo>
                  <a:lnTo>
                    <a:pt x="1238" y="22"/>
                  </a:lnTo>
                  <a:lnTo>
                    <a:pt x="1226" y="24"/>
                  </a:lnTo>
                  <a:lnTo>
                    <a:pt x="1212" y="20"/>
                  </a:lnTo>
                  <a:lnTo>
                    <a:pt x="1198" y="16"/>
                  </a:lnTo>
                  <a:lnTo>
                    <a:pt x="1184" y="14"/>
                  </a:lnTo>
                  <a:lnTo>
                    <a:pt x="1166" y="14"/>
                  </a:lnTo>
                  <a:lnTo>
                    <a:pt x="1146" y="16"/>
                  </a:lnTo>
                  <a:lnTo>
                    <a:pt x="1130" y="18"/>
                  </a:lnTo>
                  <a:lnTo>
                    <a:pt x="1116" y="16"/>
                  </a:lnTo>
                  <a:lnTo>
                    <a:pt x="1100" y="16"/>
                  </a:lnTo>
                  <a:lnTo>
                    <a:pt x="1086" y="14"/>
                  </a:lnTo>
                  <a:lnTo>
                    <a:pt x="1074" y="18"/>
                  </a:lnTo>
                  <a:lnTo>
                    <a:pt x="1070" y="20"/>
                  </a:lnTo>
                  <a:lnTo>
                    <a:pt x="1066" y="24"/>
                  </a:lnTo>
                  <a:lnTo>
                    <a:pt x="1064" y="30"/>
                  </a:lnTo>
                  <a:lnTo>
                    <a:pt x="1062" y="34"/>
                  </a:lnTo>
                  <a:lnTo>
                    <a:pt x="1060" y="38"/>
                  </a:lnTo>
                  <a:lnTo>
                    <a:pt x="1060" y="40"/>
                  </a:lnTo>
                  <a:lnTo>
                    <a:pt x="1036" y="44"/>
                  </a:lnTo>
                  <a:lnTo>
                    <a:pt x="1012" y="44"/>
                  </a:lnTo>
                  <a:lnTo>
                    <a:pt x="986" y="46"/>
                  </a:lnTo>
                  <a:lnTo>
                    <a:pt x="960" y="50"/>
                  </a:lnTo>
                  <a:lnTo>
                    <a:pt x="936" y="58"/>
                  </a:lnTo>
                  <a:lnTo>
                    <a:pt x="912" y="62"/>
                  </a:lnTo>
                  <a:lnTo>
                    <a:pt x="884" y="62"/>
                  </a:lnTo>
                  <a:lnTo>
                    <a:pt x="886" y="48"/>
                  </a:lnTo>
                  <a:lnTo>
                    <a:pt x="894" y="38"/>
                  </a:lnTo>
                  <a:lnTo>
                    <a:pt x="902" y="30"/>
                  </a:lnTo>
                  <a:lnTo>
                    <a:pt x="910" y="22"/>
                  </a:lnTo>
                  <a:lnTo>
                    <a:pt x="916" y="14"/>
                  </a:lnTo>
                  <a:lnTo>
                    <a:pt x="916" y="0"/>
                  </a:lnTo>
                  <a:lnTo>
                    <a:pt x="882" y="0"/>
                  </a:lnTo>
                  <a:lnTo>
                    <a:pt x="844" y="6"/>
                  </a:lnTo>
                  <a:lnTo>
                    <a:pt x="810" y="12"/>
                  </a:lnTo>
                  <a:lnTo>
                    <a:pt x="790" y="16"/>
                  </a:lnTo>
                  <a:lnTo>
                    <a:pt x="766" y="18"/>
                  </a:lnTo>
                  <a:lnTo>
                    <a:pt x="738" y="20"/>
                  </a:lnTo>
                  <a:lnTo>
                    <a:pt x="712" y="26"/>
                  </a:lnTo>
                  <a:lnTo>
                    <a:pt x="690" y="34"/>
                  </a:lnTo>
                  <a:lnTo>
                    <a:pt x="676" y="46"/>
                  </a:lnTo>
                  <a:lnTo>
                    <a:pt x="700" y="56"/>
                  </a:lnTo>
                  <a:lnTo>
                    <a:pt x="728" y="64"/>
                  </a:lnTo>
                  <a:lnTo>
                    <a:pt x="754" y="68"/>
                  </a:lnTo>
                  <a:lnTo>
                    <a:pt x="728" y="68"/>
                  </a:lnTo>
                  <a:lnTo>
                    <a:pt x="702" y="70"/>
                  </a:lnTo>
                  <a:lnTo>
                    <a:pt x="676" y="68"/>
                  </a:lnTo>
                  <a:lnTo>
                    <a:pt x="658" y="64"/>
                  </a:lnTo>
                  <a:lnTo>
                    <a:pt x="642" y="58"/>
                  </a:lnTo>
                  <a:lnTo>
                    <a:pt x="624" y="54"/>
                  </a:lnTo>
                  <a:lnTo>
                    <a:pt x="602" y="54"/>
                  </a:lnTo>
                  <a:lnTo>
                    <a:pt x="614" y="78"/>
                  </a:lnTo>
                  <a:lnTo>
                    <a:pt x="626" y="92"/>
                  </a:lnTo>
                  <a:lnTo>
                    <a:pt x="640" y="100"/>
                  </a:lnTo>
                  <a:lnTo>
                    <a:pt x="656" y="102"/>
                  </a:lnTo>
                  <a:lnTo>
                    <a:pt x="676" y="102"/>
                  </a:lnTo>
                  <a:lnTo>
                    <a:pt x="698" y="102"/>
                  </a:lnTo>
                  <a:lnTo>
                    <a:pt x="692" y="106"/>
                  </a:lnTo>
                  <a:lnTo>
                    <a:pt x="686" y="112"/>
                  </a:lnTo>
                  <a:lnTo>
                    <a:pt x="682" y="118"/>
                  </a:lnTo>
                  <a:lnTo>
                    <a:pt x="676" y="124"/>
                  </a:lnTo>
                  <a:lnTo>
                    <a:pt x="672" y="128"/>
                  </a:lnTo>
                  <a:lnTo>
                    <a:pt x="676" y="132"/>
                  </a:lnTo>
                  <a:lnTo>
                    <a:pt x="680" y="138"/>
                  </a:lnTo>
                  <a:lnTo>
                    <a:pt x="684" y="142"/>
                  </a:lnTo>
                  <a:lnTo>
                    <a:pt x="688" y="146"/>
                  </a:lnTo>
                  <a:lnTo>
                    <a:pt x="670" y="148"/>
                  </a:lnTo>
                  <a:lnTo>
                    <a:pt x="656" y="144"/>
                  </a:lnTo>
                  <a:lnTo>
                    <a:pt x="644" y="134"/>
                  </a:lnTo>
                  <a:lnTo>
                    <a:pt x="634" y="124"/>
                  </a:lnTo>
                  <a:lnTo>
                    <a:pt x="624" y="112"/>
                  </a:lnTo>
                  <a:lnTo>
                    <a:pt x="612" y="104"/>
                  </a:lnTo>
                  <a:lnTo>
                    <a:pt x="598" y="100"/>
                  </a:lnTo>
                  <a:lnTo>
                    <a:pt x="576" y="104"/>
                  </a:lnTo>
                  <a:lnTo>
                    <a:pt x="580" y="108"/>
                  </a:lnTo>
                  <a:lnTo>
                    <a:pt x="584" y="114"/>
                  </a:lnTo>
                  <a:lnTo>
                    <a:pt x="572" y="104"/>
                  </a:lnTo>
                  <a:lnTo>
                    <a:pt x="560" y="96"/>
                  </a:lnTo>
                  <a:lnTo>
                    <a:pt x="546" y="90"/>
                  </a:lnTo>
                  <a:lnTo>
                    <a:pt x="532" y="88"/>
                  </a:lnTo>
                  <a:lnTo>
                    <a:pt x="518" y="94"/>
                  </a:lnTo>
                  <a:lnTo>
                    <a:pt x="530" y="100"/>
                  </a:lnTo>
                  <a:lnTo>
                    <a:pt x="538" y="104"/>
                  </a:lnTo>
                  <a:lnTo>
                    <a:pt x="552" y="106"/>
                  </a:lnTo>
                  <a:lnTo>
                    <a:pt x="558" y="106"/>
                  </a:lnTo>
                  <a:lnTo>
                    <a:pt x="562" y="108"/>
                  </a:lnTo>
                  <a:lnTo>
                    <a:pt x="566" y="110"/>
                  </a:lnTo>
                  <a:lnTo>
                    <a:pt x="570" y="116"/>
                  </a:lnTo>
                  <a:lnTo>
                    <a:pt x="574" y="118"/>
                  </a:lnTo>
                  <a:lnTo>
                    <a:pt x="574" y="118"/>
                  </a:lnTo>
                  <a:lnTo>
                    <a:pt x="576" y="120"/>
                  </a:lnTo>
                  <a:lnTo>
                    <a:pt x="576" y="124"/>
                  </a:lnTo>
                  <a:lnTo>
                    <a:pt x="576" y="126"/>
                  </a:lnTo>
                  <a:lnTo>
                    <a:pt x="574" y="130"/>
                  </a:lnTo>
                  <a:lnTo>
                    <a:pt x="570" y="134"/>
                  </a:lnTo>
                  <a:lnTo>
                    <a:pt x="568" y="136"/>
                  </a:lnTo>
                  <a:lnTo>
                    <a:pt x="566" y="138"/>
                  </a:lnTo>
                  <a:lnTo>
                    <a:pt x="562" y="138"/>
                  </a:lnTo>
                  <a:lnTo>
                    <a:pt x="556" y="138"/>
                  </a:lnTo>
                  <a:lnTo>
                    <a:pt x="552" y="136"/>
                  </a:lnTo>
                  <a:lnTo>
                    <a:pt x="546" y="134"/>
                  </a:lnTo>
                  <a:lnTo>
                    <a:pt x="540" y="132"/>
                  </a:lnTo>
                  <a:lnTo>
                    <a:pt x="536" y="132"/>
                  </a:lnTo>
                  <a:lnTo>
                    <a:pt x="536" y="136"/>
                  </a:lnTo>
                  <a:lnTo>
                    <a:pt x="536" y="142"/>
                  </a:lnTo>
                  <a:lnTo>
                    <a:pt x="538" y="148"/>
                  </a:lnTo>
                  <a:lnTo>
                    <a:pt x="542" y="152"/>
                  </a:lnTo>
                  <a:lnTo>
                    <a:pt x="546" y="154"/>
                  </a:lnTo>
                  <a:lnTo>
                    <a:pt x="552" y="156"/>
                  </a:lnTo>
                  <a:lnTo>
                    <a:pt x="556" y="158"/>
                  </a:lnTo>
                  <a:lnTo>
                    <a:pt x="562" y="160"/>
                  </a:lnTo>
                  <a:lnTo>
                    <a:pt x="566" y="162"/>
                  </a:lnTo>
                  <a:lnTo>
                    <a:pt x="570" y="166"/>
                  </a:lnTo>
                  <a:lnTo>
                    <a:pt x="574" y="168"/>
                  </a:lnTo>
                  <a:lnTo>
                    <a:pt x="578" y="170"/>
                  </a:lnTo>
                  <a:lnTo>
                    <a:pt x="582" y="172"/>
                  </a:lnTo>
                  <a:lnTo>
                    <a:pt x="588" y="172"/>
                  </a:lnTo>
                  <a:lnTo>
                    <a:pt x="592" y="172"/>
                  </a:lnTo>
                  <a:lnTo>
                    <a:pt x="596" y="172"/>
                  </a:lnTo>
                  <a:lnTo>
                    <a:pt x="600" y="170"/>
                  </a:lnTo>
                  <a:lnTo>
                    <a:pt x="602" y="168"/>
                  </a:lnTo>
                  <a:lnTo>
                    <a:pt x="604" y="164"/>
                  </a:lnTo>
                  <a:lnTo>
                    <a:pt x="606" y="166"/>
                  </a:lnTo>
                  <a:lnTo>
                    <a:pt x="608" y="164"/>
                  </a:lnTo>
                  <a:lnTo>
                    <a:pt x="612" y="162"/>
                  </a:lnTo>
                  <a:lnTo>
                    <a:pt x="616" y="168"/>
                  </a:lnTo>
                  <a:lnTo>
                    <a:pt x="622" y="174"/>
                  </a:lnTo>
                  <a:lnTo>
                    <a:pt x="634" y="180"/>
                  </a:lnTo>
                  <a:lnTo>
                    <a:pt x="646" y="184"/>
                  </a:lnTo>
                  <a:lnTo>
                    <a:pt x="660" y="190"/>
                  </a:lnTo>
                  <a:lnTo>
                    <a:pt x="672" y="202"/>
                  </a:lnTo>
                  <a:lnTo>
                    <a:pt x="664" y="204"/>
                  </a:lnTo>
                  <a:lnTo>
                    <a:pt x="660" y="206"/>
                  </a:lnTo>
                  <a:lnTo>
                    <a:pt x="656" y="208"/>
                  </a:lnTo>
                  <a:lnTo>
                    <a:pt x="654" y="212"/>
                  </a:lnTo>
                  <a:lnTo>
                    <a:pt x="652" y="216"/>
                  </a:lnTo>
                  <a:lnTo>
                    <a:pt x="648" y="220"/>
                  </a:lnTo>
                  <a:lnTo>
                    <a:pt x="644" y="224"/>
                  </a:lnTo>
                  <a:lnTo>
                    <a:pt x="664" y="234"/>
                  </a:lnTo>
                  <a:lnTo>
                    <a:pt x="678" y="250"/>
                  </a:lnTo>
                  <a:lnTo>
                    <a:pt x="682" y="270"/>
                  </a:lnTo>
                  <a:lnTo>
                    <a:pt x="672" y="268"/>
                  </a:lnTo>
                  <a:lnTo>
                    <a:pt x="654" y="268"/>
                  </a:lnTo>
                  <a:lnTo>
                    <a:pt x="632" y="270"/>
                  </a:lnTo>
                  <a:lnTo>
                    <a:pt x="612" y="274"/>
                  </a:lnTo>
                  <a:lnTo>
                    <a:pt x="598" y="280"/>
                  </a:lnTo>
                  <a:lnTo>
                    <a:pt x="592" y="284"/>
                  </a:lnTo>
                  <a:lnTo>
                    <a:pt x="586" y="290"/>
                  </a:lnTo>
                  <a:lnTo>
                    <a:pt x="580" y="296"/>
                  </a:lnTo>
                  <a:lnTo>
                    <a:pt x="552" y="290"/>
                  </a:lnTo>
                  <a:lnTo>
                    <a:pt x="522" y="284"/>
                  </a:lnTo>
                  <a:lnTo>
                    <a:pt x="496" y="284"/>
                  </a:lnTo>
                  <a:lnTo>
                    <a:pt x="472" y="290"/>
                  </a:lnTo>
                  <a:lnTo>
                    <a:pt x="450" y="294"/>
                  </a:lnTo>
                  <a:lnTo>
                    <a:pt x="432" y="288"/>
                  </a:lnTo>
                  <a:lnTo>
                    <a:pt x="416" y="284"/>
                  </a:lnTo>
                  <a:lnTo>
                    <a:pt x="408" y="278"/>
                  </a:lnTo>
                  <a:lnTo>
                    <a:pt x="402" y="272"/>
                  </a:lnTo>
                  <a:lnTo>
                    <a:pt x="394" y="260"/>
                  </a:lnTo>
                  <a:lnTo>
                    <a:pt x="384" y="256"/>
                  </a:lnTo>
                  <a:lnTo>
                    <a:pt x="372" y="254"/>
                  </a:lnTo>
                  <a:lnTo>
                    <a:pt x="358" y="258"/>
                  </a:lnTo>
                  <a:lnTo>
                    <a:pt x="344" y="262"/>
                  </a:lnTo>
                  <a:lnTo>
                    <a:pt x="330" y="266"/>
                  </a:lnTo>
                  <a:lnTo>
                    <a:pt x="306" y="272"/>
                  </a:lnTo>
                  <a:lnTo>
                    <a:pt x="292" y="272"/>
                  </a:lnTo>
                  <a:lnTo>
                    <a:pt x="280" y="270"/>
                  </a:lnTo>
                  <a:lnTo>
                    <a:pt x="270" y="266"/>
                  </a:lnTo>
                  <a:lnTo>
                    <a:pt x="260" y="260"/>
                  </a:lnTo>
                  <a:lnTo>
                    <a:pt x="248" y="252"/>
                  </a:lnTo>
                  <a:lnTo>
                    <a:pt x="228" y="244"/>
                  </a:lnTo>
                  <a:lnTo>
                    <a:pt x="196" y="236"/>
                  </a:lnTo>
                  <a:lnTo>
                    <a:pt x="156" y="234"/>
                  </a:lnTo>
                  <a:lnTo>
                    <a:pt x="114" y="238"/>
                  </a:lnTo>
                  <a:lnTo>
                    <a:pt x="72" y="246"/>
                  </a:lnTo>
                  <a:lnTo>
                    <a:pt x="34" y="256"/>
                  </a:lnTo>
                  <a:lnTo>
                    <a:pt x="4" y="272"/>
                  </a:lnTo>
                  <a:lnTo>
                    <a:pt x="6" y="276"/>
                  </a:lnTo>
                  <a:lnTo>
                    <a:pt x="8" y="280"/>
                  </a:lnTo>
                  <a:lnTo>
                    <a:pt x="22" y="284"/>
                  </a:lnTo>
                  <a:lnTo>
                    <a:pt x="32" y="294"/>
                  </a:lnTo>
                  <a:lnTo>
                    <a:pt x="40" y="306"/>
                  </a:lnTo>
                  <a:lnTo>
                    <a:pt x="44" y="322"/>
                  </a:lnTo>
                  <a:lnTo>
                    <a:pt x="22" y="326"/>
                  </a:lnTo>
                  <a:lnTo>
                    <a:pt x="0" y="334"/>
                  </a:lnTo>
                  <a:lnTo>
                    <a:pt x="16" y="346"/>
                  </a:lnTo>
                  <a:lnTo>
                    <a:pt x="36" y="352"/>
                  </a:lnTo>
                  <a:lnTo>
                    <a:pt x="56" y="358"/>
                  </a:lnTo>
                  <a:lnTo>
                    <a:pt x="56" y="358"/>
                  </a:lnTo>
                  <a:lnTo>
                    <a:pt x="56" y="358"/>
                  </a:lnTo>
                  <a:lnTo>
                    <a:pt x="30" y="364"/>
                  </a:lnTo>
                  <a:lnTo>
                    <a:pt x="4" y="372"/>
                  </a:lnTo>
                  <a:lnTo>
                    <a:pt x="10" y="392"/>
                  </a:lnTo>
                  <a:lnTo>
                    <a:pt x="20" y="404"/>
                  </a:lnTo>
                  <a:lnTo>
                    <a:pt x="34" y="408"/>
                  </a:lnTo>
                  <a:lnTo>
                    <a:pt x="48" y="406"/>
                  </a:lnTo>
                  <a:lnTo>
                    <a:pt x="54" y="410"/>
                  </a:lnTo>
                  <a:lnTo>
                    <a:pt x="58" y="412"/>
                  </a:lnTo>
                  <a:lnTo>
                    <a:pt x="62" y="418"/>
                  </a:lnTo>
                  <a:lnTo>
                    <a:pt x="64" y="422"/>
                  </a:lnTo>
                  <a:lnTo>
                    <a:pt x="64" y="428"/>
                  </a:lnTo>
                  <a:lnTo>
                    <a:pt x="62" y="432"/>
                  </a:lnTo>
                  <a:lnTo>
                    <a:pt x="54" y="440"/>
                  </a:lnTo>
                  <a:lnTo>
                    <a:pt x="44" y="448"/>
                  </a:lnTo>
                  <a:lnTo>
                    <a:pt x="36" y="458"/>
                  </a:lnTo>
                  <a:lnTo>
                    <a:pt x="34" y="470"/>
                  </a:lnTo>
                  <a:lnTo>
                    <a:pt x="44" y="468"/>
                  </a:lnTo>
                  <a:lnTo>
                    <a:pt x="56" y="464"/>
                  </a:lnTo>
                  <a:lnTo>
                    <a:pt x="66" y="460"/>
                  </a:lnTo>
                  <a:lnTo>
                    <a:pt x="76" y="458"/>
                  </a:lnTo>
                  <a:lnTo>
                    <a:pt x="82" y="454"/>
                  </a:lnTo>
                  <a:lnTo>
                    <a:pt x="90" y="448"/>
                  </a:lnTo>
                  <a:lnTo>
                    <a:pt x="94" y="442"/>
                  </a:lnTo>
                  <a:lnTo>
                    <a:pt x="96" y="438"/>
                  </a:lnTo>
                  <a:lnTo>
                    <a:pt x="96" y="434"/>
                  </a:lnTo>
                  <a:lnTo>
                    <a:pt x="98" y="428"/>
                  </a:lnTo>
                  <a:lnTo>
                    <a:pt x="98" y="422"/>
                  </a:lnTo>
                  <a:lnTo>
                    <a:pt x="98" y="420"/>
                  </a:lnTo>
                  <a:lnTo>
                    <a:pt x="98" y="416"/>
                  </a:lnTo>
                  <a:lnTo>
                    <a:pt x="100" y="414"/>
                  </a:lnTo>
                  <a:lnTo>
                    <a:pt x="102" y="412"/>
                  </a:lnTo>
                  <a:lnTo>
                    <a:pt x="106" y="410"/>
                  </a:lnTo>
                  <a:lnTo>
                    <a:pt x="112" y="406"/>
                  </a:lnTo>
                  <a:lnTo>
                    <a:pt x="116" y="400"/>
                  </a:lnTo>
                  <a:lnTo>
                    <a:pt x="120" y="396"/>
                  </a:lnTo>
                  <a:lnTo>
                    <a:pt x="124" y="392"/>
                  </a:lnTo>
                  <a:lnTo>
                    <a:pt x="124" y="390"/>
                  </a:lnTo>
                  <a:lnTo>
                    <a:pt x="128" y="388"/>
                  </a:lnTo>
                  <a:lnTo>
                    <a:pt x="130" y="388"/>
                  </a:lnTo>
                  <a:lnTo>
                    <a:pt x="134" y="388"/>
                  </a:lnTo>
                  <a:lnTo>
                    <a:pt x="136" y="390"/>
                  </a:lnTo>
                  <a:lnTo>
                    <a:pt x="136" y="392"/>
                  </a:lnTo>
                  <a:lnTo>
                    <a:pt x="136" y="394"/>
                  </a:lnTo>
                  <a:lnTo>
                    <a:pt x="134" y="398"/>
                  </a:lnTo>
                  <a:lnTo>
                    <a:pt x="132" y="400"/>
                  </a:lnTo>
                  <a:lnTo>
                    <a:pt x="130" y="404"/>
                  </a:lnTo>
                  <a:lnTo>
                    <a:pt x="130" y="406"/>
                  </a:lnTo>
                  <a:lnTo>
                    <a:pt x="130" y="408"/>
                  </a:lnTo>
                  <a:lnTo>
                    <a:pt x="134" y="408"/>
                  </a:lnTo>
                  <a:lnTo>
                    <a:pt x="138" y="406"/>
                  </a:lnTo>
                  <a:lnTo>
                    <a:pt x="144" y="402"/>
                  </a:lnTo>
                  <a:lnTo>
                    <a:pt x="148" y="400"/>
                  </a:lnTo>
                  <a:lnTo>
                    <a:pt x="154" y="398"/>
                  </a:lnTo>
                  <a:lnTo>
                    <a:pt x="160" y="396"/>
                  </a:lnTo>
                  <a:lnTo>
                    <a:pt x="164" y="398"/>
                  </a:lnTo>
                  <a:lnTo>
                    <a:pt x="168" y="400"/>
                  </a:lnTo>
                  <a:lnTo>
                    <a:pt x="170" y="402"/>
                  </a:lnTo>
                  <a:lnTo>
                    <a:pt x="174" y="406"/>
                  </a:lnTo>
                  <a:lnTo>
                    <a:pt x="178" y="410"/>
                  </a:lnTo>
                  <a:lnTo>
                    <a:pt x="182" y="412"/>
                  </a:lnTo>
                  <a:lnTo>
                    <a:pt x="186" y="416"/>
                  </a:lnTo>
                  <a:lnTo>
                    <a:pt x="192" y="418"/>
                  </a:lnTo>
                  <a:lnTo>
                    <a:pt x="198" y="418"/>
                  </a:lnTo>
                  <a:lnTo>
                    <a:pt x="204" y="418"/>
                  </a:lnTo>
                  <a:lnTo>
                    <a:pt x="212" y="420"/>
                  </a:lnTo>
                  <a:lnTo>
                    <a:pt x="218" y="422"/>
                  </a:lnTo>
                  <a:lnTo>
                    <a:pt x="222" y="426"/>
                  </a:lnTo>
                  <a:lnTo>
                    <a:pt x="226" y="430"/>
                  </a:lnTo>
                  <a:lnTo>
                    <a:pt x="230" y="436"/>
                  </a:lnTo>
                  <a:lnTo>
                    <a:pt x="238" y="446"/>
                  </a:lnTo>
                  <a:lnTo>
                    <a:pt x="248" y="456"/>
                  </a:lnTo>
                  <a:lnTo>
                    <a:pt x="260" y="464"/>
                  </a:lnTo>
                  <a:lnTo>
                    <a:pt x="274" y="476"/>
                  </a:lnTo>
                  <a:lnTo>
                    <a:pt x="288" y="486"/>
                  </a:lnTo>
                  <a:lnTo>
                    <a:pt x="292" y="488"/>
                  </a:lnTo>
                  <a:lnTo>
                    <a:pt x="298" y="490"/>
                  </a:lnTo>
                  <a:lnTo>
                    <a:pt x="302" y="492"/>
                  </a:lnTo>
                  <a:lnTo>
                    <a:pt x="306" y="494"/>
                  </a:lnTo>
                  <a:lnTo>
                    <a:pt x="308" y="498"/>
                  </a:lnTo>
                  <a:lnTo>
                    <a:pt x="310" y="502"/>
                  </a:lnTo>
                  <a:lnTo>
                    <a:pt x="310" y="508"/>
                  </a:lnTo>
                  <a:lnTo>
                    <a:pt x="312" y="512"/>
                  </a:lnTo>
                  <a:lnTo>
                    <a:pt x="320" y="530"/>
                  </a:lnTo>
                  <a:lnTo>
                    <a:pt x="330" y="546"/>
                  </a:lnTo>
                  <a:lnTo>
                    <a:pt x="334" y="552"/>
                  </a:lnTo>
                  <a:lnTo>
                    <a:pt x="340" y="558"/>
                  </a:lnTo>
                  <a:lnTo>
                    <a:pt x="348" y="562"/>
                  </a:lnTo>
                  <a:lnTo>
                    <a:pt x="350" y="598"/>
                  </a:lnTo>
                  <a:lnTo>
                    <a:pt x="354" y="634"/>
                  </a:lnTo>
                  <a:lnTo>
                    <a:pt x="362" y="668"/>
                  </a:lnTo>
                  <a:lnTo>
                    <a:pt x="368" y="678"/>
                  </a:lnTo>
                  <a:lnTo>
                    <a:pt x="376" y="692"/>
                  </a:lnTo>
                  <a:lnTo>
                    <a:pt x="384" y="704"/>
                  </a:lnTo>
                  <a:lnTo>
                    <a:pt x="390" y="714"/>
                  </a:lnTo>
                  <a:lnTo>
                    <a:pt x="394" y="716"/>
                  </a:lnTo>
                  <a:lnTo>
                    <a:pt x="400" y="718"/>
                  </a:lnTo>
                  <a:lnTo>
                    <a:pt x="406" y="720"/>
                  </a:lnTo>
                  <a:lnTo>
                    <a:pt x="410" y="722"/>
                  </a:lnTo>
                  <a:lnTo>
                    <a:pt x="416" y="722"/>
                  </a:lnTo>
                  <a:lnTo>
                    <a:pt x="418" y="724"/>
                  </a:lnTo>
                  <a:lnTo>
                    <a:pt x="428" y="740"/>
                  </a:lnTo>
                  <a:lnTo>
                    <a:pt x="434" y="758"/>
                  </a:lnTo>
                  <a:lnTo>
                    <a:pt x="442" y="774"/>
                  </a:lnTo>
                  <a:lnTo>
                    <a:pt x="454" y="788"/>
                  </a:lnTo>
                  <a:lnTo>
                    <a:pt x="470" y="796"/>
                  </a:lnTo>
                  <a:lnTo>
                    <a:pt x="486" y="806"/>
                  </a:lnTo>
                  <a:lnTo>
                    <a:pt x="498" y="818"/>
                  </a:lnTo>
                  <a:lnTo>
                    <a:pt x="502" y="830"/>
                  </a:lnTo>
                  <a:lnTo>
                    <a:pt x="502" y="844"/>
                  </a:lnTo>
                  <a:lnTo>
                    <a:pt x="502" y="856"/>
                  </a:lnTo>
                  <a:lnTo>
                    <a:pt x="506" y="868"/>
                  </a:lnTo>
                  <a:lnTo>
                    <a:pt x="514" y="874"/>
                  </a:lnTo>
                  <a:lnTo>
                    <a:pt x="524" y="878"/>
                  </a:lnTo>
                  <a:lnTo>
                    <a:pt x="534" y="880"/>
                  </a:lnTo>
                  <a:lnTo>
                    <a:pt x="544" y="888"/>
                  </a:lnTo>
                  <a:lnTo>
                    <a:pt x="550" y="900"/>
                  </a:lnTo>
                  <a:lnTo>
                    <a:pt x="552" y="912"/>
                  </a:lnTo>
                  <a:lnTo>
                    <a:pt x="556" y="924"/>
                  </a:lnTo>
                  <a:lnTo>
                    <a:pt x="566" y="938"/>
                  </a:lnTo>
                  <a:lnTo>
                    <a:pt x="576" y="944"/>
                  </a:lnTo>
                  <a:lnTo>
                    <a:pt x="586" y="946"/>
                  </a:lnTo>
                  <a:lnTo>
                    <a:pt x="594" y="948"/>
                  </a:lnTo>
                  <a:lnTo>
                    <a:pt x="604" y="950"/>
                  </a:lnTo>
                  <a:lnTo>
                    <a:pt x="626" y="958"/>
                  </a:lnTo>
                  <a:lnTo>
                    <a:pt x="648" y="968"/>
                  </a:lnTo>
                  <a:lnTo>
                    <a:pt x="670" y="982"/>
                  </a:lnTo>
                  <a:lnTo>
                    <a:pt x="688" y="1000"/>
                  </a:lnTo>
                  <a:lnTo>
                    <a:pt x="702" y="1020"/>
                  </a:lnTo>
                  <a:lnTo>
                    <a:pt x="710" y="1046"/>
                  </a:lnTo>
                  <a:lnTo>
                    <a:pt x="738" y="1054"/>
                  </a:lnTo>
                  <a:lnTo>
                    <a:pt x="756" y="1062"/>
                  </a:lnTo>
                  <a:lnTo>
                    <a:pt x="766" y="1072"/>
                  </a:lnTo>
                  <a:lnTo>
                    <a:pt x="768" y="1084"/>
                  </a:lnTo>
                  <a:lnTo>
                    <a:pt x="766" y="1104"/>
                  </a:lnTo>
                  <a:lnTo>
                    <a:pt x="758" y="1130"/>
                  </a:lnTo>
                  <a:lnTo>
                    <a:pt x="754" y="1160"/>
                  </a:lnTo>
                  <a:lnTo>
                    <a:pt x="754" y="1184"/>
                  </a:lnTo>
                  <a:lnTo>
                    <a:pt x="760" y="1206"/>
                  </a:lnTo>
                  <a:lnTo>
                    <a:pt x="770" y="1226"/>
                  </a:lnTo>
                  <a:lnTo>
                    <a:pt x="784" y="1248"/>
                  </a:lnTo>
                  <a:lnTo>
                    <a:pt x="808" y="1288"/>
                  </a:lnTo>
                  <a:lnTo>
                    <a:pt x="828" y="1326"/>
                  </a:lnTo>
                  <a:lnTo>
                    <a:pt x="844" y="1364"/>
                  </a:lnTo>
                  <a:lnTo>
                    <a:pt x="850" y="1406"/>
                  </a:lnTo>
                  <a:lnTo>
                    <a:pt x="848" y="1444"/>
                  </a:lnTo>
                  <a:lnTo>
                    <a:pt x="840" y="1482"/>
                  </a:lnTo>
                  <a:lnTo>
                    <a:pt x="828" y="1518"/>
                  </a:lnTo>
                  <a:lnTo>
                    <a:pt x="820" y="1558"/>
                  </a:lnTo>
                  <a:lnTo>
                    <a:pt x="816" y="1598"/>
                  </a:lnTo>
                  <a:lnTo>
                    <a:pt x="814" y="1636"/>
                  </a:lnTo>
                  <a:lnTo>
                    <a:pt x="808" y="1660"/>
                  </a:lnTo>
                  <a:lnTo>
                    <a:pt x="800" y="1684"/>
                  </a:lnTo>
                  <a:lnTo>
                    <a:pt x="796" y="1708"/>
                  </a:lnTo>
                  <a:lnTo>
                    <a:pt x="796" y="1734"/>
                  </a:lnTo>
                  <a:lnTo>
                    <a:pt x="804" y="1762"/>
                  </a:lnTo>
                  <a:lnTo>
                    <a:pt x="814" y="1776"/>
                  </a:lnTo>
                  <a:lnTo>
                    <a:pt x="824" y="1782"/>
                  </a:lnTo>
                  <a:lnTo>
                    <a:pt x="836" y="1780"/>
                  </a:lnTo>
                  <a:lnTo>
                    <a:pt x="846" y="1772"/>
                  </a:lnTo>
                  <a:lnTo>
                    <a:pt x="854" y="1758"/>
                  </a:lnTo>
                  <a:lnTo>
                    <a:pt x="858" y="1740"/>
                  </a:lnTo>
                  <a:lnTo>
                    <a:pt x="860" y="1720"/>
                  </a:lnTo>
                  <a:lnTo>
                    <a:pt x="858" y="1704"/>
                  </a:lnTo>
                  <a:lnTo>
                    <a:pt x="852" y="1684"/>
                  </a:lnTo>
                  <a:lnTo>
                    <a:pt x="854" y="1662"/>
                  </a:lnTo>
                  <a:lnTo>
                    <a:pt x="856" y="1658"/>
                  </a:lnTo>
                  <a:lnTo>
                    <a:pt x="860" y="1654"/>
                  </a:lnTo>
                  <a:lnTo>
                    <a:pt x="864" y="1652"/>
                  </a:lnTo>
                  <a:lnTo>
                    <a:pt x="868" y="1650"/>
                  </a:lnTo>
                  <a:lnTo>
                    <a:pt x="872" y="1646"/>
                  </a:lnTo>
                  <a:lnTo>
                    <a:pt x="876" y="1642"/>
                  </a:lnTo>
                  <a:lnTo>
                    <a:pt x="876" y="1638"/>
                  </a:lnTo>
                  <a:lnTo>
                    <a:pt x="878" y="1632"/>
                  </a:lnTo>
                  <a:lnTo>
                    <a:pt x="878" y="1626"/>
                  </a:lnTo>
                  <a:lnTo>
                    <a:pt x="878" y="1620"/>
                  </a:lnTo>
                  <a:lnTo>
                    <a:pt x="878" y="1614"/>
                  </a:lnTo>
                  <a:lnTo>
                    <a:pt x="880" y="1610"/>
                  </a:lnTo>
                  <a:lnTo>
                    <a:pt x="888" y="1600"/>
                  </a:lnTo>
                  <a:lnTo>
                    <a:pt x="902" y="1588"/>
                  </a:lnTo>
                  <a:lnTo>
                    <a:pt x="914" y="1578"/>
                  </a:lnTo>
                  <a:lnTo>
                    <a:pt x="928" y="1566"/>
                  </a:lnTo>
                  <a:lnTo>
                    <a:pt x="936" y="1556"/>
                  </a:lnTo>
                  <a:lnTo>
                    <a:pt x="940" y="1542"/>
                  </a:lnTo>
                  <a:lnTo>
                    <a:pt x="936" y="1528"/>
                  </a:lnTo>
                  <a:lnTo>
                    <a:pt x="968" y="1512"/>
                  </a:lnTo>
                  <a:lnTo>
                    <a:pt x="994" y="1494"/>
                  </a:lnTo>
                  <a:lnTo>
                    <a:pt x="1012" y="1474"/>
                  </a:lnTo>
                  <a:lnTo>
                    <a:pt x="1028" y="1450"/>
                  </a:lnTo>
                  <a:lnTo>
                    <a:pt x="1042" y="1424"/>
                  </a:lnTo>
                  <a:lnTo>
                    <a:pt x="1056" y="1398"/>
                  </a:lnTo>
                  <a:lnTo>
                    <a:pt x="1070" y="1370"/>
                  </a:lnTo>
                  <a:lnTo>
                    <a:pt x="1084" y="1356"/>
                  </a:lnTo>
                  <a:lnTo>
                    <a:pt x="1100" y="1340"/>
                  </a:lnTo>
                  <a:lnTo>
                    <a:pt x="1112" y="1324"/>
                  </a:lnTo>
                  <a:lnTo>
                    <a:pt x="1114" y="1310"/>
                  </a:lnTo>
                  <a:lnTo>
                    <a:pt x="1114" y="1296"/>
                  </a:lnTo>
                  <a:lnTo>
                    <a:pt x="1116" y="1282"/>
                  </a:lnTo>
                  <a:lnTo>
                    <a:pt x="1124" y="1262"/>
                  </a:lnTo>
                  <a:lnTo>
                    <a:pt x="1136" y="1242"/>
                  </a:lnTo>
                  <a:lnTo>
                    <a:pt x="1144" y="1222"/>
                  </a:lnTo>
                  <a:lnTo>
                    <a:pt x="1144" y="1204"/>
                  </a:lnTo>
                  <a:lnTo>
                    <a:pt x="1136" y="1190"/>
                  </a:lnTo>
                  <a:lnTo>
                    <a:pt x="1126" y="1182"/>
                  </a:lnTo>
                  <a:lnTo>
                    <a:pt x="1112" y="1180"/>
                  </a:lnTo>
                  <a:lnTo>
                    <a:pt x="1098" y="1178"/>
                  </a:lnTo>
                  <a:lnTo>
                    <a:pt x="1082" y="1172"/>
                  </a:lnTo>
                  <a:lnTo>
                    <a:pt x="1070" y="1164"/>
                  </a:lnTo>
                  <a:lnTo>
                    <a:pt x="1060" y="1154"/>
                  </a:lnTo>
                  <a:lnTo>
                    <a:pt x="1050" y="1144"/>
                  </a:lnTo>
                  <a:lnTo>
                    <a:pt x="1042" y="1142"/>
                  </a:lnTo>
                  <a:lnTo>
                    <a:pt x="1032" y="1144"/>
                  </a:lnTo>
                  <a:lnTo>
                    <a:pt x="1022" y="1144"/>
                  </a:lnTo>
                  <a:lnTo>
                    <a:pt x="1014" y="1142"/>
                  </a:lnTo>
                  <a:lnTo>
                    <a:pt x="1008" y="1132"/>
                  </a:lnTo>
                  <a:lnTo>
                    <a:pt x="1004" y="1118"/>
                  </a:lnTo>
                  <a:lnTo>
                    <a:pt x="996" y="1106"/>
                  </a:lnTo>
                  <a:lnTo>
                    <a:pt x="982" y="1098"/>
                  </a:lnTo>
                  <a:lnTo>
                    <a:pt x="968" y="1092"/>
                  </a:lnTo>
                  <a:lnTo>
                    <a:pt x="954" y="1084"/>
                  </a:lnTo>
                  <a:lnTo>
                    <a:pt x="928" y="1068"/>
                  </a:lnTo>
                  <a:lnTo>
                    <a:pt x="902" y="1050"/>
                  </a:lnTo>
                  <a:lnTo>
                    <a:pt x="880" y="1034"/>
                  </a:lnTo>
                  <a:lnTo>
                    <a:pt x="858" y="1044"/>
                  </a:lnTo>
                  <a:lnTo>
                    <a:pt x="834" y="1046"/>
                  </a:lnTo>
                  <a:lnTo>
                    <a:pt x="836" y="1040"/>
                  </a:lnTo>
                  <a:lnTo>
                    <a:pt x="836" y="1034"/>
                  </a:lnTo>
                  <a:lnTo>
                    <a:pt x="836" y="1028"/>
                  </a:lnTo>
                  <a:lnTo>
                    <a:pt x="838" y="1024"/>
                  </a:lnTo>
                  <a:lnTo>
                    <a:pt x="822" y="1022"/>
                  </a:lnTo>
                  <a:lnTo>
                    <a:pt x="808" y="1024"/>
                  </a:lnTo>
                  <a:lnTo>
                    <a:pt x="796" y="1032"/>
                  </a:lnTo>
                  <a:lnTo>
                    <a:pt x="790" y="1044"/>
                  </a:lnTo>
                  <a:lnTo>
                    <a:pt x="790" y="1060"/>
                  </a:lnTo>
                  <a:lnTo>
                    <a:pt x="774" y="1054"/>
                  </a:lnTo>
                  <a:lnTo>
                    <a:pt x="760" y="1044"/>
                  </a:lnTo>
                  <a:lnTo>
                    <a:pt x="754" y="1028"/>
                  </a:lnTo>
                  <a:lnTo>
                    <a:pt x="734" y="1026"/>
                  </a:lnTo>
                  <a:lnTo>
                    <a:pt x="714" y="1012"/>
                  </a:lnTo>
                  <a:lnTo>
                    <a:pt x="700" y="994"/>
                  </a:lnTo>
                  <a:lnTo>
                    <a:pt x="694" y="974"/>
                  </a:lnTo>
                  <a:lnTo>
                    <a:pt x="690" y="974"/>
                  </a:lnTo>
                  <a:lnTo>
                    <a:pt x="684" y="972"/>
                  </a:lnTo>
                  <a:lnTo>
                    <a:pt x="678" y="972"/>
                  </a:lnTo>
                  <a:lnTo>
                    <a:pt x="672" y="972"/>
                  </a:lnTo>
                  <a:lnTo>
                    <a:pt x="674" y="952"/>
                  </a:lnTo>
                  <a:lnTo>
                    <a:pt x="676" y="934"/>
                  </a:lnTo>
                  <a:lnTo>
                    <a:pt x="672" y="914"/>
                  </a:lnTo>
                  <a:lnTo>
                    <a:pt x="662" y="928"/>
                  </a:lnTo>
                  <a:lnTo>
                    <a:pt x="648" y="936"/>
                  </a:lnTo>
                  <a:lnTo>
                    <a:pt x="632" y="940"/>
                  </a:lnTo>
                  <a:lnTo>
                    <a:pt x="616" y="940"/>
                  </a:lnTo>
                  <a:lnTo>
                    <a:pt x="598" y="940"/>
                  </a:lnTo>
                  <a:lnTo>
                    <a:pt x="604" y="924"/>
                  </a:lnTo>
                  <a:lnTo>
                    <a:pt x="604" y="908"/>
                  </a:lnTo>
                  <a:lnTo>
                    <a:pt x="598" y="896"/>
                  </a:lnTo>
                  <a:lnTo>
                    <a:pt x="592" y="884"/>
                  </a:lnTo>
                  <a:lnTo>
                    <a:pt x="584" y="872"/>
                  </a:lnTo>
                  <a:lnTo>
                    <a:pt x="580" y="860"/>
                  </a:lnTo>
                  <a:lnTo>
                    <a:pt x="582" y="844"/>
                  </a:lnTo>
                  <a:lnTo>
                    <a:pt x="590" y="826"/>
                  </a:lnTo>
                  <a:lnTo>
                    <a:pt x="604" y="810"/>
                  </a:lnTo>
                  <a:lnTo>
                    <a:pt x="620" y="802"/>
                  </a:lnTo>
                  <a:lnTo>
                    <a:pt x="638" y="798"/>
                  </a:lnTo>
                  <a:lnTo>
                    <a:pt x="656" y="800"/>
                  </a:lnTo>
                  <a:lnTo>
                    <a:pt x="676" y="804"/>
                  </a:lnTo>
                  <a:lnTo>
                    <a:pt x="694" y="808"/>
                  </a:lnTo>
                  <a:lnTo>
                    <a:pt x="694" y="822"/>
                  </a:lnTo>
                  <a:lnTo>
                    <a:pt x="698" y="834"/>
                  </a:lnTo>
                  <a:lnTo>
                    <a:pt x="706" y="840"/>
                  </a:lnTo>
                  <a:lnTo>
                    <a:pt x="716" y="842"/>
                  </a:lnTo>
                  <a:lnTo>
                    <a:pt x="732" y="838"/>
                  </a:lnTo>
                  <a:lnTo>
                    <a:pt x="732" y="810"/>
                  </a:lnTo>
                  <a:lnTo>
                    <a:pt x="734" y="782"/>
                  </a:lnTo>
                  <a:lnTo>
                    <a:pt x="742" y="756"/>
                  </a:lnTo>
                  <a:lnTo>
                    <a:pt x="750" y="744"/>
                  </a:lnTo>
                  <a:lnTo>
                    <a:pt x="760" y="732"/>
                  </a:lnTo>
                  <a:lnTo>
                    <a:pt x="768" y="720"/>
                  </a:lnTo>
                  <a:lnTo>
                    <a:pt x="774" y="708"/>
                  </a:lnTo>
                  <a:lnTo>
                    <a:pt x="776" y="692"/>
                  </a:lnTo>
                  <a:lnTo>
                    <a:pt x="790" y="688"/>
                  </a:lnTo>
                  <a:lnTo>
                    <a:pt x="798" y="682"/>
                  </a:lnTo>
                  <a:lnTo>
                    <a:pt x="800" y="672"/>
                  </a:lnTo>
                  <a:lnTo>
                    <a:pt x="804" y="660"/>
                  </a:lnTo>
                  <a:lnTo>
                    <a:pt x="810" y="648"/>
                  </a:lnTo>
                  <a:lnTo>
                    <a:pt x="828" y="632"/>
                  </a:lnTo>
                  <a:lnTo>
                    <a:pt x="848" y="618"/>
                  </a:lnTo>
                  <a:lnTo>
                    <a:pt x="868" y="604"/>
                  </a:lnTo>
                  <a:lnTo>
                    <a:pt x="870" y="602"/>
                  </a:lnTo>
                  <a:lnTo>
                    <a:pt x="874" y="598"/>
                  </a:lnTo>
                  <a:lnTo>
                    <a:pt x="880" y="602"/>
                  </a:lnTo>
                  <a:lnTo>
                    <a:pt x="886" y="604"/>
                  </a:lnTo>
                  <a:lnTo>
                    <a:pt x="890" y="606"/>
                  </a:lnTo>
                  <a:lnTo>
                    <a:pt x="888" y="606"/>
                  </a:lnTo>
                  <a:lnTo>
                    <a:pt x="890" y="608"/>
                  </a:lnTo>
                  <a:lnTo>
                    <a:pt x="894" y="612"/>
                  </a:lnTo>
                  <a:lnTo>
                    <a:pt x="888" y="614"/>
                  </a:lnTo>
                  <a:lnTo>
                    <a:pt x="880" y="618"/>
                  </a:lnTo>
                  <a:lnTo>
                    <a:pt x="872" y="622"/>
                  </a:lnTo>
                  <a:lnTo>
                    <a:pt x="864" y="628"/>
                  </a:lnTo>
                  <a:lnTo>
                    <a:pt x="862" y="634"/>
                  </a:lnTo>
                  <a:lnTo>
                    <a:pt x="864" y="640"/>
                  </a:lnTo>
                  <a:lnTo>
                    <a:pt x="878" y="646"/>
                  </a:lnTo>
                  <a:lnTo>
                    <a:pt x="886" y="638"/>
                  </a:lnTo>
                  <a:lnTo>
                    <a:pt x="898" y="628"/>
                  </a:lnTo>
                  <a:lnTo>
                    <a:pt x="912" y="616"/>
                  </a:lnTo>
                  <a:lnTo>
                    <a:pt x="922" y="604"/>
                  </a:lnTo>
                  <a:lnTo>
                    <a:pt x="930" y="592"/>
                  </a:lnTo>
                  <a:lnTo>
                    <a:pt x="930" y="582"/>
                  </a:lnTo>
                  <a:lnTo>
                    <a:pt x="922" y="586"/>
                  </a:lnTo>
                  <a:lnTo>
                    <a:pt x="914" y="592"/>
                  </a:lnTo>
                  <a:lnTo>
                    <a:pt x="906" y="594"/>
                  </a:lnTo>
                  <a:lnTo>
                    <a:pt x="896" y="594"/>
                  </a:lnTo>
                  <a:lnTo>
                    <a:pt x="892" y="592"/>
                  </a:lnTo>
                  <a:lnTo>
                    <a:pt x="890" y="588"/>
                  </a:lnTo>
                  <a:lnTo>
                    <a:pt x="886" y="586"/>
                  </a:lnTo>
                  <a:lnTo>
                    <a:pt x="894" y="574"/>
                  </a:lnTo>
                  <a:lnTo>
                    <a:pt x="896" y="566"/>
                  </a:lnTo>
                  <a:lnTo>
                    <a:pt x="896" y="556"/>
                  </a:lnTo>
                  <a:lnTo>
                    <a:pt x="890" y="550"/>
                  </a:lnTo>
                  <a:lnTo>
                    <a:pt x="878" y="544"/>
                  </a:lnTo>
                  <a:lnTo>
                    <a:pt x="860" y="544"/>
                  </a:lnTo>
                  <a:lnTo>
                    <a:pt x="890" y="540"/>
                  </a:lnTo>
                  <a:lnTo>
                    <a:pt x="918" y="536"/>
                  </a:lnTo>
                  <a:lnTo>
                    <a:pt x="946" y="528"/>
                  </a:lnTo>
                  <a:lnTo>
                    <a:pt x="954" y="534"/>
                  </a:lnTo>
                  <a:lnTo>
                    <a:pt x="954" y="540"/>
                  </a:lnTo>
                  <a:lnTo>
                    <a:pt x="948" y="546"/>
                  </a:lnTo>
                  <a:lnTo>
                    <a:pt x="942" y="554"/>
                  </a:lnTo>
                  <a:lnTo>
                    <a:pt x="936" y="562"/>
                  </a:lnTo>
                  <a:lnTo>
                    <a:pt x="934" y="570"/>
                  </a:lnTo>
                  <a:lnTo>
                    <a:pt x="934" y="574"/>
                  </a:lnTo>
                  <a:lnTo>
                    <a:pt x="936" y="578"/>
                  </a:lnTo>
                  <a:lnTo>
                    <a:pt x="938" y="578"/>
                  </a:lnTo>
                  <a:lnTo>
                    <a:pt x="940" y="578"/>
                  </a:lnTo>
                  <a:lnTo>
                    <a:pt x="944" y="578"/>
                  </a:lnTo>
                  <a:lnTo>
                    <a:pt x="948" y="576"/>
                  </a:lnTo>
                  <a:lnTo>
                    <a:pt x="950" y="574"/>
                  </a:lnTo>
                  <a:lnTo>
                    <a:pt x="954" y="572"/>
                  </a:lnTo>
                  <a:lnTo>
                    <a:pt x="956" y="570"/>
                  </a:lnTo>
                  <a:lnTo>
                    <a:pt x="958" y="570"/>
                  </a:lnTo>
                  <a:lnTo>
                    <a:pt x="966" y="570"/>
                  </a:lnTo>
                  <a:lnTo>
                    <a:pt x="972" y="570"/>
                  </a:lnTo>
                  <a:lnTo>
                    <a:pt x="976" y="572"/>
                  </a:lnTo>
                  <a:lnTo>
                    <a:pt x="982" y="576"/>
                  </a:lnTo>
                  <a:lnTo>
                    <a:pt x="984" y="576"/>
                  </a:lnTo>
                  <a:lnTo>
                    <a:pt x="986" y="580"/>
                  </a:lnTo>
                  <a:lnTo>
                    <a:pt x="988" y="582"/>
                  </a:lnTo>
                  <a:lnTo>
                    <a:pt x="992" y="584"/>
                  </a:lnTo>
                  <a:lnTo>
                    <a:pt x="1000" y="584"/>
                  </a:lnTo>
                  <a:lnTo>
                    <a:pt x="1006" y="584"/>
                  </a:lnTo>
                  <a:lnTo>
                    <a:pt x="1012" y="584"/>
                  </a:lnTo>
                  <a:lnTo>
                    <a:pt x="1010" y="572"/>
                  </a:lnTo>
                  <a:lnTo>
                    <a:pt x="1006" y="558"/>
                  </a:lnTo>
                  <a:lnTo>
                    <a:pt x="998" y="548"/>
                  </a:lnTo>
                  <a:lnTo>
                    <a:pt x="994" y="546"/>
                  </a:lnTo>
                  <a:lnTo>
                    <a:pt x="988" y="542"/>
                  </a:lnTo>
                  <a:lnTo>
                    <a:pt x="984" y="540"/>
                  </a:lnTo>
                  <a:lnTo>
                    <a:pt x="982" y="534"/>
                  </a:lnTo>
                  <a:lnTo>
                    <a:pt x="980" y="530"/>
                  </a:lnTo>
                  <a:lnTo>
                    <a:pt x="978" y="524"/>
                  </a:lnTo>
                  <a:lnTo>
                    <a:pt x="976" y="518"/>
                  </a:lnTo>
                  <a:lnTo>
                    <a:pt x="974" y="514"/>
                  </a:lnTo>
                  <a:lnTo>
                    <a:pt x="970" y="510"/>
                  </a:lnTo>
                  <a:lnTo>
                    <a:pt x="966" y="508"/>
                  </a:lnTo>
                  <a:lnTo>
                    <a:pt x="962" y="506"/>
                  </a:lnTo>
                  <a:lnTo>
                    <a:pt x="952" y="502"/>
                  </a:lnTo>
                  <a:lnTo>
                    <a:pt x="944" y="496"/>
                  </a:lnTo>
                  <a:lnTo>
                    <a:pt x="936" y="492"/>
                  </a:lnTo>
                  <a:lnTo>
                    <a:pt x="934" y="490"/>
                  </a:lnTo>
                  <a:lnTo>
                    <a:pt x="932" y="488"/>
                  </a:lnTo>
                  <a:lnTo>
                    <a:pt x="922" y="480"/>
                  </a:lnTo>
                  <a:lnTo>
                    <a:pt x="914" y="472"/>
                  </a:lnTo>
                  <a:lnTo>
                    <a:pt x="906" y="462"/>
                  </a:lnTo>
                  <a:lnTo>
                    <a:pt x="896" y="444"/>
                  </a:lnTo>
                  <a:lnTo>
                    <a:pt x="888" y="422"/>
                  </a:lnTo>
                  <a:lnTo>
                    <a:pt x="880" y="404"/>
                  </a:lnTo>
                  <a:lnTo>
                    <a:pt x="876" y="410"/>
                  </a:lnTo>
                  <a:lnTo>
                    <a:pt x="874" y="414"/>
                  </a:lnTo>
                  <a:lnTo>
                    <a:pt x="870" y="416"/>
                  </a:lnTo>
                  <a:lnTo>
                    <a:pt x="868" y="420"/>
                  </a:lnTo>
                  <a:lnTo>
                    <a:pt x="866" y="426"/>
                  </a:lnTo>
                  <a:lnTo>
                    <a:pt x="866" y="432"/>
                  </a:lnTo>
                  <a:lnTo>
                    <a:pt x="860" y="434"/>
                  </a:lnTo>
                  <a:lnTo>
                    <a:pt x="852" y="434"/>
                  </a:lnTo>
                  <a:lnTo>
                    <a:pt x="846" y="434"/>
                  </a:lnTo>
                  <a:lnTo>
                    <a:pt x="840" y="432"/>
                  </a:lnTo>
                  <a:lnTo>
                    <a:pt x="838" y="416"/>
                  </a:lnTo>
                  <a:lnTo>
                    <a:pt x="830" y="404"/>
                  </a:lnTo>
                  <a:lnTo>
                    <a:pt x="818" y="396"/>
                  </a:lnTo>
                  <a:lnTo>
                    <a:pt x="804" y="394"/>
                  </a:lnTo>
                  <a:lnTo>
                    <a:pt x="790" y="396"/>
                  </a:lnTo>
                  <a:lnTo>
                    <a:pt x="778" y="402"/>
                  </a:lnTo>
                  <a:lnTo>
                    <a:pt x="770" y="412"/>
                  </a:lnTo>
                  <a:lnTo>
                    <a:pt x="770" y="428"/>
                  </a:lnTo>
                  <a:lnTo>
                    <a:pt x="784" y="432"/>
                  </a:lnTo>
                  <a:lnTo>
                    <a:pt x="792" y="442"/>
                  </a:lnTo>
                  <a:lnTo>
                    <a:pt x="794" y="454"/>
                  </a:lnTo>
                  <a:lnTo>
                    <a:pt x="790" y="466"/>
                  </a:lnTo>
                  <a:lnTo>
                    <a:pt x="782" y="478"/>
                  </a:lnTo>
                  <a:lnTo>
                    <a:pt x="770" y="484"/>
                  </a:lnTo>
                  <a:lnTo>
                    <a:pt x="770" y="508"/>
                  </a:lnTo>
                  <a:lnTo>
                    <a:pt x="768" y="532"/>
                  </a:lnTo>
                  <a:lnTo>
                    <a:pt x="756" y="532"/>
                  </a:lnTo>
                  <a:lnTo>
                    <a:pt x="740" y="524"/>
                  </a:lnTo>
                  <a:lnTo>
                    <a:pt x="720" y="512"/>
                  </a:lnTo>
                  <a:lnTo>
                    <a:pt x="700" y="496"/>
                  </a:lnTo>
                  <a:lnTo>
                    <a:pt x="680" y="478"/>
                  </a:lnTo>
                  <a:lnTo>
                    <a:pt x="662" y="460"/>
                  </a:lnTo>
                  <a:lnTo>
                    <a:pt x="646" y="444"/>
                  </a:lnTo>
                  <a:lnTo>
                    <a:pt x="636" y="434"/>
                  </a:lnTo>
                  <a:lnTo>
                    <a:pt x="622" y="422"/>
                  </a:lnTo>
                  <a:lnTo>
                    <a:pt x="614" y="414"/>
                  </a:lnTo>
                  <a:lnTo>
                    <a:pt x="610" y="408"/>
                  </a:lnTo>
                  <a:lnTo>
                    <a:pt x="612" y="402"/>
                  </a:lnTo>
                  <a:lnTo>
                    <a:pt x="620" y="392"/>
                  </a:lnTo>
                  <a:lnTo>
                    <a:pt x="634" y="378"/>
                  </a:lnTo>
                  <a:lnTo>
                    <a:pt x="646" y="368"/>
                  </a:lnTo>
                  <a:lnTo>
                    <a:pt x="660" y="354"/>
                  </a:lnTo>
                  <a:lnTo>
                    <a:pt x="676" y="342"/>
                  </a:lnTo>
                  <a:lnTo>
                    <a:pt x="690" y="336"/>
                  </a:lnTo>
                  <a:lnTo>
                    <a:pt x="690" y="352"/>
                  </a:lnTo>
                  <a:lnTo>
                    <a:pt x="696" y="362"/>
                  </a:lnTo>
                  <a:lnTo>
                    <a:pt x="704" y="368"/>
                  </a:lnTo>
                  <a:lnTo>
                    <a:pt x="718" y="368"/>
                  </a:lnTo>
                  <a:lnTo>
                    <a:pt x="732" y="362"/>
                  </a:lnTo>
                  <a:lnTo>
                    <a:pt x="714" y="344"/>
                  </a:lnTo>
                  <a:lnTo>
                    <a:pt x="700" y="322"/>
                  </a:lnTo>
                  <a:lnTo>
                    <a:pt x="716" y="320"/>
                  </a:lnTo>
                  <a:lnTo>
                    <a:pt x="724" y="316"/>
                  </a:lnTo>
                  <a:lnTo>
                    <a:pt x="730" y="306"/>
                  </a:lnTo>
                  <a:lnTo>
                    <a:pt x="730" y="296"/>
                  </a:lnTo>
                  <a:lnTo>
                    <a:pt x="730" y="284"/>
                  </a:lnTo>
                  <a:lnTo>
                    <a:pt x="730" y="270"/>
                  </a:lnTo>
                  <a:lnTo>
                    <a:pt x="732" y="258"/>
                  </a:lnTo>
                  <a:lnTo>
                    <a:pt x="726" y="254"/>
                  </a:lnTo>
                  <a:lnTo>
                    <a:pt x="722" y="250"/>
                  </a:lnTo>
                  <a:lnTo>
                    <a:pt x="718" y="248"/>
                  </a:lnTo>
                  <a:lnTo>
                    <a:pt x="714" y="244"/>
                  </a:lnTo>
                  <a:lnTo>
                    <a:pt x="736" y="240"/>
                  </a:lnTo>
                  <a:lnTo>
                    <a:pt x="756" y="236"/>
                  </a:lnTo>
                  <a:lnTo>
                    <a:pt x="778" y="234"/>
                  </a:lnTo>
                  <a:lnTo>
                    <a:pt x="778" y="248"/>
                  </a:lnTo>
                  <a:lnTo>
                    <a:pt x="784" y="258"/>
                  </a:lnTo>
                  <a:lnTo>
                    <a:pt x="792" y="266"/>
                  </a:lnTo>
                  <a:lnTo>
                    <a:pt x="802" y="272"/>
                  </a:lnTo>
                  <a:lnTo>
                    <a:pt x="812" y="282"/>
                  </a:lnTo>
                  <a:lnTo>
                    <a:pt x="820" y="292"/>
                  </a:lnTo>
                  <a:lnTo>
                    <a:pt x="824" y="304"/>
                  </a:lnTo>
                  <a:lnTo>
                    <a:pt x="824" y="322"/>
                  </a:lnTo>
                  <a:lnTo>
                    <a:pt x="806" y="324"/>
                  </a:lnTo>
                  <a:lnTo>
                    <a:pt x="788" y="330"/>
                  </a:lnTo>
                  <a:lnTo>
                    <a:pt x="774" y="340"/>
                  </a:lnTo>
                  <a:lnTo>
                    <a:pt x="788" y="350"/>
                  </a:lnTo>
                  <a:lnTo>
                    <a:pt x="808" y="362"/>
                  </a:lnTo>
                  <a:lnTo>
                    <a:pt x="828" y="372"/>
                  </a:lnTo>
                  <a:lnTo>
                    <a:pt x="848" y="378"/>
                  </a:lnTo>
                  <a:lnTo>
                    <a:pt x="866" y="376"/>
                  </a:lnTo>
                  <a:lnTo>
                    <a:pt x="860" y="374"/>
                  </a:lnTo>
                  <a:lnTo>
                    <a:pt x="852" y="370"/>
                  </a:lnTo>
                  <a:lnTo>
                    <a:pt x="844" y="368"/>
                  </a:lnTo>
                  <a:lnTo>
                    <a:pt x="856" y="370"/>
                  </a:lnTo>
                  <a:lnTo>
                    <a:pt x="868" y="368"/>
                  </a:lnTo>
                  <a:lnTo>
                    <a:pt x="880" y="368"/>
                  </a:lnTo>
                  <a:lnTo>
                    <a:pt x="880" y="358"/>
                  </a:lnTo>
                  <a:lnTo>
                    <a:pt x="876" y="350"/>
                  </a:lnTo>
                  <a:lnTo>
                    <a:pt x="872" y="342"/>
                  </a:lnTo>
                  <a:lnTo>
                    <a:pt x="892" y="346"/>
                  </a:lnTo>
                  <a:lnTo>
                    <a:pt x="912" y="340"/>
                  </a:lnTo>
                  <a:lnTo>
                    <a:pt x="904" y="318"/>
                  </a:lnTo>
                  <a:lnTo>
                    <a:pt x="896" y="306"/>
                  </a:lnTo>
                  <a:lnTo>
                    <a:pt x="886" y="298"/>
                  </a:lnTo>
                  <a:lnTo>
                    <a:pt x="874" y="290"/>
                  </a:lnTo>
                  <a:lnTo>
                    <a:pt x="856" y="280"/>
                  </a:lnTo>
                  <a:lnTo>
                    <a:pt x="844" y="272"/>
                  </a:lnTo>
                  <a:lnTo>
                    <a:pt x="836" y="262"/>
                  </a:lnTo>
                  <a:lnTo>
                    <a:pt x="828" y="256"/>
                  </a:lnTo>
                  <a:lnTo>
                    <a:pt x="816" y="250"/>
                  </a:lnTo>
                  <a:lnTo>
                    <a:pt x="798" y="248"/>
                  </a:lnTo>
                  <a:lnTo>
                    <a:pt x="794" y="228"/>
                  </a:lnTo>
                  <a:lnTo>
                    <a:pt x="784" y="216"/>
                  </a:lnTo>
                  <a:lnTo>
                    <a:pt x="770" y="208"/>
                  </a:lnTo>
                  <a:lnTo>
                    <a:pt x="752" y="202"/>
                  </a:lnTo>
                  <a:lnTo>
                    <a:pt x="732" y="200"/>
                  </a:lnTo>
                  <a:lnTo>
                    <a:pt x="712" y="198"/>
                  </a:lnTo>
                  <a:lnTo>
                    <a:pt x="694" y="196"/>
                  </a:lnTo>
                  <a:lnTo>
                    <a:pt x="678" y="192"/>
                  </a:lnTo>
                  <a:lnTo>
                    <a:pt x="696" y="194"/>
                  </a:lnTo>
                  <a:lnTo>
                    <a:pt x="716" y="194"/>
                  </a:lnTo>
                  <a:lnTo>
                    <a:pt x="734" y="188"/>
                  </a:lnTo>
                  <a:lnTo>
                    <a:pt x="748" y="178"/>
                  </a:lnTo>
                  <a:lnTo>
                    <a:pt x="728" y="170"/>
                  </a:lnTo>
                  <a:lnTo>
                    <a:pt x="708" y="164"/>
                  </a:lnTo>
                  <a:lnTo>
                    <a:pt x="688" y="160"/>
                  </a:lnTo>
                  <a:lnTo>
                    <a:pt x="702" y="158"/>
                  </a:lnTo>
                  <a:lnTo>
                    <a:pt x="718" y="156"/>
                  </a:lnTo>
                  <a:lnTo>
                    <a:pt x="730" y="150"/>
                  </a:lnTo>
                  <a:lnTo>
                    <a:pt x="738" y="138"/>
                  </a:lnTo>
                  <a:lnTo>
                    <a:pt x="750" y="142"/>
                  </a:lnTo>
                  <a:lnTo>
                    <a:pt x="764" y="144"/>
                  </a:lnTo>
                  <a:lnTo>
                    <a:pt x="778" y="146"/>
                  </a:lnTo>
                  <a:lnTo>
                    <a:pt x="780" y="128"/>
                  </a:lnTo>
                  <a:lnTo>
                    <a:pt x="788" y="112"/>
                  </a:lnTo>
                  <a:lnTo>
                    <a:pt x="802" y="98"/>
                  </a:lnTo>
                  <a:lnTo>
                    <a:pt x="818" y="88"/>
                  </a:lnTo>
                  <a:lnTo>
                    <a:pt x="834" y="78"/>
                  </a:lnTo>
                  <a:lnTo>
                    <a:pt x="854" y="68"/>
                  </a:lnTo>
                  <a:lnTo>
                    <a:pt x="868" y="62"/>
                  </a:lnTo>
                  <a:lnTo>
                    <a:pt x="882" y="66"/>
                  </a:lnTo>
                  <a:lnTo>
                    <a:pt x="894" y="74"/>
                  </a:lnTo>
                  <a:lnTo>
                    <a:pt x="908" y="90"/>
                  </a:lnTo>
                  <a:lnTo>
                    <a:pt x="880" y="92"/>
                  </a:lnTo>
                  <a:lnTo>
                    <a:pt x="858" y="96"/>
                  </a:lnTo>
                  <a:lnTo>
                    <a:pt x="842" y="102"/>
                  </a:lnTo>
                  <a:lnTo>
                    <a:pt x="834" y="112"/>
                  </a:lnTo>
                  <a:lnTo>
                    <a:pt x="832" y="120"/>
                  </a:lnTo>
                  <a:lnTo>
                    <a:pt x="838" y="130"/>
                  </a:lnTo>
                  <a:lnTo>
                    <a:pt x="856" y="136"/>
                  </a:lnTo>
                  <a:lnTo>
                    <a:pt x="884" y="142"/>
                  </a:lnTo>
                  <a:lnTo>
                    <a:pt x="904" y="144"/>
                  </a:lnTo>
                  <a:lnTo>
                    <a:pt x="922" y="148"/>
                  </a:lnTo>
                  <a:lnTo>
                    <a:pt x="940" y="156"/>
                  </a:lnTo>
                  <a:lnTo>
                    <a:pt x="954" y="170"/>
                  </a:lnTo>
                  <a:lnTo>
                    <a:pt x="960" y="182"/>
                  </a:lnTo>
                  <a:lnTo>
                    <a:pt x="964" y="196"/>
                  </a:lnTo>
                  <a:lnTo>
                    <a:pt x="968" y="208"/>
                  </a:lnTo>
                  <a:lnTo>
                    <a:pt x="972" y="220"/>
                  </a:lnTo>
                  <a:lnTo>
                    <a:pt x="978" y="228"/>
                  </a:lnTo>
                  <a:lnTo>
                    <a:pt x="988" y="234"/>
                  </a:lnTo>
                  <a:lnTo>
                    <a:pt x="1004" y="236"/>
                  </a:lnTo>
                  <a:lnTo>
                    <a:pt x="1010" y="246"/>
                  </a:lnTo>
                  <a:lnTo>
                    <a:pt x="1014" y="260"/>
                  </a:lnTo>
                  <a:lnTo>
                    <a:pt x="1018" y="272"/>
                  </a:lnTo>
                  <a:lnTo>
                    <a:pt x="1018" y="284"/>
                  </a:lnTo>
                  <a:lnTo>
                    <a:pt x="1014" y="294"/>
                  </a:lnTo>
                  <a:lnTo>
                    <a:pt x="1006" y="300"/>
                  </a:lnTo>
                  <a:lnTo>
                    <a:pt x="990" y="304"/>
                  </a:lnTo>
                  <a:lnTo>
                    <a:pt x="994" y="324"/>
                  </a:lnTo>
                  <a:lnTo>
                    <a:pt x="998" y="346"/>
                  </a:lnTo>
                  <a:lnTo>
                    <a:pt x="1004" y="368"/>
                  </a:lnTo>
                  <a:lnTo>
                    <a:pt x="1014" y="388"/>
                  </a:lnTo>
                  <a:lnTo>
                    <a:pt x="1026" y="406"/>
                  </a:lnTo>
                  <a:lnTo>
                    <a:pt x="1044" y="416"/>
                  </a:lnTo>
                  <a:lnTo>
                    <a:pt x="1064" y="418"/>
                  </a:lnTo>
                  <a:lnTo>
                    <a:pt x="1080" y="388"/>
                  </a:lnTo>
                  <a:lnTo>
                    <a:pt x="1094" y="360"/>
                  </a:lnTo>
                  <a:lnTo>
                    <a:pt x="1110" y="334"/>
                  </a:lnTo>
                  <a:lnTo>
                    <a:pt x="1132" y="312"/>
                  </a:lnTo>
                  <a:lnTo>
                    <a:pt x="1144" y="308"/>
                  </a:lnTo>
                  <a:lnTo>
                    <a:pt x="1154" y="308"/>
                  </a:lnTo>
                  <a:lnTo>
                    <a:pt x="1164" y="302"/>
                  </a:lnTo>
                  <a:lnTo>
                    <a:pt x="1172" y="292"/>
                  </a:lnTo>
                  <a:lnTo>
                    <a:pt x="1176" y="278"/>
                  </a:lnTo>
                  <a:lnTo>
                    <a:pt x="1184" y="268"/>
                  </a:lnTo>
                  <a:lnTo>
                    <a:pt x="1200" y="260"/>
                  </a:lnTo>
                  <a:lnTo>
                    <a:pt x="1216" y="258"/>
                  </a:lnTo>
                  <a:lnTo>
                    <a:pt x="1234" y="256"/>
                  </a:lnTo>
                  <a:lnTo>
                    <a:pt x="1250" y="252"/>
                  </a:lnTo>
                  <a:lnTo>
                    <a:pt x="1264" y="244"/>
                  </a:lnTo>
                  <a:lnTo>
                    <a:pt x="1254" y="230"/>
                  </a:lnTo>
                  <a:lnTo>
                    <a:pt x="1250" y="216"/>
                  </a:lnTo>
                  <a:lnTo>
                    <a:pt x="1252" y="202"/>
                  </a:lnTo>
                  <a:lnTo>
                    <a:pt x="1262" y="190"/>
                  </a:lnTo>
                  <a:lnTo>
                    <a:pt x="1276" y="182"/>
                  </a:lnTo>
                  <a:lnTo>
                    <a:pt x="1274" y="164"/>
                  </a:lnTo>
                  <a:lnTo>
                    <a:pt x="1270" y="142"/>
                  </a:lnTo>
                  <a:lnTo>
                    <a:pt x="1268" y="120"/>
                  </a:lnTo>
                  <a:lnTo>
                    <a:pt x="1266" y="98"/>
                  </a:lnTo>
                  <a:lnTo>
                    <a:pt x="1270" y="78"/>
                  </a:lnTo>
                  <a:lnTo>
                    <a:pt x="1280" y="64"/>
                  </a:lnTo>
                  <a:lnTo>
                    <a:pt x="1258" y="66"/>
                  </a:lnTo>
                  <a:lnTo>
                    <a:pt x="1236" y="68"/>
                  </a:lnTo>
                  <a:lnTo>
                    <a:pt x="1214" y="64"/>
                  </a:lnTo>
                  <a:close/>
                </a:path>
              </a:pathLst>
            </a:custGeom>
            <a:grpFill/>
            <a:ln w="0">
              <a:noFill/>
              <a:prstDash val="solid"/>
              <a:round/>
              <a:headEnd/>
              <a:tailEnd/>
            </a:ln>
            <a:extLst/>
          </p:spPr>
          <p:txBody>
            <a:bodyPr/>
            <a:lstStyle/>
            <a:p>
              <a:endParaRPr lang="zh-CN" altLang="en-US">
                <a:solidFill>
                  <a:schemeClr val="accent1"/>
                </a:solidFill>
              </a:endParaRPr>
            </a:p>
          </p:txBody>
        </p:sp>
        <p:sp>
          <p:nvSpPr>
            <p:cNvPr id="22" name="Freeform 70"/>
            <p:cNvSpPr>
              <a:spLocks/>
            </p:cNvSpPr>
            <p:nvPr/>
          </p:nvSpPr>
          <p:spPr bwMode="gray">
            <a:xfrm>
              <a:off x="2678349" y="1770434"/>
              <a:ext cx="3054345" cy="3810000"/>
            </a:xfrm>
            <a:custGeom>
              <a:avLst/>
              <a:gdLst>
                <a:gd name="T0" fmla="*/ 1166 w 1280"/>
                <a:gd name="T1" fmla="*/ 14 h 1782"/>
                <a:gd name="T2" fmla="*/ 1060 w 1280"/>
                <a:gd name="T3" fmla="*/ 40 h 1782"/>
                <a:gd name="T4" fmla="*/ 916 w 1280"/>
                <a:gd name="T5" fmla="*/ 14 h 1782"/>
                <a:gd name="T6" fmla="*/ 728 w 1280"/>
                <a:gd name="T7" fmla="*/ 64 h 1782"/>
                <a:gd name="T8" fmla="*/ 656 w 1280"/>
                <a:gd name="T9" fmla="*/ 102 h 1782"/>
                <a:gd name="T10" fmla="*/ 670 w 1280"/>
                <a:gd name="T11" fmla="*/ 148 h 1782"/>
                <a:gd name="T12" fmla="*/ 546 w 1280"/>
                <a:gd name="T13" fmla="*/ 90 h 1782"/>
                <a:gd name="T14" fmla="*/ 576 w 1280"/>
                <a:gd name="T15" fmla="*/ 120 h 1782"/>
                <a:gd name="T16" fmla="*/ 536 w 1280"/>
                <a:gd name="T17" fmla="*/ 132 h 1782"/>
                <a:gd name="T18" fmla="*/ 578 w 1280"/>
                <a:gd name="T19" fmla="*/ 170 h 1782"/>
                <a:gd name="T20" fmla="*/ 622 w 1280"/>
                <a:gd name="T21" fmla="*/ 174 h 1782"/>
                <a:gd name="T22" fmla="*/ 664 w 1280"/>
                <a:gd name="T23" fmla="*/ 234 h 1782"/>
                <a:gd name="T24" fmla="*/ 522 w 1280"/>
                <a:gd name="T25" fmla="*/ 284 h 1782"/>
                <a:gd name="T26" fmla="*/ 344 w 1280"/>
                <a:gd name="T27" fmla="*/ 262 h 1782"/>
                <a:gd name="T28" fmla="*/ 72 w 1280"/>
                <a:gd name="T29" fmla="*/ 246 h 1782"/>
                <a:gd name="T30" fmla="*/ 36 w 1280"/>
                <a:gd name="T31" fmla="*/ 352 h 1782"/>
                <a:gd name="T32" fmla="*/ 62 w 1280"/>
                <a:gd name="T33" fmla="*/ 418 h 1782"/>
                <a:gd name="T34" fmla="*/ 82 w 1280"/>
                <a:gd name="T35" fmla="*/ 454 h 1782"/>
                <a:gd name="T36" fmla="*/ 112 w 1280"/>
                <a:gd name="T37" fmla="*/ 406 h 1782"/>
                <a:gd name="T38" fmla="*/ 132 w 1280"/>
                <a:gd name="T39" fmla="*/ 400 h 1782"/>
                <a:gd name="T40" fmla="*/ 170 w 1280"/>
                <a:gd name="T41" fmla="*/ 402 h 1782"/>
                <a:gd name="T42" fmla="*/ 230 w 1280"/>
                <a:gd name="T43" fmla="*/ 436 h 1782"/>
                <a:gd name="T44" fmla="*/ 310 w 1280"/>
                <a:gd name="T45" fmla="*/ 508 h 1782"/>
                <a:gd name="T46" fmla="*/ 384 w 1280"/>
                <a:gd name="T47" fmla="*/ 704 h 1782"/>
                <a:gd name="T48" fmla="*/ 470 w 1280"/>
                <a:gd name="T49" fmla="*/ 796 h 1782"/>
                <a:gd name="T50" fmla="*/ 552 w 1280"/>
                <a:gd name="T51" fmla="*/ 912 h 1782"/>
                <a:gd name="T52" fmla="*/ 710 w 1280"/>
                <a:gd name="T53" fmla="*/ 1046 h 1782"/>
                <a:gd name="T54" fmla="*/ 808 w 1280"/>
                <a:gd name="T55" fmla="*/ 1288 h 1782"/>
                <a:gd name="T56" fmla="*/ 796 w 1280"/>
                <a:gd name="T57" fmla="*/ 1708 h 1782"/>
                <a:gd name="T58" fmla="*/ 854 w 1280"/>
                <a:gd name="T59" fmla="*/ 1662 h 1782"/>
                <a:gd name="T60" fmla="*/ 880 w 1280"/>
                <a:gd name="T61" fmla="*/ 1610 h 1782"/>
                <a:gd name="T62" fmla="*/ 1042 w 1280"/>
                <a:gd name="T63" fmla="*/ 1424 h 1782"/>
                <a:gd name="T64" fmla="*/ 1144 w 1280"/>
                <a:gd name="T65" fmla="*/ 1204 h 1782"/>
                <a:gd name="T66" fmla="*/ 1014 w 1280"/>
                <a:gd name="T67" fmla="*/ 1142 h 1782"/>
                <a:gd name="T68" fmla="*/ 836 w 1280"/>
                <a:gd name="T69" fmla="*/ 1040 h 1782"/>
                <a:gd name="T70" fmla="*/ 734 w 1280"/>
                <a:gd name="T71" fmla="*/ 1026 h 1782"/>
                <a:gd name="T72" fmla="*/ 648 w 1280"/>
                <a:gd name="T73" fmla="*/ 936 h 1782"/>
                <a:gd name="T74" fmla="*/ 604 w 1280"/>
                <a:gd name="T75" fmla="*/ 810 h 1782"/>
                <a:gd name="T76" fmla="*/ 734 w 1280"/>
                <a:gd name="T77" fmla="*/ 782 h 1782"/>
                <a:gd name="T78" fmla="*/ 828 w 1280"/>
                <a:gd name="T79" fmla="*/ 632 h 1782"/>
                <a:gd name="T80" fmla="*/ 880 w 1280"/>
                <a:gd name="T81" fmla="*/ 618 h 1782"/>
                <a:gd name="T82" fmla="*/ 922 w 1280"/>
                <a:gd name="T83" fmla="*/ 586 h 1782"/>
                <a:gd name="T84" fmla="*/ 860 w 1280"/>
                <a:gd name="T85" fmla="*/ 544 h 1782"/>
                <a:gd name="T86" fmla="*/ 938 w 1280"/>
                <a:gd name="T87" fmla="*/ 578 h 1782"/>
                <a:gd name="T88" fmla="*/ 984 w 1280"/>
                <a:gd name="T89" fmla="*/ 576 h 1782"/>
                <a:gd name="T90" fmla="*/ 984 w 1280"/>
                <a:gd name="T91" fmla="*/ 540 h 1782"/>
                <a:gd name="T92" fmla="*/ 934 w 1280"/>
                <a:gd name="T93" fmla="*/ 490 h 1782"/>
                <a:gd name="T94" fmla="*/ 866 w 1280"/>
                <a:gd name="T95" fmla="*/ 426 h 1782"/>
                <a:gd name="T96" fmla="*/ 770 w 1280"/>
                <a:gd name="T97" fmla="*/ 412 h 1782"/>
                <a:gd name="T98" fmla="*/ 720 w 1280"/>
                <a:gd name="T99" fmla="*/ 512 h 1782"/>
                <a:gd name="T100" fmla="*/ 646 w 1280"/>
                <a:gd name="T101" fmla="*/ 368 h 1782"/>
                <a:gd name="T102" fmla="*/ 724 w 1280"/>
                <a:gd name="T103" fmla="*/ 316 h 1782"/>
                <a:gd name="T104" fmla="*/ 778 w 1280"/>
                <a:gd name="T105" fmla="*/ 234 h 1782"/>
                <a:gd name="T106" fmla="*/ 788 w 1280"/>
                <a:gd name="T107" fmla="*/ 350 h 1782"/>
                <a:gd name="T108" fmla="*/ 876 w 1280"/>
                <a:gd name="T109" fmla="*/ 350 h 1782"/>
                <a:gd name="T110" fmla="*/ 816 w 1280"/>
                <a:gd name="T111" fmla="*/ 250 h 1782"/>
                <a:gd name="T112" fmla="*/ 734 w 1280"/>
                <a:gd name="T113" fmla="*/ 188 h 1782"/>
                <a:gd name="T114" fmla="*/ 780 w 1280"/>
                <a:gd name="T115" fmla="*/ 128 h 1782"/>
                <a:gd name="T116" fmla="*/ 842 w 1280"/>
                <a:gd name="T117" fmla="*/ 102 h 1782"/>
                <a:gd name="T118" fmla="*/ 968 w 1280"/>
                <a:gd name="T119" fmla="*/ 208 h 1782"/>
                <a:gd name="T120" fmla="*/ 994 w 1280"/>
                <a:gd name="T121" fmla="*/ 324 h 1782"/>
                <a:gd name="T122" fmla="*/ 1154 w 1280"/>
                <a:gd name="T123" fmla="*/ 308 h 1782"/>
                <a:gd name="T124" fmla="*/ 1252 w 1280"/>
                <a:gd name="T125" fmla="*/ 202 h 1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80" h="1782">
                  <a:moveTo>
                    <a:pt x="1214" y="64"/>
                  </a:moveTo>
                  <a:lnTo>
                    <a:pt x="1230" y="60"/>
                  </a:lnTo>
                  <a:lnTo>
                    <a:pt x="1244" y="54"/>
                  </a:lnTo>
                  <a:lnTo>
                    <a:pt x="1254" y="44"/>
                  </a:lnTo>
                  <a:lnTo>
                    <a:pt x="1256" y="30"/>
                  </a:lnTo>
                  <a:lnTo>
                    <a:pt x="1250" y="12"/>
                  </a:lnTo>
                  <a:lnTo>
                    <a:pt x="1238" y="22"/>
                  </a:lnTo>
                  <a:lnTo>
                    <a:pt x="1226" y="24"/>
                  </a:lnTo>
                  <a:lnTo>
                    <a:pt x="1212" y="20"/>
                  </a:lnTo>
                  <a:lnTo>
                    <a:pt x="1198" y="16"/>
                  </a:lnTo>
                  <a:lnTo>
                    <a:pt x="1184" y="14"/>
                  </a:lnTo>
                  <a:lnTo>
                    <a:pt x="1166" y="14"/>
                  </a:lnTo>
                  <a:lnTo>
                    <a:pt x="1146" y="16"/>
                  </a:lnTo>
                  <a:lnTo>
                    <a:pt x="1130" y="18"/>
                  </a:lnTo>
                  <a:lnTo>
                    <a:pt x="1116" y="16"/>
                  </a:lnTo>
                  <a:lnTo>
                    <a:pt x="1100" y="16"/>
                  </a:lnTo>
                  <a:lnTo>
                    <a:pt x="1086" y="14"/>
                  </a:lnTo>
                  <a:lnTo>
                    <a:pt x="1074" y="18"/>
                  </a:lnTo>
                  <a:lnTo>
                    <a:pt x="1070" y="20"/>
                  </a:lnTo>
                  <a:lnTo>
                    <a:pt x="1066" y="24"/>
                  </a:lnTo>
                  <a:lnTo>
                    <a:pt x="1064" y="30"/>
                  </a:lnTo>
                  <a:lnTo>
                    <a:pt x="1062" y="34"/>
                  </a:lnTo>
                  <a:lnTo>
                    <a:pt x="1060" y="38"/>
                  </a:lnTo>
                  <a:lnTo>
                    <a:pt x="1060" y="40"/>
                  </a:lnTo>
                  <a:lnTo>
                    <a:pt x="1036" y="44"/>
                  </a:lnTo>
                  <a:lnTo>
                    <a:pt x="1012" y="44"/>
                  </a:lnTo>
                  <a:lnTo>
                    <a:pt x="986" y="46"/>
                  </a:lnTo>
                  <a:lnTo>
                    <a:pt x="960" y="50"/>
                  </a:lnTo>
                  <a:lnTo>
                    <a:pt x="936" y="58"/>
                  </a:lnTo>
                  <a:lnTo>
                    <a:pt x="912" y="62"/>
                  </a:lnTo>
                  <a:lnTo>
                    <a:pt x="884" y="62"/>
                  </a:lnTo>
                  <a:lnTo>
                    <a:pt x="886" y="48"/>
                  </a:lnTo>
                  <a:lnTo>
                    <a:pt x="894" y="38"/>
                  </a:lnTo>
                  <a:lnTo>
                    <a:pt x="902" y="30"/>
                  </a:lnTo>
                  <a:lnTo>
                    <a:pt x="910" y="22"/>
                  </a:lnTo>
                  <a:lnTo>
                    <a:pt x="916" y="14"/>
                  </a:lnTo>
                  <a:lnTo>
                    <a:pt x="916" y="0"/>
                  </a:lnTo>
                  <a:lnTo>
                    <a:pt x="882" y="0"/>
                  </a:lnTo>
                  <a:lnTo>
                    <a:pt x="844" y="6"/>
                  </a:lnTo>
                  <a:lnTo>
                    <a:pt x="810" y="12"/>
                  </a:lnTo>
                  <a:lnTo>
                    <a:pt x="790" y="16"/>
                  </a:lnTo>
                  <a:lnTo>
                    <a:pt x="766" y="18"/>
                  </a:lnTo>
                  <a:lnTo>
                    <a:pt x="738" y="20"/>
                  </a:lnTo>
                  <a:lnTo>
                    <a:pt x="712" y="26"/>
                  </a:lnTo>
                  <a:lnTo>
                    <a:pt x="690" y="34"/>
                  </a:lnTo>
                  <a:lnTo>
                    <a:pt x="676" y="46"/>
                  </a:lnTo>
                  <a:lnTo>
                    <a:pt x="700" y="56"/>
                  </a:lnTo>
                  <a:lnTo>
                    <a:pt x="728" y="64"/>
                  </a:lnTo>
                  <a:lnTo>
                    <a:pt x="754" y="68"/>
                  </a:lnTo>
                  <a:lnTo>
                    <a:pt x="728" y="68"/>
                  </a:lnTo>
                  <a:lnTo>
                    <a:pt x="702" y="70"/>
                  </a:lnTo>
                  <a:lnTo>
                    <a:pt x="676" y="68"/>
                  </a:lnTo>
                  <a:lnTo>
                    <a:pt x="658" y="64"/>
                  </a:lnTo>
                  <a:lnTo>
                    <a:pt x="642" y="58"/>
                  </a:lnTo>
                  <a:lnTo>
                    <a:pt x="624" y="54"/>
                  </a:lnTo>
                  <a:lnTo>
                    <a:pt x="602" y="54"/>
                  </a:lnTo>
                  <a:lnTo>
                    <a:pt x="614" y="78"/>
                  </a:lnTo>
                  <a:lnTo>
                    <a:pt x="626" y="92"/>
                  </a:lnTo>
                  <a:lnTo>
                    <a:pt x="640" y="100"/>
                  </a:lnTo>
                  <a:lnTo>
                    <a:pt x="656" y="102"/>
                  </a:lnTo>
                  <a:lnTo>
                    <a:pt x="676" y="102"/>
                  </a:lnTo>
                  <a:lnTo>
                    <a:pt x="698" y="102"/>
                  </a:lnTo>
                  <a:lnTo>
                    <a:pt x="692" y="106"/>
                  </a:lnTo>
                  <a:lnTo>
                    <a:pt x="686" y="112"/>
                  </a:lnTo>
                  <a:lnTo>
                    <a:pt x="682" y="118"/>
                  </a:lnTo>
                  <a:lnTo>
                    <a:pt x="676" y="124"/>
                  </a:lnTo>
                  <a:lnTo>
                    <a:pt x="672" y="128"/>
                  </a:lnTo>
                  <a:lnTo>
                    <a:pt x="676" y="132"/>
                  </a:lnTo>
                  <a:lnTo>
                    <a:pt x="680" y="138"/>
                  </a:lnTo>
                  <a:lnTo>
                    <a:pt x="684" y="142"/>
                  </a:lnTo>
                  <a:lnTo>
                    <a:pt x="688" y="146"/>
                  </a:lnTo>
                  <a:lnTo>
                    <a:pt x="670" y="148"/>
                  </a:lnTo>
                  <a:lnTo>
                    <a:pt x="656" y="144"/>
                  </a:lnTo>
                  <a:lnTo>
                    <a:pt x="644" y="134"/>
                  </a:lnTo>
                  <a:lnTo>
                    <a:pt x="634" y="124"/>
                  </a:lnTo>
                  <a:lnTo>
                    <a:pt x="624" y="112"/>
                  </a:lnTo>
                  <a:lnTo>
                    <a:pt x="612" y="104"/>
                  </a:lnTo>
                  <a:lnTo>
                    <a:pt x="598" y="100"/>
                  </a:lnTo>
                  <a:lnTo>
                    <a:pt x="576" y="104"/>
                  </a:lnTo>
                  <a:lnTo>
                    <a:pt x="580" y="108"/>
                  </a:lnTo>
                  <a:lnTo>
                    <a:pt x="584" y="114"/>
                  </a:lnTo>
                  <a:lnTo>
                    <a:pt x="572" y="104"/>
                  </a:lnTo>
                  <a:lnTo>
                    <a:pt x="560" y="96"/>
                  </a:lnTo>
                  <a:lnTo>
                    <a:pt x="546" y="90"/>
                  </a:lnTo>
                  <a:lnTo>
                    <a:pt x="532" y="88"/>
                  </a:lnTo>
                  <a:lnTo>
                    <a:pt x="518" y="94"/>
                  </a:lnTo>
                  <a:lnTo>
                    <a:pt x="530" y="100"/>
                  </a:lnTo>
                  <a:lnTo>
                    <a:pt x="538" y="104"/>
                  </a:lnTo>
                  <a:lnTo>
                    <a:pt x="552" y="106"/>
                  </a:lnTo>
                  <a:lnTo>
                    <a:pt x="558" y="106"/>
                  </a:lnTo>
                  <a:lnTo>
                    <a:pt x="562" y="108"/>
                  </a:lnTo>
                  <a:lnTo>
                    <a:pt x="566" y="110"/>
                  </a:lnTo>
                  <a:lnTo>
                    <a:pt x="570" y="116"/>
                  </a:lnTo>
                  <a:lnTo>
                    <a:pt x="574" y="118"/>
                  </a:lnTo>
                  <a:lnTo>
                    <a:pt x="574" y="118"/>
                  </a:lnTo>
                  <a:lnTo>
                    <a:pt x="576" y="120"/>
                  </a:lnTo>
                  <a:lnTo>
                    <a:pt x="576" y="124"/>
                  </a:lnTo>
                  <a:lnTo>
                    <a:pt x="576" y="126"/>
                  </a:lnTo>
                  <a:lnTo>
                    <a:pt x="574" y="130"/>
                  </a:lnTo>
                  <a:lnTo>
                    <a:pt x="570" y="134"/>
                  </a:lnTo>
                  <a:lnTo>
                    <a:pt x="568" y="136"/>
                  </a:lnTo>
                  <a:lnTo>
                    <a:pt x="566" y="138"/>
                  </a:lnTo>
                  <a:lnTo>
                    <a:pt x="562" y="138"/>
                  </a:lnTo>
                  <a:lnTo>
                    <a:pt x="556" y="138"/>
                  </a:lnTo>
                  <a:lnTo>
                    <a:pt x="552" y="136"/>
                  </a:lnTo>
                  <a:lnTo>
                    <a:pt x="546" y="134"/>
                  </a:lnTo>
                  <a:lnTo>
                    <a:pt x="540" y="132"/>
                  </a:lnTo>
                  <a:lnTo>
                    <a:pt x="536" y="132"/>
                  </a:lnTo>
                  <a:lnTo>
                    <a:pt x="536" y="136"/>
                  </a:lnTo>
                  <a:lnTo>
                    <a:pt x="536" y="142"/>
                  </a:lnTo>
                  <a:lnTo>
                    <a:pt x="538" y="148"/>
                  </a:lnTo>
                  <a:lnTo>
                    <a:pt x="542" y="152"/>
                  </a:lnTo>
                  <a:lnTo>
                    <a:pt x="546" y="154"/>
                  </a:lnTo>
                  <a:lnTo>
                    <a:pt x="552" y="156"/>
                  </a:lnTo>
                  <a:lnTo>
                    <a:pt x="556" y="158"/>
                  </a:lnTo>
                  <a:lnTo>
                    <a:pt x="562" y="160"/>
                  </a:lnTo>
                  <a:lnTo>
                    <a:pt x="566" y="162"/>
                  </a:lnTo>
                  <a:lnTo>
                    <a:pt x="570" y="166"/>
                  </a:lnTo>
                  <a:lnTo>
                    <a:pt x="574" y="168"/>
                  </a:lnTo>
                  <a:lnTo>
                    <a:pt x="578" y="170"/>
                  </a:lnTo>
                  <a:lnTo>
                    <a:pt x="582" y="172"/>
                  </a:lnTo>
                  <a:lnTo>
                    <a:pt x="588" y="172"/>
                  </a:lnTo>
                  <a:lnTo>
                    <a:pt x="592" y="172"/>
                  </a:lnTo>
                  <a:lnTo>
                    <a:pt x="596" y="172"/>
                  </a:lnTo>
                  <a:lnTo>
                    <a:pt x="600" y="170"/>
                  </a:lnTo>
                  <a:lnTo>
                    <a:pt x="602" y="168"/>
                  </a:lnTo>
                  <a:lnTo>
                    <a:pt x="604" y="164"/>
                  </a:lnTo>
                  <a:lnTo>
                    <a:pt x="606" y="166"/>
                  </a:lnTo>
                  <a:lnTo>
                    <a:pt x="608" y="164"/>
                  </a:lnTo>
                  <a:lnTo>
                    <a:pt x="612" y="162"/>
                  </a:lnTo>
                  <a:lnTo>
                    <a:pt x="616" y="168"/>
                  </a:lnTo>
                  <a:lnTo>
                    <a:pt x="622" y="174"/>
                  </a:lnTo>
                  <a:lnTo>
                    <a:pt x="634" y="180"/>
                  </a:lnTo>
                  <a:lnTo>
                    <a:pt x="646" y="184"/>
                  </a:lnTo>
                  <a:lnTo>
                    <a:pt x="660" y="190"/>
                  </a:lnTo>
                  <a:lnTo>
                    <a:pt x="672" y="202"/>
                  </a:lnTo>
                  <a:lnTo>
                    <a:pt x="664" y="204"/>
                  </a:lnTo>
                  <a:lnTo>
                    <a:pt x="660" y="206"/>
                  </a:lnTo>
                  <a:lnTo>
                    <a:pt x="656" y="208"/>
                  </a:lnTo>
                  <a:lnTo>
                    <a:pt x="654" y="212"/>
                  </a:lnTo>
                  <a:lnTo>
                    <a:pt x="652" y="216"/>
                  </a:lnTo>
                  <a:lnTo>
                    <a:pt x="648" y="220"/>
                  </a:lnTo>
                  <a:lnTo>
                    <a:pt x="644" y="224"/>
                  </a:lnTo>
                  <a:lnTo>
                    <a:pt x="664" y="234"/>
                  </a:lnTo>
                  <a:lnTo>
                    <a:pt x="678" y="250"/>
                  </a:lnTo>
                  <a:lnTo>
                    <a:pt x="682" y="270"/>
                  </a:lnTo>
                  <a:lnTo>
                    <a:pt x="672" y="268"/>
                  </a:lnTo>
                  <a:lnTo>
                    <a:pt x="654" y="268"/>
                  </a:lnTo>
                  <a:lnTo>
                    <a:pt x="632" y="270"/>
                  </a:lnTo>
                  <a:lnTo>
                    <a:pt x="612" y="274"/>
                  </a:lnTo>
                  <a:lnTo>
                    <a:pt x="598" y="280"/>
                  </a:lnTo>
                  <a:lnTo>
                    <a:pt x="592" y="284"/>
                  </a:lnTo>
                  <a:lnTo>
                    <a:pt x="586" y="290"/>
                  </a:lnTo>
                  <a:lnTo>
                    <a:pt x="580" y="296"/>
                  </a:lnTo>
                  <a:lnTo>
                    <a:pt x="552" y="290"/>
                  </a:lnTo>
                  <a:lnTo>
                    <a:pt x="522" y="284"/>
                  </a:lnTo>
                  <a:lnTo>
                    <a:pt x="496" y="284"/>
                  </a:lnTo>
                  <a:lnTo>
                    <a:pt x="472" y="290"/>
                  </a:lnTo>
                  <a:lnTo>
                    <a:pt x="450" y="294"/>
                  </a:lnTo>
                  <a:lnTo>
                    <a:pt x="432" y="288"/>
                  </a:lnTo>
                  <a:lnTo>
                    <a:pt x="416" y="284"/>
                  </a:lnTo>
                  <a:lnTo>
                    <a:pt x="408" y="278"/>
                  </a:lnTo>
                  <a:lnTo>
                    <a:pt x="402" y="272"/>
                  </a:lnTo>
                  <a:lnTo>
                    <a:pt x="394" y="260"/>
                  </a:lnTo>
                  <a:lnTo>
                    <a:pt x="384" y="256"/>
                  </a:lnTo>
                  <a:lnTo>
                    <a:pt x="372" y="254"/>
                  </a:lnTo>
                  <a:lnTo>
                    <a:pt x="358" y="258"/>
                  </a:lnTo>
                  <a:lnTo>
                    <a:pt x="344" y="262"/>
                  </a:lnTo>
                  <a:lnTo>
                    <a:pt x="330" y="266"/>
                  </a:lnTo>
                  <a:lnTo>
                    <a:pt x="306" y="272"/>
                  </a:lnTo>
                  <a:lnTo>
                    <a:pt x="292" y="272"/>
                  </a:lnTo>
                  <a:lnTo>
                    <a:pt x="280" y="270"/>
                  </a:lnTo>
                  <a:lnTo>
                    <a:pt x="270" y="266"/>
                  </a:lnTo>
                  <a:lnTo>
                    <a:pt x="260" y="260"/>
                  </a:lnTo>
                  <a:lnTo>
                    <a:pt x="248" y="252"/>
                  </a:lnTo>
                  <a:lnTo>
                    <a:pt x="228" y="244"/>
                  </a:lnTo>
                  <a:lnTo>
                    <a:pt x="196" y="236"/>
                  </a:lnTo>
                  <a:lnTo>
                    <a:pt x="156" y="234"/>
                  </a:lnTo>
                  <a:lnTo>
                    <a:pt x="114" y="238"/>
                  </a:lnTo>
                  <a:lnTo>
                    <a:pt x="72" y="246"/>
                  </a:lnTo>
                  <a:lnTo>
                    <a:pt x="34" y="256"/>
                  </a:lnTo>
                  <a:lnTo>
                    <a:pt x="4" y="272"/>
                  </a:lnTo>
                  <a:lnTo>
                    <a:pt x="6" y="276"/>
                  </a:lnTo>
                  <a:lnTo>
                    <a:pt x="8" y="280"/>
                  </a:lnTo>
                  <a:lnTo>
                    <a:pt x="22" y="284"/>
                  </a:lnTo>
                  <a:lnTo>
                    <a:pt x="32" y="294"/>
                  </a:lnTo>
                  <a:lnTo>
                    <a:pt x="40" y="306"/>
                  </a:lnTo>
                  <a:lnTo>
                    <a:pt x="44" y="322"/>
                  </a:lnTo>
                  <a:lnTo>
                    <a:pt x="22" y="326"/>
                  </a:lnTo>
                  <a:lnTo>
                    <a:pt x="0" y="334"/>
                  </a:lnTo>
                  <a:lnTo>
                    <a:pt x="16" y="346"/>
                  </a:lnTo>
                  <a:lnTo>
                    <a:pt x="36" y="352"/>
                  </a:lnTo>
                  <a:lnTo>
                    <a:pt x="56" y="358"/>
                  </a:lnTo>
                  <a:lnTo>
                    <a:pt x="56" y="358"/>
                  </a:lnTo>
                  <a:lnTo>
                    <a:pt x="56" y="358"/>
                  </a:lnTo>
                  <a:lnTo>
                    <a:pt x="30" y="364"/>
                  </a:lnTo>
                  <a:lnTo>
                    <a:pt x="4" y="372"/>
                  </a:lnTo>
                  <a:lnTo>
                    <a:pt x="10" y="392"/>
                  </a:lnTo>
                  <a:lnTo>
                    <a:pt x="20" y="404"/>
                  </a:lnTo>
                  <a:lnTo>
                    <a:pt x="34" y="408"/>
                  </a:lnTo>
                  <a:lnTo>
                    <a:pt x="48" y="406"/>
                  </a:lnTo>
                  <a:lnTo>
                    <a:pt x="54" y="410"/>
                  </a:lnTo>
                  <a:lnTo>
                    <a:pt x="58" y="412"/>
                  </a:lnTo>
                  <a:lnTo>
                    <a:pt x="62" y="418"/>
                  </a:lnTo>
                  <a:lnTo>
                    <a:pt x="64" y="422"/>
                  </a:lnTo>
                  <a:lnTo>
                    <a:pt x="64" y="428"/>
                  </a:lnTo>
                  <a:lnTo>
                    <a:pt x="62" y="432"/>
                  </a:lnTo>
                  <a:lnTo>
                    <a:pt x="54" y="440"/>
                  </a:lnTo>
                  <a:lnTo>
                    <a:pt x="44" y="448"/>
                  </a:lnTo>
                  <a:lnTo>
                    <a:pt x="36" y="458"/>
                  </a:lnTo>
                  <a:lnTo>
                    <a:pt x="34" y="470"/>
                  </a:lnTo>
                  <a:lnTo>
                    <a:pt x="44" y="468"/>
                  </a:lnTo>
                  <a:lnTo>
                    <a:pt x="56" y="464"/>
                  </a:lnTo>
                  <a:lnTo>
                    <a:pt x="66" y="460"/>
                  </a:lnTo>
                  <a:lnTo>
                    <a:pt x="76" y="458"/>
                  </a:lnTo>
                  <a:lnTo>
                    <a:pt x="82" y="454"/>
                  </a:lnTo>
                  <a:lnTo>
                    <a:pt x="90" y="448"/>
                  </a:lnTo>
                  <a:lnTo>
                    <a:pt x="94" y="442"/>
                  </a:lnTo>
                  <a:lnTo>
                    <a:pt x="96" y="438"/>
                  </a:lnTo>
                  <a:lnTo>
                    <a:pt x="96" y="434"/>
                  </a:lnTo>
                  <a:lnTo>
                    <a:pt x="98" y="428"/>
                  </a:lnTo>
                  <a:lnTo>
                    <a:pt x="98" y="422"/>
                  </a:lnTo>
                  <a:lnTo>
                    <a:pt x="98" y="420"/>
                  </a:lnTo>
                  <a:lnTo>
                    <a:pt x="98" y="416"/>
                  </a:lnTo>
                  <a:lnTo>
                    <a:pt x="100" y="414"/>
                  </a:lnTo>
                  <a:lnTo>
                    <a:pt x="102" y="412"/>
                  </a:lnTo>
                  <a:lnTo>
                    <a:pt x="106" y="410"/>
                  </a:lnTo>
                  <a:lnTo>
                    <a:pt x="112" y="406"/>
                  </a:lnTo>
                  <a:lnTo>
                    <a:pt x="116" y="400"/>
                  </a:lnTo>
                  <a:lnTo>
                    <a:pt x="120" y="396"/>
                  </a:lnTo>
                  <a:lnTo>
                    <a:pt x="124" y="392"/>
                  </a:lnTo>
                  <a:lnTo>
                    <a:pt x="124" y="390"/>
                  </a:lnTo>
                  <a:lnTo>
                    <a:pt x="128" y="388"/>
                  </a:lnTo>
                  <a:lnTo>
                    <a:pt x="130" y="388"/>
                  </a:lnTo>
                  <a:lnTo>
                    <a:pt x="134" y="388"/>
                  </a:lnTo>
                  <a:lnTo>
                    <a:pt x="136" y="390"/>
                  </a:lnTo>
                  <a:lnTo>
                    <a:pt x="136" y="392"/>
                  </a:lnTo>
                  <a:lnTo>
                    <a:pt x="136" y="394"/>
                  </a:lnTo>
                  <a:lnTo>
                    <a:pt x="134" y="398"/>
                  </a:lnTo>
                  <a:lnTo>
                    <a:pt x="132" y="400"/>
                  </a:lnTo>
                  <a:lnTo>
                    <a:pt x="130" y="404"/>
                  </a:lnTo>
                  <a:lnTo>
                    <a:pt x="130" y="406"/>
                  </a:lnTo>
                  <a:lnTo>
                    <a:pt x="130" y="408"/>
                  </a:lnTo>
                  <a:lnTo>
                    <a:pt x="134" y="408"/>
                  </a:lnTo>
                  <a:lnTo>
                    <a:pt x="138" y="406"/>
                  </a:lnTo>
                  <a:lnTo>
                    <a:pt x="144" y="402"/>
                  </a:lnTo>
                  <a:lnTo>
                    <a:pt x="148" y="400"/>
                  </a:lnTo>
                  <a:lnTo>
                    <a:pt x="154" y="398"/>
                  </a:lnTo>
                  <a:lnTo>
                    <a:pt x="160" y="396"/>
                  </a:lnTo>
                  <a:lnTo>
                    <a:pt x="164" y="398"/>
                  </a:lnTo>
                  <a:lnTo>
                    <a:pt x="168" y="400"/>
                  </a:lnTo>
                  <a:lnTo>
                    <a:pt x="170" y="402"/>
                  </a:lnTo>
                  <a:lnTo>
                    <a:pt x="174" y="406"/>
                  </a:lnTo>
                  <a:lnTo>
                    <a:pt x="178" y="410"/>
                  </a:lnTo>
                  <a:lnTo>
                    <a:pt x="182" y="412"/>
                  </a:lnTo>
                  <a:lnTo>
                    <a:pt x="186" y="416"/>
                  </a:lnTo>
                  <a:lnTo>
                    <a:pt x="192" y="418"/>
                  </a:lnTo>
                  <a:lnTo>
                    <a:pt x="198" y="418"/>
                  </a:lnTo>
                  <a:lnTo>
                    <a:pt x="204" y="418"/>
                  </a:lnTo>
                  <a:lnTo>
                    <a:pt x="212" y="420"/>
                  </a:lnTo>
                  <a:lnTo>
                    <a:pt x="218" y="422"/>
                  </a:lnTo>
                  <a:lnTo>
                    <a:pt x="222" y="426"/>
                  </a:lnTo>
                  <a:lnTo>
                    <a:pt x="226" y="430"/>
                  </a:lnTo>
                  <a:lnTo>
                    <a:pt x="230" y="436"/>
                  </a:lnTo>
                  <a:lnTo>
                    <a:pt x="238" y="446"/>
                  </a:lnTo>
                  <a:lnTo>
                    <a:pt x="248" y="456"/>
                  </a:lnTo>
                  <a:lnTo>
                    <a:pt x="260" y="464"/>
                  </a:lnTo>
                  <a:lnTo>
                    <a:pt x="274" y="476"/>
                  </a:lnTo>
                  <a:lnTo>
                    <a:pt x="288" y="486"/>
                  </a:lnTo>
                  <a:lnTo>
                    <a:pt x="292" y="488"/>
                  </a:lnTo>
                  <a:lnTo>
                    <a:pt x="298" y="490"/>
                  </a:lnTo>
                  <a:lnTo>
                    <a:pt x="302" y="492"/>
                  </a:lnTo>
                  <a:lnTo>
                    <a:pt x="306" y="494"/>
                  </a:lnTo>
                  <a:lnTo>
                    <a:pt x="308" y="498"/>
                  </a:lnTo>
                  <a:lnTo>
                    <a:pt x="310" y="502"/>
                  </a:lnTo>
                  <a:lnTo>
                    <a:pt x="310" y="508"/>
                  </a:lnTo>
                  <a:lnTo>
                    <a:pt x="312" y="512"/>
                  </a:lnTo>
                  <a:lnTo>
                    <a:pt x="320" y="530"/>
                  </a:lnTo>
                  <a:lnTo>
                    <a:pt x="330" y="546"/>
                  </a:lnTo>
                  <a:lnTo>
                    <a:pt x="334" y="552"/>
                  </a:lnTo>
                  <a:lnTo>
                    <a:pt x="340" y="558"/>
                  </a:lnTo>
                  <a:lnTo>
                    <a:pt x="348" y="562"/>
                  </a:lnTo>
                  <a:lnTo>
                    <a:pt x="350" y="598"/>
                  </a:lnTo>
                  <a:lnTo>
                    <a:pt x="354" y="634"/>
                  </a:lnTo>
                  <a:lnTo>
                    <a:pt x="362" y="668"/>
                  </a:lnTo>
                  <a:lnTo>
                    <a:pt x="368" y="678"/>
                  </a:lnTo>
                  <a:lnTo>
                    <a:pt x="376" y="692"/>
                  </a:lnTo>
                  <a:lnTo>
                    <a:pt x="384" y="704"/>
                  </a:lnTo>
                  <a:lnTo>
                    <a:pt x="390" y="714"/>
                  </a:lnTo>
                  <a:lnTo>
                    <a:pt x="394" y="716"/>
                  </a:lnTo>
                  <a:lnTo>
                    <a:pt x="400" y="718"/>
                  </a:lnTo>
                  <a:lnTo>
                    <a:pt x="406" y="720"/>
                  </a:lnTo>
                  <a:lnTo>
                    <a:pt x="410" y="722"/>
                  </a:lnTo>
                  <a:lnTo>
                    <a:pt x="416" y="722"/>
                  </a:lnTo>
                  <a:lnTo>
                    <a:pt x="418" y="724"/>
                  </a:lnTo>
                  <a:lnTo>
                    <a:pt x="428" y="740"/>
                  </a:lnTo>
                  <a:lnTo>
                    <a:pt x="434" y="758"/>
                  </a:lnTo>
                  <a:lnTo>
                    <a:pt x="442" y="774"/>
                  </a:lnTo>
                  <a:lnTo>
                    <a:pt x="454" y="788"/>
                  </a:lnTo>
                  <a:lnTo>
                    <a:pt x="470" y="796"/>
                  </a:lnTo>
                  <a:lnTo>
                    <a:pt x="486" y="806"/>
                  </a:lnTo>
                  <a:lnTo>
                    <a:pt x="498" y="818"/>
                  </a:lnTo>
                  <a:lnTo>
                    <a:pt x="502" y="830"/>
                  </a:lnTo>
                  <a:lnTo>
                    <a:pt x="502" y="844"/>
                  </a:lnTo>
                  <a:lnTo>
                    <a:pt x="502" y="856"/>
                  </a:lnTo>
                  <a:lnTo>
                    <a:pt x="506" y="868"/>
                  </a:lnTo>
                  <a:lnTo>
                    <a:pt x="514" y="874"/>
                  </a:lnTo>
                  <a:lnTo>
                    <a:pt x="524" y="878"/>
                  </a:lnTo>
                  <a:lnTo>
                    <a:pt x="534" y="880"/>
                  </a:lnTo>
                  <a:lnTo>
                    <a:pt x="544" y="888"/>
                  </a:lnTo>
                  <a:lnTo>
                    <a:pt x="550" y="900"/>
                  </a:lnTo>
                  <a:lnTo>
                    <a:pt x="552" y="912"/>
                  </a:lnTo>
                  <a:lnTo>
                    <a:pt x="556" y="924"/>
                  </a:lnTo>
                  <a:lnTo>
                    <a:pt x="566" y="938"/>
                  </a:lnTo>
                  <a:lnTo>
                    <a:pt x="576" y="944"/>
                  </a:lnTo>
                  <a:lnTo>
                    <a:pt x="586" y="946"/>
                  </a:lnTo>
                  <a:lnTo>
                    <a:pt x="594" y="948"/>
                  </a:lnTo>
                  <a:lnTo>
                    <a:pt x="604" y="950"/>
                  </a:lnTo>
                  <a:lnTo>
                    <a:pt x="626" y="958"/>
                  </a:lnTo>
                  <a:lnTo>
                    <a:pt x="648" y="968"/>
                  </a:lnTo>
                  <a:lnTo>
                    <a:pt x="670" y="982"/>
                  </a:lnTo>
                  <a:lnTo>
                    <a:pt x="688" y="1000"/>
                  </a:lnTo>
                  <a:lnTo>
                    <a:pt x="702" y="1020"/>
                  </a:lnTo>
                  <a:lnTo>
                    <a:pt x="710" y="1046"/>
                  </a:lnTo>
                  <a:lnTo>
                    <a:pt x="738" y="1054"/>
                  </a:lnTo>
                  <a:lnTo>
                    <a:pt x="756" y="1062"/>
                  </a:lnTo>
                  <a:lnTo>
                    <a:pt x="766" y="1072"/>
                  </a:lnTo>
                  <a:lnTo>
                    <a:pt x="768" y="1084"/>
                  </a:lnTo>
                  <a:lnTo>
                    <a:pt x="766" y="1104"/>
                  </a:lnTo>
                  <a:lnTo>
                    <a:pt x="758" y="1130"/>
                  </a:lnTo>
                  <a:lnTo>
                    <a:pt x="754" y="1160"/>
                  </a:lnTo>
                  <a:lnTo>
                    <a:pt x="754" y="1184"/>
                  </a:lnTo>
                  <a:lnTo>
                    <a:pt x="760" y="1206"/>
                  </a:lnTo>
                  <a:lnTo>
                    <a:pt x="770" y="1226"/>
                  </a:lnTo>
                  <a:lnTo>
                    <a:pt x="784" y="1248"/>
                  </a:lnTo>
                  <a:lnTo>
                    <a:pt x="808" y="1288"/>
                  </a:lnTo>
                  <a:lnTo>
                    <a:pt x="828" y="1326"/>
                  </a:lnTo>
                  <a:lnTo>
                    <a:pt x="844" y="1364"/>
                  </a:lnTo>
                  <a:lnTo>
                    <a:pt x="850" y="1406"/>
                  </a:lnTo>
                  <a:lnTo>
                    <a:pt x="848" y="1444"/>
                  </a:lnTo>
                  <a:lnTo>
                    <a:pt x="840" y="1482"/>
                  </a:lnTo>
                  <a:lnTo>
                    <a:pt x="828" y="1518"/>
                  </a:lnTo>
                  <a:lnTo>
                    <a:pt x="820" y="1558"/>
                  </a:lnTo>
                  <a:lnTo>
                    <a:pt x="816" y="1598"/>
                  </a:lnTo>
                  <a:lnTo>
                    <a:pt x="814" y="1636"/>
                  </a:lnTo>
                  <a:lnTo>
                    <a:pt x="808" y="1660"/>
                  </a:lnTo>
                  <a:lnTo>
                    <a:pt x="800" y="1684"/>
                  </a:lnTo>
                  <a:lnTo>
                    <a:pt x="796" y="1708"/>
                  </a:lnTo>
                  <a:lnTo>
                    <a:pt x="796" y="1734"/>
                  </a:lnTo>
                  <a:lnTo>
                    <a:pt x="804" y="1762"/>
                  </a:lnTo>
                  <a:lnTo>
                    <a:pt x="814" y="1776"/>
                  </a:lnTo>
                  <a:lnTo>
                    <a:pt x="824" y="1782"/>
                  </a:lnTo>
                  <a:lnTo>
                    <a:pt x="836" y="1780"/>
                  </a:lnTo>
                  <a:lnTo>
                    <a:pt x="846" y="1772"/>
                  </a:lnTo>
                  <a:lnTo>
                    <a:pt x="854" y="1758"/>
                  </a:lnTo>
                  <a:lnTo>
                    <a:pt x="858" y="1740"/>
                  </a:lnTo>
                  <a:lnTo>
                    <a:pt x="860" y="1720"/>
                  </a:lnTo>
                  <a:lnTo>
                    <a:pt x="858" y="1704"/>
                  </a:lnTo>
                  <a:lnTo>
                    <a:pt x="852" y="1684"/>
                  </a:lnTo>
                  <a:lnTo>
                    <a:pt x="854" y="1662"/>
                  </a:lnTo>
                  <a:lnTo>
                    <a:pt x="856" y="1658"/>
                  </a:lnTo>
                  <a:lnTo>
                    <a:pt x="860" y="1654"/>
                  </a:lnTo>
                  <a:lnTo>
                    <a:pt x="864" y="1652"/>
                  </a:lnTo>
                  <a:lnTo>
                    <a:pt x="868" y="1650"/>
                  </a:lnTo>
                  <a:lnTo>
                    <a:pt x="872" y="1646"/>
                  </a:lnTo>
                  <a:lnTo>
                    <a:pt x="876" y="1642"/>
                  </a:lnTo>
                  <a:lnTo>
                    <a:pt x="876" y="1638"/>
                  </a:lnTo>
                  <a:lnTo>
                    <a:pt x="878" y="1632"/>
                  </a:lnTo>
                  <a:lnTo>
                    <a:pt x="878" y="1626"/>
                  </a:lnTo>
                  <a:lnTo>
                    <a:pt x="878" y="1620"/>
                  </a:lnTo>
                  <a:lnTo>
                    <a:pt x="878" y="1614"/>
                  </a:lnTo>
                  <a:lnTo>
                    <a:pt x="880" y="1610"/>
                  </a:lnTo>
                  <a:lnTo>
                    <a:pt x="888" y="1600"/>
                  </a:lnTo>
                  <a:lnTo>
                    <a:pt x="902" y="1588"/>
                  </a:lnTo>
                  <a:lnTo>
                    <a:pt x="914" y="1578"/>
                  </a:lnTo>
                  <a:lnTo>
                    <a:pt x="928" y="1566"/>
                  </a:lnTo>
                  <a:lnTo>
                    <a:pt x="936" y="1556"/>
                  </a:lnTo>
                  <a:lnTo>
                    <a:pt x="940" y="1542"/>
                  </a:lnTo>
                  <a:lnTo>
                    <a:pt x="936" y="1528"/>
                  </a:lnTo>
                  <a:lnTo>
                    <a:pt x="968" y="1512"/>
                  </a:lnTo>
                  <a:lnTo>
                    <a:pt x="994" y="1494"/>
                  </a:lnTo>
                  <a:lnTo>
                    <a:pt x="1012" y="1474"/>
                  </a:lnTo>
                  <a:lnTo>
                    <a:pt x="1028" y="1450"/>
                  </a:lnTo>
                  <a:lnTo>
                    <a:pt x="1042" y="1424"/>
                  </a:lnTo>
                  <a:lnTo>
                    <a:pt x="1056" y="1398"/>
                  </a:lnTo>
                  <a:lnTo>
                    <a:pt x="1070" y="1370"/>
                  </a:lnTo>
                  <a:lnTo>
                    <a:pt x="1084" y="1356"/>
                  </a:lnTo>
                  <a:lnTo>
                    <a:pt x="1100" y="1340"/>
                  </a:lnTo>
                  <a:lnTo>
                    <a:pt x="1112" y="1324"/>
                  </a:lnTo>
                  <a:lnTo>
                    <a:pt x="1114" y="1310"/>
                  </a:lnTo>
                  <a:lnTo>
                    <a:pt x="1114" y="1296"/>
                  </a:lnTo>
                  <a:lnTo>
                    <a:pt x="1116" y="1282"/>
                  </a:lnTo>
                  <a:lnTo>
                    <a:pt x="1124" y="1262"/>
                  </a:lnTo>
                  <a:lnTo>
                    <a:pt x="1136" y="1242"/>
                  </a:lnTo>
                  <a:lnTo>
                    <a:pt x="1144" y="1222"/>
                  </a:lnTo>
                  <a:lnTo>
                    <a:pt x="1144" y="1204"/>
                  </a:lnTo>
                  <a:lnTo>
                    <a:pt x="1136" y="1190"/>
                  </a:lnTo>
                  <a:lnTo>
                    <a:pt x="1126" y="1182"/>
                  </a:lnTo>
                  <a:lnTo>
                    <a:pt x="1112" y="1180"/>
                  </a:lnTo>
                  <a:lnTo>
                    <a:pt x="1098" y="1178"/>
                  </a:lnTo>
                  <a:lnTo>
                    <a:pt x="1082" y="1172"/>
                  </a:lnTo>
                  <a:lnTo>
                    <a:pt x="1070" y="1164"/>
                  </a:lnTo>
                  <a:lnTo>
                    <a:pt x="1060" y="1154"/>
                  </a:lnTo>
                  <a:lnTo>
                    <a:pt x="1050" y="1144"/>
                  </a:lnTo>
                  <a:lnTo>
                    <a:pt x="1042" y="1142"/>
                  </a:lnTo>
                  <a:lnTo>
                    <a:pt x="1032" y="1144"/>
                  </a:lnTo>
                  <a:lnTo>
                    <a:pt x="1022" y="1144"/>
                  </a:lnTo>
                  <a:lnTo>
                    <a:pt x="1014" y="1142"/>
                  </a:lnTo>
                  <a:lnTo>
                    <a:pt x="1008" y="1132"/>
                  </a:lnTo>
                  <a:lnTo>
                    <a:pt x="1004" y="1118"/>
                  </a:lnTo>
                  <a:lnTo>
                    <a:pt x="996" y="1106"/>
                  </a:lnTo>
                  <a:lnTo>
                    <a:pt x="982" y="1098"/>
                  </a:lnTo>
                  <a:lnTo>
                    <a:pt x="968" y="1092"/>
                  </a:lnTo>
                  <a:lnTo>
                    <a:pt x="954" y="1084"/>
                  </a:lnTo>
                  <a:lnTo>
                    <a:pt x="928" y="1068"/>
                  </a:lnTo>
                  <a:lnTo>
                    <a:pt x="902" y="1050"/>
                  </a:lnTo>
                  <a:lnTo>
                    <a:pt x="880" y="1034"/>
                  </a:lnTo>
                  <a:lnTo>
                    <a:pt x="858" y="1044"/>
                  </a:lnTo>
                  <a:lnTo>
                    <a:pt x="834" y="1046"/>
                  </a:lnTo>
                  <a:lnTo>
                    <a:pt x="836" y="1040"/>
                  </a:lnTo>
                  <a:lnTo>
                    <a:pt x="836" y="1034"/>
                  </a:lnTo>
                  <a:lnTo>
                    <a:pt x="836" y="1028"/>
                  </a:lnTo>
                  <a:lnTo>
                    <a:pt x="838" y="1024"/>
                  </a:lnTo>
                  <a:lnTo>
                    <a:pt x="822" y="1022"/>
                  </a:lnTo>
                  <a:lnTo>
                    <a:pt x="808" y="1024"/>
                  </a:lnTo>
                  <a:lnTo>
                    <a:pt x="796" y="1032"/>
                  </a:lnTo>
                  <a:lnTo>
                    <a:pt x="790" y="1044"/>
                  </a:lnTo>
                  <a:lnTo>
                    <a:pt x="790" y="1060"/>
                  </a:lnTo>
                  <a:lnTo>
                    <a:pt x="774" y="1054"/>
                  </a:lnTo>
                  <a:lnTo>
                    <a:pt x="760" y="1044"/>
                  </a:lnTo>
                  <a:lnTo>
                    <a:pt x="754" y="1028"/>
                  </a:lnTo>
                  <a:lnTo>
                    <a:pt x="734" y="1026"/>
                  </a:lnTo>
                  <a:lnTo>
                    <a:pt x="714" y="1012"/>
                  </a:lnTo>
                  <a:lnTo>
                    <a:pt x="700" y="994"/>
                  </a:lnTo>
                  <a:lnTo>
                    <a:pt x="694" y="974"/>
                  </a:lnTo>
                  <a:lnTo>
                    <a:pt x="690" y="974"/>
                  </a:lnTo>
                  <a:lnTo>
                    <a:pt x="684" y="972"/>
                  </a:lnTo>
                  <a:lnTo>
                    <a:pt x="678" y="972"/>
                  </a:lnTo>
                  <a:lnTo>
                    <a:pt x="672" y="972"/>
                  </a:lnTo>
                  <a:lnTo>
                    <a:pt x="674" y="952"/>
                  </a:lnTo>
                  <a:lnTo>
                    <a:pt x="676" y="934"/>
                  </a:lnTo>
                  <a:lnTo>
                    <a:pt x="672" y="914"/>
                  </a:lnTo>
                  <a:lnTo>
                    <a:pt x="662" y="928"/>
                  </a:lnTo>
                  <a:lnTo>
                    <a:pt x="648" y="936"/>
                  </a:lnTo>
                  <a:lnTo>
                    <a:pt x="632" y="940"/>
                  </a:lnTo>
                  <a:lnTo>
                    <a:pt x="616" y="940"/>
                  </a:lnTo>
                  <a:lnTo>
                    <a:pt x="598" y="940"/>
                  </a:lnTo>
                  <a:lnTo>
                    <a:pt x="604" y="924"/>
                  </a:lnTo>
                  <a:lnTo>
                    <a:pt x="604" y="908"/>
                  </a:lnTo>
                  <a:lnTo>
                    <a:pt x="598" y="896"/>
                  </a:lnTo>
                  <a:lnTo>
                    <a:pt x="592" y="884"/>
                  </a:lnTo>
                  <a:lnTo>
                    <a:pt x="584" y="872"/>
                  </a:lnTo>
                  <a:lnTo>
                    <a:pt x="580" y="860"/>
                  </a:lnTo>
                  <a:lnTo>
                    <a:pt x="582" y="844"/>
                  </a:lnTo>
                  <a:lnTo>
                    <a:pt x="590" y="826"/>
                  </a:lnTo>
                  <a:lnTo>
                    <a:pt x="604" y="810"/>
                  </a:lnTo>
                  <a:lnTo>
                    <a:pt x="620" y="802"/>
                  </a:lnTo>
                  <a:lnTo>
                    <a:pt x="638" y="798"/>
                  </a:lnTo>
                  <a:lnTo>
                    <a:pt x="656" y="800"/>
                  </a:lnTo>
                  <a:lnTo>
                    <a:pt x="676" y="804"/>
                  </a:lnTo>
                  <a:lnTo>
                    <a:pt x="694" y="808"/>
                  </a:lnTo>
                  <a:lnTo>
                    <a:pt x="694" y="822"/>
                  </a:lnTo>
                  <a:lnTo>
                    <a:pt x="698" y="834"/>
                  </a:lnTo>
                  <a:lnTo>
                    <a:pt x="706" y="840"/>
                  </a:lnTo>
                  <a:lnTo>
                    <a:pt x="716" y="842"/>
                  </a:lnTo>
                  <a:lnTo>
                    <a:pt x="732" y="838"/>
                  </a:lnTo>
                  <a:lnTo>
                    <a:pt x="732" y="810"/>
                  </a:lnTo>
                  <a:lnTo>
                    <a:pt x="734" y="782"/>
                  </a:lnTo>
                  <a:lnTo>
                    <a:pt x="742" y="756"/>
                  </a:lnTo>
                  <a:lnTo>
                    <a:pt x="750" y="744"/>
                  </a:lnTo>
                  <a:lnTo>
                    <a:pt x="760" y="732"/>
                  </a:lnTo>
                  <a:lnTo>
                    <a:pt x="768" y="720"/>
                  </a:lnTo>
                  <a:lnTo>
                    <a:pt x="774" y="708"/>
                  </a:lnTo>
                  <a:lnTo>
                    <a:pt x="776" y="692"/>
                  </a:lnTo>
                  <a:lnTo>
                    <a:pt x="790" y="688"/>
                  </a:lnTo>
                  <a:lnTo>
                    <a:pt x="798" y="682"/>
                  </a:lnTo>
                  <a:lnTo>
                    <a:pt x="800" y="672"/>
                  </a:lnTo>
                  <a:lnTo>
                    <a:pt x="804" y="660"/>
                  </a:lnTo>
                  <a:lnTo>
                    <a:pt x="810" y="648"/>
                  </a:lnTo>
                  <a:lnTo>
                    <a:pt x="828" y="632"/>
                  </a:lnTo>
                  <a:lnTo>
                    <a:pt x="848" y="618"/>
                  </a:lnTo>
                  <a:lnTo>
                    <a:pt x="868" y="604"/>
                  </a:lnTo>
                  <a:lnTo>
                    <a:pt x="870" y="602"/>
                  </a:lnTo>
                  <a:lnTo>
                    <a:pt x="874" y="598"/>
                  </a:lnTo>
                  <a:lnTo>
                    <a:pt x="880" y="602"/>
                  </a:lnTo>
                  <a:lnTo>
                    <a:pt x="886" y="604"/>
                  </a:lnTo>
                  <a:lnTo>
                    <a:pt x="890" y="606"/>
                  </a:lnTo>
                  <a:lnTo>
                    <a:pt x="888" y="606"/>
                  </a:lnTo>
                  <a:lnTo>
                    <a:pt x="890" y="608"/>
                  </a:lnTo>
                  <a:lnTo>
                    <a:pt x="894" y="612"/>
                  </a:lnTo>
                  <a:lnTo>
                    <a:pt x="888" y="614"/>
                  </a:lnTo>
                  <a:lnTo>
                    <a:pt x="880" y="618"/>
                  </a:lnTo>
                  <a:lnTo>
                    <a:pt x="872" y="622"/>
                  </a:lnTo>
                  <a:lnTo>
                    <a:pt x="864" y="628"/>
                  </a:lnTo>
                  <a:lnTo>
                    <a:pt x="862" y="634"/>
                  </a:lnTo>
                  <a:lnTo>
                    <a:pt x="864" y="640"/>
                  </a:lnTo>
                  <a:lnTo>
                    <a:pt x="878" y="646"/>
                  </a:lnTo>
                  <a:lnTo>
                    <a:pt x="886" y="638"/>
                  </a:lnTo>
                  <a:lnTo>
                    <a:pt x="898" y="628"/>
                  </a:lnTo>
                  <a:lnTo>
                    <a:pt x="912" y="616"/>
                  </a:lnTo>
                  <a:lnTo>
                    <a:pt x="922" y="604"/>
                  </a:lnTo>
                  <a:lnTo>
                    <a:pt x="930" y="592"/>
                  </a:lnTo>
                  <a:lnTo>
                    <a:pt x="930" y="582"/>
                  </a:lnTo>
                  <a:lnTo>
                    <a:pt x="922" y="586"/>
                  </a:lnTo>
                  <a:lnTo>
                    <a:pt x="914" y="592"/>
                  </a:lnTo>
                  <a:lnTo>
                    <a:pt x="906" y="594"/>
                  </a:lnTo>
                  <a:lnTo>
                    <a:pt x="896" y="594"/>
                  </a:lnTo>
                  <a:lnTo>
                    <a:pt x="892" y="592"/>
                  </a:lnTo>
                  <a:lnTo>
                    <a:pt x="890" y="588"/>
                  </a:lnTo>
                  <a:lnTo>
                    <a:pt x="886" y="586"/>
                  </a:lnTo>
                  <a:lnTo>
                    <a:pt x="894" y="574"/>
                  </a:lnTo>
                  <a:lnTo>
                    <a:pt x="896" y="566"/>
                  </a:lnTo>
                  <a:lnTo>
                    <a:pt x="896" y="556"/>
                  </a:lnTo>
                  <a:lnTo>
                    <a:pt x="890" y="550"/>
                  </a:lnTo>
                  <a:lnTo>
                    <a:pt x="878" y="544"/>
                  </a:lnTo>
                  <a:lnTo>
                    <a:pt x="860" y="544"/>
                  </a:lnTo>
                  <a:lnTo>
                    <a:pt x="890" y="540"/>
                  </a:lnTo>
                  <a:lnTo>
                    <a:pt x="918" y="536"/>
                  </a:lnTo>
                  <a:lnTo>
                    <a:pt x="946" y="528"/>
                  </a:lnTo>
                  <a:lnTo>
                    <a:pt x="954" y="534"/>
                  </a:lnTo>
                  <a:lnTo>
                    <a:pt x="954" y="540"/>
                  </a:lnTo>
                  <a:lnTo>
                    <a:pt x="948" y="546"/>
                  </a:lnTo>
                  <a:lnTo>
                    <a:pt x="942" y="554"/>
                  </a:lnTo>
                  <a:lnTo>
                    <a:pt x="936" y="562"/>
                  </a:lnTo>
                  <a:lnTo>
                    <a:pt x="934" y="570"/>
                  </a:lnTo>
                  <a:lnTo>
                    <a:pt x="934" y="574"/>
                  </a:lnTo>
                  <a:lnTo>
                    <a:pt x="936" y="578"/>
                  </a:lnTo>
                  <a:lnTo>
                    <a:pt x="938" y="578"/>
                  </a:lnTo>
                  <a:lnTo>
                    <a:pt x="940" y="578"/>
                  </a:lnTo>
                  <a:lnTo>
                    <a:pt x="944" y="578"/>
                  </a:lnTo>
                  <a:lnTo>
                    <a:pt x="948" y="576"/>
                  </a:lnTo>
                  <a:lnTo>
                    <a:pt x="950" y="574"/>
                  </a:lnTo>
                  <a:lnTo>
                    <a:pt x="954" y="572"/>
                  </a:lnTo>
                  <a:lnTo>
                    <a:pt x="956" y="570"/>
                  </a:lnTo>
                  <a:lnTo>
                    <a:pt x="958" y="570"/>
                  </a:lnTo>
                  <a:lnTo>
                    <a:pt x="966" y="570"/>
                  </a:lnTo>
                  <a:lnTo>
                    <a:pt x="972" y="570"/>
                  </a:lnTo>
                  <a:lnTo>
                    <a:pt x="976" y="572"/>
                  </a:lnTo>
                  <a:lnTo>
                    <a:pt x="982" y="576"/>
                  </a:lnTo>
                  <a:lnTo>
                    <a:pt x="984" y="576"/>
                  </a:lnTo>
                  <a:lnTo>
                    <a:pt x="986" y="580"/>
                  </a:lnTo>
                  <a:lnTo>
                    <a:pt x="988" y="582"/>
                  </a:lnTo>
                  <a:lnTo>
                    <a:pt x="992" y="584"/>
                  </a:lnTo>
                  <a:lnTo>
                    <a:pt x="1000" y="584"/>
                  </a:lnTo>
                  <a:lnTo>
                    <a:pt x="1006" y="584"/>
                  </a:lnTo>
                  <a:lnTo>
                    <a:pt x="1012" y="584"/>
                  </a:lnTo>
                  <a:lnTo>
                    <a:pt x="1010" y="572"/>
                  </a:lnTo>
                  <a:lnTo>
                    <a:pt x="1006" y="558"/>
                  </a:lnTo>
                  <a:lnTo>
                    <a:pt x="998" y="548"/>
                  </a:lnTo>
                  <a:lnTo>
                    <a:pt x="994" y="546"/>
                  </a:lnTo>
                  <a:lnTo>
                    <a:pt x="988" y="542"/>
                  </a:lnTo>
                  <a:lnTo>
                    <a:pt x="984" y="540"/>
                  </a:lnTo>
                  <a:lnTo>
                    <a:pt x="982" y="534"/>
                  </a:lnTo>
                  <a:lnTo>
                    <a:pt x="980" y="530"/>
                  </a:lnTo>
                  <a:lnTo>
                    <a:pt x="978" y="524"/>
                  </a:lnTo>
                  <a:lnTo>
                    <a:pt x="976" y="518"/>
                  </a:lnTo>
                  <a:lnTo>
                    <a:pt x="974" y="514"/>
                  </a:lnTo>
                  <a:lnTo>
                    <a:pt x="970" y="510"/>
                  </a:lnTo>
                  <a:lnTo>
                    <a:pt x="966" y="508"/>
                  </a:lnTo>
                  <a:lnTo>
                    <a:pt x="962" y="506"/>
                  </a:lnTo>
                  <a:lnTo>
                    <a:pt x="952" y="502"/>
                  </a:lnTo>
                  <a:lnTo>
                    <a:pt x="944" y="496"/>
                  </a:lnTo>
                  <a:lnTo>
                    <a:pt x="936" y="492"/>
                  </a:lnTo>
                  <a:lnTo>
                    <a:pt x="934" y="490"/>
                  </a:lnTo>
                  <a:lnTo>
                    <a:pt x="932" y="488"/>
                  </a:lnTo>
                  <a:lnTo>
                    <a:pt x="922" y="480"/>
                  </a:lnTo>
                  <a:lnTo>
                    <a:pt x="914" y="472"/>
                  </a:lnTo>
                  <a:lnTo>
                    <a:pt x="906" y="462"/>
                  </a:lnTo>
                  <a:lnTo>
                    <a:pt x="896" y="444"/>
                  </a:lnTo>
                  <a:lnTo>
                    <a:pt x="888" y="422"/>
                  </a:lnTo>
                  <a:lnTo>
                    <a:pt x="880" y="404"/>
                  </a:lnTo>
                  <a:lnTo>
                    <a:pt x="876" y="410"/>
                  </a:lnTo>
                  <a:lnTo>
                    <a:pt x="874" y="414"/>
                  </a:lnTo>
                  <a:lnTo>
                    <a:pt x="870" y="416"/>
                  </a:lnTo>
                  <a:lnTo>
                    <a:pt x="868" y="420"/>
                  </a:lnTo>
                  <a:lnTo>
                    <a:pt x="866" y="426"/>
                  </a:lnTo>
                  <a:lnTo>
                    <a:pt x="866" y="432"/>
                  </a:lnTo>
                  <a:lnTo>
                    <a:pt x="860" y="434"/>
                  </a:lnTo>
                  <a:lnTo>
                    <a:pt x="852" y="434"/>
                  </a:lnTo>
                  <a:lnTo>
                    <a:pt x="846" y="434"/>
                  </a:lnTo>
                  <a:lnTo>
                    <a:pt x="840" y="432"/>
                  </a:lnTo>
                  <a:lnTo>
                    <a:pt x="838" y="416"/>
                  </a:lnTo>
                  <a:lnTo>
                    <a:pt x="830" y="404"/>
                  </a:lnTo>
                  <a:lnTo>
                    <a:pt x="818" y="396"/>
                  </a:lnTo>
                  <a:lnTo>
                    <a:pt x="804" y="394"/>
                  </a:lnTo>
                  <a:lnTo>
                    <a:pt x="790" y="396"/>
                  </a:lnTo>
                  <a:lnTo>
                    <a:pt x="778" y="402"/>
                  </a:lnTo>
                  <a:lnTo>
                    <a:pt x="770" y="412"/>
                  </a:lnTo>
                  <a:lnTo>
                    <a:pt x="770" y="428"/>
                  </a:lnTo>
                  <a:lnTo>
                    <a:pt x="784" y="432"/>
                  </a:lnTo>
                  <a:lnTo>
                    <a:pt x="792" y="442"/>
                  </a:lnTo>
                  <a:lnTo>
                    <a:pt x="794" y="454"/>
                  </a:lnTo>
                  <a:lnTo>
                    <a:pt x="790" y="466"/>
                  </a:lnTo>
                  <a:lnTo>
                    <a:pt x="782" y="478"/>
                  </a:lnTo>
                  <a:lnTo>
                    <a:pt x="770" y="484"/>
                  </a:lnTo>
                  <a:lnTo>
                    <a:pt x="770" y="508"/>
                  </a:lnTo>
                  <a:lnTo>
                    <a:pt x="768" y="532"/>
                  </a:lnTo>
                  <a:lnTo>
                    <a:pt x="756" y="532"/>
                  </a:lnTo>
                  <a:lnTo>
                    <a:pt x="740" y="524"/>
                  </a:lnTo>
                  <a:lnTo>
                    <a:pt x="720" y="512"/>
                  </a:lnTo>
                  <a:lnTo>
                    <a:pt x="700" y="496"/>
                  </a:lnTo>
                  <a:lnTo>
                    <a:pt x="680" y="478"/>
                  </a:lnTo>
                  <a:lnTo>
                    <a:pt x="662" y="460"/>
                  </a:lnTo>
                  <a:lnTo>
                    <a:pt x="646" y="444"/>
                  </a:lnTo>
                  <a:lnTo>
                    <a:pt x="636" y="434"/>
                  </a:lnTo>
                  <a:lnTo>
                    <a:pt x="622" y="422"/>
                  </a:lnTo>
                  <a:lnTo>
                    <a:pt x="614" y="414"/>
                  </a:lnTo>
                  <a:lnTo>
                    <a:pt x="610" y="408"/>
                  </a:lnTo>
                  <a:lnTo>
                    <a:pt x="612" y="402"/>
                  </a:lnTo>
                  <a:lnTo>
                    <a:pt x="620" y="392"/>
                  </a:lnTo>
                  <a:lnTo>
                    <a:pt x="634" y="378"/>
                  </a:lnTo>
                  <a:lnTo>
                    <a:pt x="646" y="368"/>
                  </a:lnTo>
                  <a:lnTo>
                    <a:pt x="660" y="354"/>
                  </a:lnTo>
                  <a:lnTo>
                    <a:pt x="676" y="342"/>
                  </a:lnTo>
                  <a:lnTo>
                    <a:pt x="690" y="336"/>
                  </a:lnTo>
                  <a:lnTo>
                    <a:pt x="690" y="352"/>
                  </a:lnTo>
                  <a:lnTo>
                    <a:pt x="696" y="362"/>
                  </a:lnTo>
                  <a:lnTo>
                    <a:pt x="704" y="368"/>
                  </a:lnTo>
                  <a:lnTo>
                    <a:pt x="718" y="368"/>
                  </a:lnTo>
                  <a:lnTo>
                    <a:pt x="732" y="362"/>
                  </a:lnTo>
                  <a:lnTo>
                    <a:pt x="714" y="344"/>
                  </a:lnTo>
                  <a:lnTo>
                    <a:pt x="700" y="322"/>
                  </a:lnTo>
                  <a:lnTo>
                    <a:pt x="716" y="320"/>
                  </a:lnTo>
                  <a:lnTo>
                    <a:pt x="724" y="316"/>
                  </a:lnTo>
                  <a:lnTo>
                    <a:pt x="730" y="306"/>
                  </a:lnTo>
                  <a:lnTo>
                    <a:pt x="730" y="296"/>
                  </a:lnTo>
                  <a:lnTo>
                    <a:pt x="730" y="284"/>
                  </a:lnTo>
                  <a:lnTo>
                    <a:pt x="730" y="270"/>
                  </a:lnTo>
                  <a:lnTo>
                    <a:pt x="732" y="258"/>
                  </a:lnTo>
                  <a:lnTo>
                    <a:pt x="726" y="254"/>
                  </a:lnTo>
                  <a:lnTo>
                    <a:pt x="722" y="250"/>
                  </a:lnTo>
                  <a:lnTo>
                    <a:pt x="718" y="248"/>
                  </a:lnTo>
                  <a:lnTo>
                    <a:pt x="714" y="244"/>
                  </a:lnTo>
                  <a:lnTo>
                    <a:pt x="736" y="240"/>
                  </a:lnTo>
                  <a:lnTo>
                    <a:pt x="756" y="236"/>
                  </a:lnTo>
                  <a:lnTo>
                    <a:pt x="778" y="234"/>
                  </a:lnTo>
                  <a:lnTo>
                    <a:pt x="778" y="248"/>
                  </a:lnTo>
                  <a:lnTo>
                    <a:pt x="784" y="258"/>
                  </a:lnTo>
                  <a:lnTo>
                    <a:pt x="792" y="266"/>
                  </a:lnTo>
                  <a:lnTo>
                    <a:pt x="802" y="272"/>
                  </a:lnTo>
                  <a:lnTo>
                    <a:pt x="812" y="282"/>
                  </a:lnTo>
                  <a:lnTo>
                    <a:pt x="820" y="292"/>
                  </a:lnTo>
                  <a:lnTo>
                    <a:pt x="824" y="304"/>
                  </a:lnTo>
                  <a:lnTo>
                    <a:pt x="824" y="322"/>
                  </a:lnTo>
                  <a:lnTo>
                    <a:pt x="806" y="324"/>
                  </a:lnTo>
                  <a:lnTo>
                    <a:pt x="788" y="330"/>
                  </a:lnTo>
                  <a:lnTo>
                    <a:pt x="774" y="340"/>
                  </a:lnTo>
                  <a:lnTo>
                    <a:pt x="788" y="350"/>
                  </a:lnTo>
                  <a:lnTo>
                    <a:pt x="808" y="362"/>
                  </a:lnTo>
                  <a:lnTo>
                    <a:pt x="828" y="372"/>
                  </a:lnTo>
                  <a:lnTo>
                    <a:pt x="848" y="378"/>
                  </a:lnTo>
                  <a:lnTo>
                    <a:pt x="866" y="376"/>
                  </a:lnTo>
                  <a:lnTo>
                    <a:pt x="860" y="374"/>
                  </a:lnTo>
                  <a:lnTo>
                    <a:pt x="852" y="370"/>
                  </a:lnTo>
                  <a:lnTo>
                    <a:pt x="844" y="368"/>
                  </a:lnTo>
                  <a:lnTo>
                    <a:pt x="856" y="370"/>
                  </a:lnTo>
                  <a:lnTo>
                    <a:pt x="868" y="368"/>
                  </a:lnTo>
                  <a:lnTo>
                    <a:pt x="880" y="368"/>
                  </a:lnTo>
                  <a:lnTo>
                    <a:pt x="880" y="358"/>
                  </a:lnTo>
                  <a:lnTo>
                    <a:pt x="876" y="350"/>
                  </a:lnTo>
                  <a:lnTo>
                    <a:pt x="872" y="342"/>
                  </a:lnTo>
                  <a:lnTo>
                    <a:pt x="892" y="346"/>
                  </a:lnTo>
                  <a:lnTo>
                    <a:pt x="912" y="340"/>
                  </a:lnTo>
                  <a:lnTo>
                    <a:pt x="904" y="318"/>
                  </a:lnTo>
                  <a:lnTo>
                    <a:pt x="896" y="306"/>
                  </a:lnTo>
                  <a:lnTo>
                    <a:pt x="886" y="298"/>
                  </a:lnTo>
                  <a:lnTo>
                    <a:pt x="874" y="290"/>
                  </a:lnTo>
                  <a:lnTo>
                    <a:pt x="856" y="280"/>
                  </a:lnTo>
                  <a:lnTo>
                    <a:pt x="844" y="272"/>
                  </a:lnTo>
                  <a:lnTo>
                    <a:pt x="836" y="262"/>
                  </a:lnTo>
                  <a:lnTo>
                    <a:pt x="828" y="256"/>
                  </a:lnTo>
                  <a:lnTo>
                    <a:pt x="816" y="250"/>
                  </a:lnTo>
                  <a:lnTo>
                    <a:pt x="798" y="248"/>
                  </a:lnTo>
                  <a:lnTo>
                    <a:pt x="794" y="228"/>
                  </a:lnTo>
                  <a:lnTo>
                    <a:pt x="784" y="216"/>
                  </a:lnTo>
                  <a:lnTo>
                    <a:pt x="770" y="208"/>
                  </a:lnTo>
                  <a:lnTo>
                    <a:pt x="752" y="202"/>
                  </a:lnTo>
                  <a:lnTo>
                    <a:pt x="732" y="200"/>
                  </a:lnTo>
                  <a:lnTo>
                    <a:pt x="712" y="198"/>
                  </a:lnTo>
                  <a:lnTo>
                    <a:pt x="694" y="196"/>
                  </a:lnTo>
                  <a:lnTo>
                    <a:pt x="678" y="192"/>
                  </a:lnTo>
                  <a:lnTo>
                    <a:pt x="696" y="194"/>
                  </a:lnTo>
                  <a:lnTo>
                    <a:pt x="716" y="194"/>
                  </a:lnTo>
                  <a:lnTo>
                    <a:pt x="734" y="188"/>
                  </a:lnTo>
                  <a:lnTo>
                    <a:pt x="748" y="178"/>
                  </a:lnTo>
                  <a:lnTo>
                    <a:pt x="728" y="170"/>
                  </a:lnTo>
                  <a:lnTo>
                    <a:pt x="708" y="164"/>
                  </a:lnTo>
                  <a:lnTo>
                    <a:pt x="688" y="160"/>
                  </a:lnTo>
                  <a:lnTo>
                    <a:pt x="702" y="158"/>
                  </a:lnTo>
                  <a:lnTo>
                    <a:pt x="718" y="156"/>
                  </a:lnTo>
                  <a:lnTo>
                    <a:pt x="730" y="150"/>
                  </a:lnTo>
                  <a:lnTo>
                    <a:pt x="738" y="138"/>
                  </a:lnTo>
                  <a:lnTo>
                    <a:pt x="750" y="142"/>
                  </a:lnTo>
                  <a:lnTo>
                    <a:pt x="764" y="144"/>
                  </a:lnTo>
                  <a:lnTo>
                    <a:pt x="778" y="146"/>
                  </a:lnTo>
                  <a:lnTo>
                    <a:pt x="780" y="128"/>
                  </a:lnTo>
                  <a:lnTo>
                    <a:pt x="788" y="112"/>
                  </a:lnTo>
                  <a:lnTo>
                    <a:pt x="802" y="98"/>
                  </a:lnTo>
                  <a:lnTo>
                    <a:pt x="818" y="88"/>
                  </a:lnTo>
                  <a:lnTo>
                    <a:pt x="834" y="78"/>
                  </a:lnTo>
                  <a:lnTo>
                    <a:pt x="854" y="68"/>
                  </a:lnTo>
                  <a:lnTo>
                    <a:pt x="868" y="62"/>
                  </a:lnTo>
                  <a:lnTo>
                    <a:pt x="882" y="66"/>
                  </a:lnTo>
                  <a:lnTo>
                    <a:pt x="894" y="74"/>
                  </a:lnTo>
                  <a:lnTo>
                    <a:pt x="908" y="90"/>
                  </a:lnTo>
                  <a:lnTo>
                    <a:pt x="880" y="92"/>
                  </a:lnTo>
                  <a:lnTo>
                    <a:pt x="858" y="96"/>
                  </a:lnTo>
                  <a:lnTo>
                    <a:pt x="842" y="102"/>
                  </a:lnTo>
                  <a:lnTo>
                    <a:pt x="834" y="112"/>
                  </a:lnTo>
                  <a:lnTo>
                    <a:pt x="832" y="120"/>
                  </a:lnTo>
                  <a:lnTo>
                    <a:pt x="838" y="130"/>
                  </a:lnTo>
                  <a:lnTo>
                    <a:pt x="856" y="136"/>
                  </a:lnTo>
                  <a:lnTo>
                    <a:pt x="884" y="142"/>
                  </a:lnTo>
                  <a:lnTo>
                    <a:pt x="904" y="144"/>
                  </a:lnTo>
                  <a:lnTo>
                    <a:pt x="922" y="148"/>
                  </a:lnTo>
                  <a:lnTo>
                    <a:pt x="940" y="156"/>
                  </a:lnTo>
                  <a:lnTo>
                    <a:pt x="954" y="170"/>
                  </a:lnTo>
                  <a:lnTo>
                    <a:pt x="960" y="182"/>
                  </a:lnTo>
                  <a:lnTo>
                    <a:pt x="964" y="196"/>
                  </a:lnTo>
                  <a:lnTo>
                    <a:pt x="968" y="208"/>
                  </a:lnTo>
                  <a:lnTo>
                    <a:pt x="972" y="220"/>
                  </a:lnTo>
                  <a:lnTo>
                    <a:pt x="978" y="228"/>
                  </a:lnTo>
                  <a:lnTo>
                    <a:pt x="988" y="234"/>
                  </a:lnTo>
                  <a:lnTo>
                    <a:pt x="1004" y="236"/>
                  </a:lnTo>
                  <a:lnTo>
                    <a:pt x="1010" y="246"/>
                  </a:lnTo>
                  <a:lnTo>
                    <a:pt x="1014" y="260"/>
                  </a:lnTo>
                  <a:lnTo>
                    <a:pt x="1018" y="272"/>
                  </a:lnTo>
                  <a:lnTo>
                    <a:pt x="1018" y="284"/>
                  </a:lnTo>
                  <a:lnTo>
                    <a:pt x="1014" y="294"/>
                  </a:lnTo>
                  <a:lnTo>
                    <a:pt x="1006" y="300"/>
                  </a:lnTo>
                  <a:lnTo>
                    <a:pt x="990" y="304"/>
                  </a:lnTo>
                  <a:lnTo>
                    <a:pt x="994" y="324"/>
                  </a:lnTo>
                  <a:lnTo>
                    <a:pt x="998" y="346"/>
                  </a:lnTo>
                  <a:lnTo>
                    <a:pt x="1004" y="368"/>
                  </a:lnTo>
                  <a:lnTo>
                    <a:pt x="1014" y="388"/>
                  </a:lnTo>
                  <a:lnTo>
                    <a:pt x="1026" y="406"/>
                  </a:lnTo>
                  <a:lnTo>
                    <a:pt x="1044" y="416"/>
                  </a:lnTo>
                  <a:lnTo>
                    <a:pt x="1064" y="418"/>
                  </a:lnTo>
                  <a:lnTo>
                    <a:pt x="1080" y="388"/>
                  </a:lnTo>
                  <a:lnTo>
                    <a:pt x="1094" y="360"/>
                  </a:lnTo>
                  <a:lnTo>
                    <a:pt x="1110" y="334"/>
                  </a:lnTo>
                  <a:lnTo>
                    <a:pt x="1132" y="312"/>
                  </a:lnTo>
                  <a:lnTo>
                    <a:pt x="1144" y="308"/>
                  </a:lnTo>
                  <a:lnTo>
                    <a:pt x="1154" y="308"/>
                  </a:lnTo>
                  <a:lnTo>
                    <a:pt x="1164" y="302"/>
                  </a:lnTo>
                  <a:lnTo>
                    <a:pt x="1172" y="292"/>
                  </a:lnTo>
                  <a:lnTo>
                    <a:pt x="1176" y="278"/>
                  </a:lnTo>
                  <a:lnTo>
                    <a:pt x="1184" y="268"/>
                  </a:lnTo>
                  <a:lnTo>
                    <a:pt x="1200" y="260"/>
                  </a:lnTo>
                  <a:lnTo>
                    <a:pt x="1216" y="258"/>
                  </a:lnTo>
                  <a:lnTo>
                    <a:pt x="1234" y="256"/>
                  </a:lnTo>
                  <a:lnTo>
                    <a:pt x="1250" y="252"/>
                  </a:lnTo>
                  <a:lnTo>
                    <a:pt x="1264" y="244"/>
                  </a:lnTo>
                  <a:lnTo>
                    <a:pt x="1254" y="230"/>
                  </a:lnTo>
                  <a:lnTo>
                    <a:pt x="1250" y="216"/>
                  </a:lnTo>
                  <a:lnTo>
                    <a:pt x="1252" y="202"/>
                  </a:lnTo>
                  <a:lnTo>
                    <a:pt x="1262" y="190"/>
                  </a:lnTo>
                  <a:lnTo>
                    <a:pt x="1276" y="182"/>
                  </a:lnTo>
                  <a:lnTo>
                    <a:pt x="1274" y="164"/>
                  </a:lnTo>
                  <a:lnTo>
                    <a:pt x="1270" y="142"/>
                  </a:lnTo>
                  <a:lnTo>
                    <a:pt x="1268" y="120"/>
                  </a:lnTo>
                  <a:lnTo>
                    <a:pt x="1266" y="98"/>
                  </a:lnTo>
                  <a:lnTo>
                    <a:pt x="1270" y="78"/>
                  </a:lnTo>
                  <a:lnTo>
                    <a:pt x="1280" y="64"/>
                  </a:lnTo>
                  <a:lnTo>
                    <a:pt x="1258" y="66"/>
                  </a:lnTo>
                  <a:lnTo>
                    <a:pt x="1236" y="68"/>
                  </a:lnTo>
                  <a:lnTo>
                    <a:pt x="1214" y="64"/>
                  </a:lnTo>
                </a:path>
              </a:pathLst>
            </a:custGeom>
            <a:grpFill/>
            <a:ln w="12700">
              <a:noFill/>
              <a:prstDash val="solid"/>
              <a:round/>
              <a:headEnd/>
              <a:tailEnd/>
            </a:ln>
            <a:extLst/>
          </p:spPr>
          <p:txBody>
            <a:bodyPr/>
            <a:lstStyle/>
            <a:p>
              <a:endParaRPr lang="zh-CN" altLang="en-US">
                <a:solidFill>
                  <a:schemeClr val="accent1"/>
                </a:solidFill>
              </a:endParaRPr>
            </a:p>
          </p:txBody>
        </p:sp>
        <p:sp>
          <p:nvSpPr>
            <p:cNvPr id="23" name="Freeform 72"/>
            <p:cNvSpPr>
              <a:spLocks/>
            </p:cNvSpPr>
            <p:nvPr/>
          </p:nvSpPr>
          <p:spPr bwMode="gray">
            <a:xfrm>
              <a:off x="4371494" y="3626189"/>
              <a:ext cx="381793" cy="154050"/>
            </a:xfrm>
            <a:custGeom>
              <a:avLst/>
              <a:gdLst>
                <a:gd name="T0" fmla="*/ 160 w 160"/>
                <a:gd name="T1" fmla="*/ 72 h 72"/>
                <a:gd name="T2" fmla="*/ 148 w 160"/>
                <a:gd name="T3" fmla="*/ 68 h 72"/>
                <a:gd name="T4" fmla="*/ 136 w 160"/>
                <a:gd name="T5" fmla="*/ 68 h 72"/>
                <a:gd name="T6" fmla="*/ 122 w 160"/>
                <a:gd name="T7" fmla="*/ 66 h 72"/>
                <a:gd name="T8" fmla="*/ 108 w 160"/>
                <a:gd name="T9" fmla="*/ 62 h 72"/>
                <a:gd name="T10" fmla="*/ 98 w 160"/>
                <a:gd name="T11" fmla="*/ 58 h 72"/>
                <a:gd name="T12" fmla="*/ 90 w 160"/>
                <a:gd name="T13" fmla="*/ 50 h 72"/>
                <a:gd name="T14" fmla="*/ 90 w 160"/>
                <a:gd name="T15" fmla="*/ 36 h 72"/>
                <a:gd name="T16" fmla="*/ 68 w 160"/>
                <a:gd name="T17" fmla="*/ 36 h 72"/>
                <a:gd name="T18" fmla="*/ 52 w 160"/>
                <a:gd name="T19" fmla="*/ 32 h 72"/>
                <a:gd name="T20" fmla="*/ 36 w 160"/>
                <a:gd name="T21" fmla="*/ 26 h 72"/>
                <a:gd name="T22" fmla="*/ 20 w 160"/>
                <a:gd name="T23" fmla="*/ 20 h 72"/>
                <a:gd name="T24" fmla="*/ 0 w 160"/>
                <a:gd name="T25" fmla="*/ 16 h 72"/>
                <a:gd name="T26" fmla="*/ 0 w 160"/>
                <a:gd name="T27" fmla="*/ 14 h 72"/>
                <a:gd name="T28" fmla="*/ 0 w 160"/>
                <a:gd name="T29" fmla="*/ 10 h 72"/>
                <a:gd name="T30" fmla="*/ 0 w 160"/>
                <a:gd name="T31" fmla="*/ 6 h 72"/>
                <a:gd name="T32" fmla="*/ 0 w 160"/>
                <a:gd name="T33" fmla="*/ 4 h 72"/>
                <a:gd name="T34" fmla="*/ 20 w 160"/>
                <a:gd name="T35" fmla="*/ 0 h 72"/>
                <a:gd name="T36" fmla="*/ 44 w 160"/>
                <a:gd name="T37" fmla="*/ 2 h 72"/>
                <a:gd name="T38" fmla="*/ 66 w 160"/>
                <a:gd name="T39" fmla="*/ 10 h 72"/>
                <a:gd name="T40" fmla="*/ 86 w 160"/>
                <a:gd name="T41" fmla="*/ 18 h 72"/>
                <a:gd name="T42" fmla="*/ 100 w 160"/>
                <a:gd name="T43" fmla="*/ 20 h 72"/>
                <a:gd name="T44" fmla="*/ 114 w 160"/>
                <a:gd name="T45" fmla="*/ 24 h 72"/>
                <a:gd name="T46" fmla="*/ 128 w 160"/>
                <a:gd name="T47" fmla="*/ 30 h 72"/>
                <a:gd name="T48" fmla="*/ 142 w 160"/>
                <a:gd name="T49" fmla="*/ 36 h 72"/>
                <a:gd name="T50" fmla="*/ 150 w 160"/>
                <a:gd name="T51" fmla="*/ 44 h 72"/>
                <a:gd name="T52" fmla="*/ 154 w 160"/>
                <a:gd name="T53" fmla="*/ 56 h 72"/>
                <a:gd name="T54" fmla="*/ 152 w 160"/>
                <a:gd name="T55" fmla="*/ 72 h 72"/>
                <a:gd name="T56" fmla="*/ 160 w 160"/>
                <a:gd name="T57" fmla="*/ 7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60" h="72">
                  <a:moveTo>
                    <a:pt x="160" y="72"/>
                  </a:moveTo>
                  <a:lnTo>
                    <a:pt x="148" y="68"/>
                  </a:lnTo>
                  <a:lnTo>
                    <a:pt x="136" y="68"/>
                  </a:lnTo>
                  <a:lnTo>
                    <a:pt x="122" y="66"/>
                  </a:lnTo>
                  <a:lnTo>
                    <a:pt x="108" y="62"/>
                  </a:lnTo>
                  <a:lnTo>
                    <a:pt x="98" y="58"/>
                  </a:lnTo>
                  <a:lnTo>
                    <a:pt x="90" y="50"/>
                  </a:lnTo>
                  <a:lnTo>
                    <a:pt x="90" y="36"/>
                  </a:lnTo>
                  <a:lnTo>
                    <a:pt x="68" y="36"/>
                  </a:lnTo>
                  <a:lnTo>
                    <a:pt x="52" y="32"/>
                  </a:lnTo>
                  <a:lnTo>
                    <a:pt x="36" y="26"/>
                  </a:lnTo>
                  <a:lnTo>
                    <a:pt x="20" y="20"/>
                  </a:lnTo>
                  <a:lnTo>
                    <a:pt x="0" y="16"/>
                  </a:lnTo>
                  <a:lnTo>
                    <a:pt x="0" y="14"/>
                  </a:lnTo>
                  <a:lnTo>
                    <a:pt x="0" y="10"/>
                  </a:lnTo>
                  <a:lnTo>
                    <a:pt x="0" y="6"/>
                  </a:lnTo>
                  <a:lnTo>
                    <a:pt x="0" y="4"/>
                  </a:lnTo>
                  <a:lnTo>
                    <a:pt x="20" y="0"/>
                  </a:lnTo>
                  <a:lnTo>
                    <a:pt x="44" y="2"/>
                  </a:lnTo>
                  <a:lnTo>
                    <a:pt x="66" y="10"/>
                  </a:lnTo>
                  <a:lnTo>
                    <a:pt x="86" y="18"/>
                  </a:lnTo>
                  <a:lnTo>
                    <a:pt x="100" y="20"/>
                  </a:lnTo>
                  <a:lnTo>
                    <a:pt x="114" y="24"/>
                  </a:lnTo>
                  <a:lnTo>
                    <a:pt x="128" y="30"/>
                  </a:lnTo>
                  <a:lnTo>
                    <a:pt x="142" y="36"/>
                  </a:lnTo>
                  <a:lnTo>
                    <a:pt x="150" y="44"/>
                  </a:lnTo>
                  <a:lnTo>
                    <a:pt x="154" y="56"/>
                  </a:lnTo>
                  <a:lnTo>
                    <a:pt x="152" y="72"/>
                  </a:lnTo>
                  <a:lnTo>
                    <a:pt x="160" y="72"/>
                  </a:lnTo>
                  <a:close/>
                </a:path>
              </a:pathLst>
            </a:custGeom>
            <a:grpFill/>
            <a:ln w="0">
              <a:noFill/>
              <a:prstDash val="solid"/>
              <a:round/>
              <a:headEnd/>
              <a:tailEnd/>
            </a:ln>
            <a:extLst/>
          </p:spPr>
          <p:txBody>
            <a:bodyPr/>
            <a:lstStyle/>
            <a:p>
              <a:endParaRPr lang="zh-CN" altLang="en-US">
                <a:solidFill>
                  <a:schemeClr val="accent1"/>
                </a:solidFill>
              </a:endParaRPr>
            </a:p>
          </p:txBody>
        </p:sp>
        <p:sp>
          <p:nvSpPr>
            <p:cNvPr id="24" name="Freeform 73"/>
            <p:cNvSpPr>
              <a:spLocks/>
            </p:cNvSpPr>
            <p:nvPr/>
          </p:nvSpPr>
          <p:spPr bwMode="gray">
            <a:xfrm>
              <a:off x="4371494" y="3626189"/>
              <a:ext cx="381793" cy="154050"/>
            </a:xfrm>
            <a:custGeom>
              <a:avLst/>
              <a:gdLst>
                <a:gd name="T0" fmla="*/ 160 w 160"/>
                <a:gd name="T1" fmla="*/ 72 h 72"/>
                <a:gd name="T2" fmla="*/ 148 w 160"/>
                <a:gd name="T3" fmla="*/ 68 h 72"/>
                <a:gd name="T4" fmla="*/ 136 w 160"/>
                <a:gd name="T5" fmla="*/ 68 h 72"/>
                <a:gd name="T6" fmla="*/ 122 w 160"/>
                <a:gd name="T7" fmla="*/ 66 h 72"/>
                <a:gd name="T8" fmla="*/ 108 w 160"/>
                <a:gd name="T9" fmla="*/ 62 h 72"/>
                <a:gd name="T10" fmla="*/ 98 w 160"/>
                <a:gd name="T11" fmla="*/ 58 h 72"/>
                <a:gd name="T12" fmla="*/ 90 w 160"/>
                <a:gd name="T13" fmla="*/ 50 h 72"/>
                <a:gd name="T14" fmla="*/ 90 w 160"/>
                <a:gd name="T15" fmla="*/ 36 h 72"/>
                <a:gd name="T16" fmla="*/ 68 w 160"/>
                <a:gd name="T17" fmla="*/ 36 h 72"/>
                <a:gd name="T18" fmla="*/ 52 w 160"/>
                <a:gd name="T19" fmla="*/ 32 h 72"/>
                <a:gd name="T20" fmla="*/ 36 w 160"/>
                <a:gd name="T21" fmla="*/ 26 h 72"/>
                <a:gd name="T22" fmla="*/ 20 w 160"/>
                <a:gd name="T23" fmla="*/ 20 h 72"/>
                <a:gd name="T24" fmla="*/ 0 w 160"/>
                <a:gd name="T25" fmla="*/ 16 h 72"/>
                <a:gd name="T26" fmla="*/ 0 w 160"/>
                <a:gd name="T27" fmla="*/ 14 h 72"/>
                <a:gd name="T28" fmla="*/ 0 w 160"/>
                <a:gd name="T29" fmla="*/ 10 h 72"/>
                <a:gd name="T30" fmla="*/ 0 w 160"/>
                <a:gd name="T31" fmla="*/ 6 h 72"/>
                <a:gd name="T32" fmla="*/ 0 w 160"/>
                <a:gd name="T33" fmla="*/ 4 h 72"/>
                <a:gd name="T34" fmla="*/ 20 w 160"/>
                <a:gd name="T35" fmla="*/ 0 h 72"/>
                <a:gd name="T36" fmla="*/ 44 w 160"/>
                <a:gd name="T37" fmla="*/ 2 h 72"/>
                <a:gd name="T38" fmla="*/ 66 w 160"/>
                <a:gd name="T39" fmla="*/ 10 h 72"/>
                <a:gd name="T40" fmla="*/ 86 w 160"/>
                <a:gd name="T41" fmla="*/ 18 h 72"/>
                <a:gd name="T42" fmla="*/ 100 w 160"/>
                <a:gd name="T43" fmla="*/ 20 h 72"/>
                <a:gd name="T44" fmla="*/ 114 w 160"/>
                <a:gd name="T45" fmla="*/ 24 h 72"/>
                <a:gd name="T46" fmla="*/ 128 w 160"/>
                <a:gd name="T47" fmla="*/ 30 h 72"/>
                <a:gd name="T48" fmla="*/ 142 w 160"/>
                <a:gd name="T49" fmla="*/ 36 h 72"/>
                <a:gd name="T50" fmla="*/ 150 w 160"/>
                <a:gd name="T51" fmla="*/ 44 h 72"/>
                <a:gd name="T52" fmla="*/ 154 w 160"/>
                <a:gd name="T53" fmla="*/ 56 h 72"/>
                <a:gd name="T54" fmla="*/ 152 w 160"/>
                <a:gd name="T55" fmla="*/ 7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60" h="72">
                  <a:moveTo>
                    <a:pt x="160" y="72"/>
                  </a:moveTo>
                  <a:lnTo>
                    <a:pt x="148" y="68"/>
                  </a:lnTo>
                  <a:lnTo>
                    <a:pt x="136" y="68"/>
                  </a:lnTo>
                  <a:lnTo>
                    <a:pt x="122" y="66"/>
                  </a:lnTo>
                  <a:lnTo>
                    <a:pt x="108" y="62"/>
                  </a:lnTo>
                  <a:lnTo>
                    <a:pt x="98" y="58"/>
                  </a:lnTo>
                  <a:lnTo>
                    <a:pt x="90" y="50"/>
                  </a:lnTo>
                  <a:lnTo>
                    <a:pt x="90" y="36"/>
                  </a:lnTo>
                  <a:lnTo>
                    <a:pt x="68" y="36"/>
                  </a:lnTo>
                  <a:lnTo>
                    <a:pt x="52" y="32"/>
                  </a:lnTo>
                  <a:lnTo>
                    <a:pt x="36" y="26"/>
                  </a:lnTo>
                  <a:lnTo>
                    <a:pt x="20" y="20"/>
                  </a:lnTo>
                  <a:lnTo>
                    <a:pt x="0" y="16"/>
                  </a:lnTo>
                  <a:lnTo>
                    <a:pt x="0" y="14"/>
                  </a:lnTo>
                  <a:lnTo>
                    <a:pt x="0" y="10"/>
                  </a:lnTo>
                  <a:lnTo>
                    <a:pt x="0" y="6"/>
                  </a:lnTo>
                  <a:lnTo>
                    <a:pt x="0" y="4"/>
                  </a:lnTo>
                  <a:lnTo>
                    <a:pt x="20" y="0"/>
                  </a:lnTo>
                  <a:lnTo>
                    <a:pt x="44" y="2"/>
                  </a:lnTo>
                  <a:lnTo>
                    <a:pt x="66" y="10"/>
                  </a:lnTo>
                  <a:lnTo>
                    <a:pt x="86" y="18"/>
                  </a:lnTo>
                  <a:lnTo>
                    <a:pt x="100" y="20"/>
                  </a:lnTo>
                  <a:lnTo>
                    <a:pt x="114" y="24"/>
                  </a:lnTo>
                  <a:lnTo>
                    <a:pt x="128" y="30"/>
                  </a:lnTo>
                  <a:lnTo>
                    <a:pt x="142" y="36"/>
                  </a:lnTo>
                  <a:lnTo>
                    <a:pt x="150" y="44"/>
                  </a:lnTo>
                  <a:lnTo>
                    <a:pt x="154" y="56"/>
                  </a:lnTo>
                  <a:lnTo>
                    <a:pt x="152" y="72"/>
                  </a:lnTo>
                </a:path>
              </a:pathLst>
            </a:custGeom>
            <a:grpFill/>
            <a:ln w="12700">
              <a:noFill/>
              <a:prstDash val="solid"/>
              <a:round/>
              <a:headEnd/>
              <a:tailEnd/>
            </a:ln>
            <a:extLst/>
          </p:spPr>
          <p:txBody>
            <a:bodyPr/>
            <a:lstStyle/>
            <a:p>
              <a:endParaRPr lang="zh-CN" altLang="en-US">
                <a:solidFill>
                  <a:schemeClr val="accent1"/>
                </a:solidFill>
              </a:endParaRPr>
            </a:p>
          </p:txBody>
        </p:sp>
        <p:sp>
          <p:nvSpPr>
            <p:cNvPr id="25" name="Freeform 74"/>
            <p:cNvSpPr>
              <a:spLocks/>
            </p:cNvSpPr>
            <p:nvPr/>
          </p:nvSpPr>
          <p:spPr bwMode="gray">
            <a:xfrm>
              <a:off x="5593231" y="2398068"/>
              <a:ext cx="276800" cy="149771"/>
            </a:xfrm>
            <a:custGeom>
              <a:avLst/>
              <a:gdLst>
                <a:gd name="T0" fmla="*/ 92 w 116"/>
                <a:gd name="T1" fmla="*/ 64 h 70"/>
                <a:gd name="T2" fmla="*/ 68 w 116"/>
                <a:gd name="T3" fmla="*/ 70 h 70"/>
                <a:gd name="T4" fmla="*/ 46 w 116"/>
                <a:gd name="T5" fmla="*/ 70 h 70"/>
                <a:gd name="T6" fmla="*/ 38 w 116"/>
                <a:gd name="T7" fmla="*/ 48 h 70"/>
                <a:gd name="T8" fmla="*/ 36 w 116"/>
                <a:gd name="T9" fmla="*/ 24 h 70"/>
                <a:gd name="T10" fmla="*/ 24 w 116"/>
                <a:gd name="T11" fmla="*/ 24 h 70"/>
                <a:gd name="T12" fmla="*/ 12 w 116"/>
                <a:gd name="T13" fmla="*/ 22 h 70"/>
                <a:gd name="T14" fmla="*/ 0 w 116"/>
                <a:gd name="T15" fmla="*/ 22 h 70"/>
                <a:gd name="T16" fmla="*/ 6 w 116"/>
                <a:gd name="T17" fmla="*/ 10 h 70"/>
                <a:gd name="T18" fmla="*/ 14 w 116"/>
                <a:gd name="T19" fmla="*/ 2 h 70"/>
                <a:gd name="T20" fmla="*/ 26 w 116"/>
                <a:gd name="T21" fmla="*/ 0 h 70"/>
                <a:gd name="T22" fmla="*/ 40 w 116"/>
                <a:gd name="T23" fmla="*/ 2 h 70"/>
                <a:gd name="T24" fmla="*/ 52 w 116"/>
                <a:gd name="T25" fmla="*/ 6 h 70"/>
                <a:gd name="T26" fmla="*/ 66 w 116"/>
                <a:gd name="T27" fmla="*/ 12 h 70"/>
                <a:gd name="T28" fmla="*/ 76 w 116"/>
                <a:gd name="T29" fmla="*/ 18 h 70"/>
                <a:gd name="T30" fmla="*/ 82 w 116"/>
                <a:gd name="T31" fmla="*/ 22 h 70"/>
                <a:gd name="T32" fmla="*/ 88 w 116"/>
                <a:gd name="T33" fmla="*/ 24 h 70"/>
                <a:gd name="T34" fmla="*/ 96 w 116"/>
                <a:gd name="T35" fmla="*/ 24 h 70"/>
                <a:gd name="T36" fmla="*/ 102 w 116"/>
                <a:gd name="T37" fmla="*/ 26 h 70"/>
                <a:gd name="T38" fmla="*/ 110 w 116"/>
                <a:gd name="T39" fmla="*/ 28 h 70"/>
                <a:gd name="T40" fmla="*/ 114 w 116"/>
                <a:gd name="T41" fmla="*/ 34 h 70"/>
                <a:gd name="T42" fmla="*/ 116 w 116"/>
                <a:gd name="T43" fmla="*/ 46 h 70"/>
                <a:gd name="T44" fmla="*/ 110 w 116"/>
                <a:gd name="T45" fmla="*/ 60 h 70"/>
                <a:gd name="T46" fmla="*/ 100 w 116"/>
                <a:gd name="T47" fmla="*/ 68 h 70"/>
                <a:gd name="T48" fmla="*/ 82 w 116"/>
                <a:gd name="T49" fmla="*/ 70 h 70"/>
                <a:gd name="T50" fmla="*/ 92 w 116"/>
                <a:gd name="T51" fmla="*/ 64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6" h="70">
                  <a:moveTo>
                    <a:pt x="92" y="64"/>
                  </a:moveTo>
                  <a:lnTo>
                    <a:pt x="68" y="70"/>
                  </a:lnTo>
                  <a:lnTo>
                    <a:pt x="46" y="70"/>
                  </a:lnTo>
                  <a:lnTo>
                    <a:pt x="38" y="48"/>
                  </a:lnTo>
                  <a:lnTo>
                    <a:pt x="36" y="24"/>
                  </a:lnTo>
                  <a:lnTo>
                    <a:pt x="24" y="24"/>
                  </a:lnTo>
                  <a:lnTo>
                    <a:pt x="12" y="22"/>
                  </a:lnTo>
                  <a:lnTo>
                    <a:pt x="0" y="22"/>
                  </a:lnTo>
                  <a:lnTo>
                    <a:pt x="6" y="10"/>
                  </a:lnTo>
                  <a:lnTo>
                    <a:pt x="14" y="2"/>
                  </a:lnTo>
                  <a:lnTo>
                    <a:pt x="26" y="0"/>
                  </a:lnTo>
                  <a:lnTo>
                    <a:pt x="40" y="2"/>
                  </a:lnTo>
                  <a:lnTo>
                    <a:pt x="52" y="6"/>
                  </a:lnTo>
                  <a:lnTo>
                    <a:pt x="66" y="12"/>
                  </a:lnTo>
                  <a:lnTo>
                    <a:pt x="76" y="18"/>
                  </a:lnTo>
                  <a:lnTo>
                    <a:pt x="82" y="22"/>
                  </a:lnTo>
                  <a:lnTo>
                    <a:pt x="88" y="24"/>
                  </a:lnTo>
                  <a:lnTo>
                    <a:pt x="96" y="24"/>
                  </a:lnTo>
                  <a:lnTo>
                    <a:pt x="102" y="26"/>
                  </a:lnTo>
                  <a:lnTo>
                    <a:pt x="110" y="28"/>
                  </a:lnTo>
                  <a:lnTo>
                    <a:pt x="114" y="34"/>
                  </a:lnTo>
                  <a:lnTo>
                    <a:pt x="116" y="46"/>
                  </a:lnTo>
                  <a:lnTo>
                    <a:pt x="110" y="60"/>
                  </a:lnTo>
                  <a:lnTo>
                    <a:pt x="100" y="68"/>
                  </a:lnTo>
                  <a:lnTo>
                    <a:pt x="82" y="70"/>
                  </a:lnTo>
                  <a:lnTo>
                    <a:pt x="92" y="64"/>
                  </a:lnTo>
                  <a:close/>
                </a:path>
              </a:pathLst>
            </a:custGeom>
            <a:grpFill/>
            <a:ln w="0">
              <a:noFill/>
              <a:prstDash val="solid"/>
              <a:round/>
              <a:headEnd/>
              <a:tailEnd/>
            </a:ln>
            <a:extLst/>
          </p:spPr>
          <p:txBody>
            <a:bodyPr/>
            <a:lstStyle/>
            <a:p>
              <a:endParaRPr lang="zh-CN" altLang="en-US">
                <a:solidFill>
                  <a:schemeClr val="accent1"/>
                </a:solidFill>
              </a:endParaRPr>
            </a:p>
          </p:txBody>
        </p:sp>
        <p:sp>
          <p:nvSpPr>
            <p:cNvPr id="26" name="Freeform 75"/>
            <p:cNvSpPr>
              <a:spLocks/>
            </p:cNvSpPr>
            <p:nvPr/>
          </p:nvSpPr>
          <p:spPr bwMode="gray">
            <a:xfrm>
              <a:off x="5593231" y="2398068"/>
              <a:ext cx="276800" cy="149771"/>
            </a:xfrm>
            <a:custGeom>
              <a:avLst/>
              <a:gdLst>
                <a:gd name="T0" fmla="*/ 92 w 116"/>
                <a:gd name="T1" fmla="*/ 64 h 70"/>
                <a:gd name="T2" fmla="*/ 68 w 116"/>
                <a:gd name="T3" fmla="*/ 70 h 70"/>
                <a:gd name="T4" fmla="*/ 46 w 116"/>
                <a:gd name="T5" fmla="*/ 70 h 70"/>
                <a:gd name="T6" fmla="*/ 38 w 116"/>
                <a:gd name="T7" fmla="*/ 48 h 70"/>
                <a:gd name="T8" fmla="*/ 36 w 116"/>
                <a:gd name="T9" fmla="*/ 24 h 70"/>
                <a:gd name="T10" fmla="*/ 24 w 116"/>
                <a:gd name="T11" fmla="*/ 24 h 70"/>
                <a:gd name="T12" fmla="*/ 12 w 116"/>
                <a:gd name="T13" fmla="*/ 22 h 70"/>
                <a:gd name="T14" fmla="*/ 0 w 116"/>
                <a:gd name="T15" fmla="*/ 22 h 70"/>
                <a:gd name="T16" fmla="*/ 6 w 116"/>
                <a:gd name="T17" fmla="*/ 10 h 70"/>
                <a:gd name="T18" fmla="*/ 14 w 116"/>
                <a:gd name="T19" fmla="*/ 2 h 70"/>
                <a:gd name="T20" fmla="*/ 26 w 116"/>
                <a:gd name="T21" fmla="*/ 0 h 70"/>
                <a:gd name="T22" fmla="*/ 40 w 116"/>
                <a:gd name="T23" fmla="*/ 2 h 70"/>
                <a:gd name="T24" fmla="*/ 52 w 116"/>
                <a:gd name="T25" fmla="*/ 6 h 70"/>
                <a:gd name="T26" fmla="*/ 66 w 116"/>
                <a:gd name="T27" fmla="*/ 12 h 70"/>
                <a:gd name="T28" fmla="*/ 76 w 116"/>
                <a:gd name="T29" fmla="*/ 18 h 70"/>
                <a:gd name="T30" fmla="*/ 82 w 116"/>
                <a:gd name="T31" fmla="*/ 22 h 70"/>
                <a:gd name="T32" fmla="*/ 88 w 116"/>
                <a:gd name="T33" fmla="*/ 24 h 70"/>
                <a:gd name="T34" fmla="*/ 96 w 116"/>
                <a:gd name="T35" fmla="*/ 24 h 70"/>
                <a:gd name="T36" fmla="*/ 102 w 116"/>
                <a:gd name="T37" fmla="*/ 26 h 70"/>
                <a:gd name="T38" fmla="*/ 110 w 116"/>
                <a:gd name="T39" fmla="*/ 28 h 70"/>
                <a:gd name="T40" fmla="*/ 114 w 116"/>
                <a:gd name="T41" fmla="*/ 34 h 70"/>
                <a:gd name="T42" fmla="*/ 116 w 116"/>
                <a:gd name="T43" fmla="*/ 46 h 70"/>
                <a:gd name="T44" fmla="*/ 110 w 116"/>
                <a:gd name="T45" fmla="*/ 60 h 70"/>
                <a:gd name="T46" fmla="*/ 100 w 116"/>
                <a:gd name="T47" fmla="*/ 68 h 70"/>
                <a:gd name="T48" fmla="*/ 82 w 116"/>
                <a:gd name="T49"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6" h="70">
                  <a:moveTo>
                    <a:pt x="92" y="64"/>
                  </a:moveTo>
                  <a:lnTo>
                    <a:pt x="68" y="70"/>
                  </a:lnTo>
                  <a:lnTo>
                    <a:pt x="46" y="70"/>
                  </a:lnTo>
                  <a:lnTo>
                    <a:pt x="38" y="48"/>
                  </a:lnTo>
                  <a:lnTo>
                    <a:pt x="36" y="24"/>
                  </a:lnTo>
                  <a:lnTo>
                    <a:pt x="24" y="24"/>
                  </a:lnTo>
                  <a:lnTo>
                    <a:pt x="12" y="22"/>
                  </a:lnTo>
                  <a:lnTo>
                    <a:pt x="0" y="22"/>
                  </a:lnTo>
                  <a:lnTo>
                    <a:pt x="6" y="10"/>
                  </a:lnTo>
                  <a:lnTo>
                    <a:pt x="14" y="2"/>
                  </a:lnTo>
                  <a:lnTo>
                    <a:pt x="26" y="0"/>
                  </a:lnTo>
                  <a:lnTo>
                    <a:pt x="40" y="2"/>
                  </a:lnTo>
                  <a:lnTo>
                    <a:pt x="52" y="6"/>
                  </a:lnTo>
                  <a:lnTo>
                    <a:pt x="66" y="12"/>
                  </a:lnTo>
                  <a:lnTo>
                    <a:pt x="76" y="18"/>
                  </a:lnTo>
                  <a:lnTo>
                    <a:pt x="82" y="22"/>
                  </a:lnTo>
                  <a:lnTo>
                    <a:pt x="88" y="24"/>
                  </a:lnTo>
                  <a:lnTo>
                    <a:pt x="96" y="24"/>
                  </a:lnTo>
                  <a:lnTo>
                    <a:pt x="102" y="26"/>
                  </a:lnTo>
                  <a:lnTo>
                    <a:pt x="110" y="28"/>
                  </a:lnTo>
                  <a:lnTo>
                    <a:pt x="114" y="34"/>
                  </a:lnTo>
                  <a:lnTo>
                    <a:pt x="116" y="46"/>
                  </a:lnTo>
                  <a:lnTo>
                    <a:pt x="110" y="60"/>
                  </a:lnTo>
                  <a:lnTo>
                    <a:pt x="100" y="68"/>
                  </a:lnTo>
                  <a:lnTo>
                    <a:pt x="82" y="70"/>
                  </a:lnTo>
                </a:path>
              </a:pathLst>
            </a:custGeom>
            <a:grpFill/>
            <a:ln w="12700">
              <a:noFill/>
              <a:prstDash val="solid"/>
              <a:round/>
              <a:headEnd/>
              <a:tailEnd/>
            </a:ln>
            <a:extLst/>
          </p:spPr>
          <p:txBody>
            <a:bodyPr/>
            <a:lstStyle/>
            <a:p>
              <a:endParaRPr lang="zh-CN" altLang="en-US">
                <a:solidFill>
                  <a:schemeClr val="accent1"/>
                </a:solidFill>
              </a:endParaRPr>
            </a:p>
          </p:txBody>
        </p:sp>
        <p:sp>
          <p:nvSpPr>
            <p:cNvPr id="27" name="Freeform 76"/>
            <p:cNvSpPr>
              <a:spLocks/>
            </p:cNvSpPr>
            <p:nvPr/>
          </p:nvSpPr>
          <p:spPr bwMode="gray">
            <a:xfrm>
              <a:off x="3526778" y="2141319"/>
              <a:ext cx="496330" cy="218237"/>
            </a:xfrm>
            <a:custGeom>
              <a:avLst/>
              <a:gdLst>
                <a:gd name="T0" fmla="*/ 198 w 208"/>
                <a:gd name="T1" fmla="*/ 96 h 102"/>
                <a:gd name="T2" fmla="*/ 188 w 208"/>
                <a:gd name="T3" fmla="*/ 96 h 102"/>
                <a:gd name="T4" fmla="*/ 178 w 208"/>
                <a:gd name="T5" fmla="*/ 92 h 102"/>
                <a:gd name="T6" fmla="*/ 174 w 208"/>
                <a:gd name="T7" fmla="*/ 88 h 102"/>
                <a:gd name="T8" fmla="*/ 164 w 208"/>
                <a:gd name="T9" fmla="*/ 84 h 102"/>
                <a:gd name="T10" fmla="*/ 158 w 208"/>
                <a:gd name="T11" fmla="*/ 84 h 102"/>
                <a:gd name="T12" fmla="*/ 154 w 208"/>
                <a:gd name="T13" fmla="*/ 90 h 102"/>
                <a:gd name="T14" fmla="*/ 150 w 208"/>
                <a:gd name="T15" fmla="*/ 96 h 102"/>
                <a:gd name="T16" fmla="*/ 132 w 208"/>
                <a:gd name="T17" fmla="*/ 102 h 102"/>
                <a:gd name="T18" fmla="*/ 96 w 208"/>
                <a:gd name="T19" fmla="*/ 96 h 102"/>
                <a:gd name="T20" fmla="*/ 74 w 208"/>
                <a:gd name="T21" fmla="*/ 74 h 102"/>
                <a:gd name="T22" fmla="*/ 98 w 208"/>
                <a:gd name="T23" fmla="*/ 78 h 102"/>
                <a:gd name="T24" fmla="*/ 120 w 208"/>
                <a:gd name="T25" fmla="*/ 70 h 102"/>
                <a:gd name="T26" fmla="*/ 88 w 208"/>
                <a:gd name="T27" fmla="*/ 64 h 102"/>
                <a:gd name="T28" fmla="*/ 62 w 208"/>
                <a:gd name="T29" fmla="*/ 56 h 102"/>
                <a:gd name="T30" fmla="*/ 60 w 208"/>
                <a:gd name="T31" fmla="*/ 36 h 102"/>
                <a:gd name="T32" fmla="*/ 80 w 208"/>
                <a:gd name="T33" fmla="*/ 26 h 102"/>
                <a:gd name="T34" fmla="*/ 66 w 208"/>
                <a:gd name="T35" fmla="*/ 20 h 102"/>
                <a:gd name="T36" fmla="*/ 48 w 208"/>
                <a:gd name="T37" fmla="*/ 30 h 102"/>
                <a:gd name="T38" fmla="*/ 28 w 208"/>
                <a:gd name="T39" fmla="*/ 40 h 102"/>
                <a:gd name="T40" fmla="*/ 0 w 208"/>
                <a:gd name="T41" fmla="*/ 42 h 102"/>
                <a:gd name="T42" fmla="*/ 2 w 208"/>
                <a:gd name="T43" fmla="*/ 28 h 102"/>
                <a:gd name="T44" fmla="*/ 6 w 208"/>
                <a:gd name="T45" fmla="*/ 14 h 102"/>
                <a:gd name="T46" fmla="*/ 30 w 208"/>
                <a:gd name="T47" fmla="*/ 2 h 102"/>
                <a:gd name="T48" fmla="*/ 56 w 208"/>
                <a:gd name="T49" fmla="*/ 0 h 102"/>
                <a:gd name="T50" fmla="*/ 86 w 208"/>
                <a:gd name="T51" fmla="*/ 4 h 102"/>
                <a:gd name="T52" fmla="*/ 92 w 208"/>
                <a:gd name="T53" fmla="*/ 10 h 102"/>
                <a:gd name="T54" fmla="*/ 92 w 208"/>
                <a:gd name="T55" fmla="*/ 18 h 102"/>
                <a:gd name="T56" fmla="*/ 92 w 208"/>
                <a:gd name="T57" fmla="*/ 28 h 102"/>
                <a:gd name="T58" fmla="*/ 118 w 208"/>
                <a:gd name="T59" fmla="*/ 42 h 102"/>
                <a:gd name="T60" fmla="*/ 128 w 208"/>
                <a:gd name="T61" fmla="*/ 42 h 102"/>
                <a:gd name="T62" fmla="*/ 126 w 208"/>
                <a:gd name="T63" fmla="*/ 34 h 102"/>
                <a:gd name="T64" fmla="*/ 128 w 208"/>
                <a:gd name="T65" fmla="*/ 26 h 102"/>
                <a:gd name="T66" fmla="*/ 134 w 208"/>
                <a:gd name="T67" fmla="*/ 22 h 102"/>
                <a:gd name="T68" fmla="*/ 144 w 208"/>
                <a:gd name="T69" fmla="*/ 28 h 102"/>
                <a:gd name="T70" fmla="*/ 150 w 208"/>
                <a:gd name="T71" fmla="*/ 36 h 102"/>
                <a:gd name="T72" fmla="*/ 152 w 208"/>
                <a:gd name="T73" fmla="*/ 36 h 102"/>
                <a:gd name="T74" fmla="*/ 156 w 208"/>
                <a:gd name="T75" fmla="*/ 30 h 102"/>
                <a:gd name="T76" fmla="*/ 160 w 208"/>
                <a:gd name="T77" fmla="*/ 32 h 102"/>
                <a:gd name="T78" fmla="*/ 166 w 208"/>
                <a:gd name="T79" fmla="*/ 38 h 102"/>
                <a:gd name="T80" fmla="*/ 170 w 208"/>
                <a:gd name="T81" fmla="*/ 44 h 102"/>
                <a:gd name="T82" fmla="*/ 180 w 208"/>
                <a:gd name="T83" fmla="*/ 60 h 102"/>
                <a:gd name="T84" fmla="*/ 208 w 208"/>
                <a:gd name="T85" fmla="*/ 74 h 102"/>
                <a:gd name="T86" fmla="*/ 208 w 208"/>
                <a:gd name="T87" fmla="*/ 86 h 102"/>
                <a:gd name="T88" fmla="*/ 204 w 208"/>
                <a:gd name="T89" fmla="*/ 92 h 102"/>
                <a:gd name="T90" fmla="*/ 194 w 208"/>
                <a:gd name="T91" fmla="*/ 98 h 102"/>
                <a:gd name="T92" fmla="*/ 184 w 208"/>
                <a:gd name="T93" fmla="*/ 100 h 102"/>
                <a:gd name="T94" fmla="*/ 204 w 208"/>
                <a:gd name="T95" fmla="*/ 94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08" h="102">
                  <a:moveTo>
                    <a:pt x="204" y="94"/>
                  </a:moveTo>
                  <a:lnTo>
                    <a:pt x="198" y="96"/>
                  </a:lnTo>
                  <a:lnTo>
                    <a:pt x="192" y="96"/>
                  </a:lnTo>
                  <a:lnTo>
                    <a:pt x="188" y="96"/>
                  </a:lnTo>
                  <a:lnTo>
                    <a:pt x="182" y="94"/>
                  </a:lnTo>
                  <a:lnTo>
                    <a:pt x="178" y="92"/>
                  </a:lnTo>
                  <a:lnTo>
                    <a:pt x="176" y="90"/>
                  </a:lnTo>
                  <a:lnTo>
                    <a:pt x="174" y="88"/>
                  </a:lnTo>
                  <a:lnTo>
                    <a:pt x="170" y="86"/>
                  </a:lnTo>
                  <a:lnTo>
                    <a:pt x="164" y="84"/>
                  </a:lnTo>
                  <a:lnTo>
                    <a:pt x="162" y="82"/>
                  </a:lnTo>
                  <a:lnTo>
                    <a:pt x="158" y="84"/>
                  </a:lnTo>
                  <a:lnTo>
                    <a:pt x="156" y="86"/>
                  </a:lnTo>
                  <a:lnTo>
                    <a:pt x="154" y="90"/>
                  </a:lnTo>
                  <a:lnTo>
                    <a:pt x="152" y="92"/>
                  </a:lnTo>
                  <a:lnTo>
                    <a:pt x="150" y="96"/>
                  </a:lnTo>
                  <a:lnTo>
                    <a:pt x="146" y="98"/>
                  </a:lnTo>
                  <a:lnTo>
                    <a:pt x="132" y="102"/>
                  </a:lnTo>
                  <a:lnTo>
                    <a:pt x="114" y="102"/>
                  </a:lnTo>
                  <a:lnTo>
                    <a:pt x="96" y="96"/>
                  </a:lnTo>
                  <a:lnTo>
                    <a:pt x="82" y="88"/>
                  </a:lnTo>
                  <a:lnTo>
                    <a:pt x="74" y="74"/>
                  </a:lnTo>
                  <a:lnTo>
                    <a:pt x="86" y="76"/>
                  </a:lnTo>
                  <a:lnTo>
                    <a:pt x="98" y="78"/>
                  </a:lnTo>
                  <a:lnTo>
                    <a:pt x="108" y="78"/>
                  </a:lnTo>
                  <a:lnTo>
                    <a:pt x="120" y="70"/>
                  </a:lnTo>
                  <a:lnTo>
                    <a:pt x="104" y="66"/>
                  </a:lnTo>
                  <a:lnTo>
                    <a:pt x="88" y="64"/>
                  </a:lnTo>
                  <a:lnTo>
                    <a:pt x="74" y="62"/>
                  </a:lnTo>
                  <a:lnTo>
                    <a:pt x="62" y="56"/>
                  </a:lnTo>
                  <a:lnTo>
                    <a:pt x="52" y="44"/>
                  </a:lnTo>
                  <a:lnTo>
                    <a:pt x="60" y="36"/>
                  </a:lnTo>
                  <a:lnTo>
                    <a:pt x="70" y="30"/>
                  </a:lnTo>
                  <a:lnTo>
                    <a:pt x="80" y="26"/>
                  </a:lnTo>
                  <a:lnTo>
                    <a:pt x="74" y="20"/>
                  </a:lnTo>
                  <a:lnTo>
                    <a:pt x="66" y="20"/>
                  </a:lnTo>
                  <a:lnTo>
                    <a:pt x="56" y="24"/>
                  </a:lnTo>
                  <a:lnTo>
                    <a:pt x="48" y="30"/>
                  </a:lnTo>
                  <a:lnTo>
                    <a:pt x="40" y="34"/>
                  </a:lnTo>
                  <a:lnTo>
                    <a:pt x="28" y="40"/>
                  </a:lnTo>
                  <a:lnTo>
                    <a:pt x="14" y="42"/>
                  </a:lnTo>
                  <a:lnTo>
                    <a:pt x="0" y="42"/>
                  </a:lnTo>
                  <a:lnTo>
                    <a:pt x="2" y="34"/>
                  </a:lnTo>
                  <a:lnTo>
                    <a:pt x="2" y="28"/>
                  </a:lnTo>
                  <a:lnTo>
                    <a:pt x="2" y="20"/>
                  </a:lnTo>
                  <a:lnTo>
                    <a:pt x="6" y="14"/>
                  </a:lnTo>
                  <a:lnTo>
                    <a:pt x="16" y="6"/>
                  </a:lnTo>
                  <a:lnTo>
                    <a:pt x="30" y="2"/>
                  </a:lnTo>
                  <a:lnTo>
                    <a:pt x="42" y="2"/>
                  </a:lnTo>
                  <a:lnTo>
                    <a:pt x="56" y="0"/>
                  </a:lnTo>
                  <a:lnTo>
                    <a:pt x="72" y="2"/>
                  </a:lnTo>
                  <a:lnTo>
                    <a:pt x="86" y="4"/>
                  </a:lnTo>
                  <a:lnTo>
                    <a:pt x="90" y="6"/>
                  </a:lnTo>
                  <a:lnTo>
                    <a:pt x="92" y="10"/>
                  </a:lnTo>
                  <a:lnTo>
                    <a:pt x="92" y="14"/>
                  </a:lnTo>
                  <a:lnTo>
                    <a:pt x="92" y="18"/>
                  </a:lnTo>
                  <a:lnTo>
                    <a:pt x="92" y="24"/>
                  </a:lnTo>
                  <a:lnTo>
                    <a:pt x="92" y="28"/>
                  </a:lnTo>
                  <a:lnTo>
                    <a:pt x="104" y="34"/>
                  </a:lnTo>
                  <a:lnTo>
                    <a:pt x="118" y="42"/>
                  </a:lnTo>
                  <a:lnTo>
                    <a:pt x="128" y="46"/>
                  </a:lnTo>
                  <a:lnTo>
                    <a:pt x="128" y="42"/>
                  </a:lnTo>
                  <a:lnTo>
                    <a:pt x="128" y="38"/>
                  </a:lnTo>
                  <a:lnTo>
                    <a:pt x="126" y="34"/>
                  </a:lnTo>
                  <a:lnTo>
                    <a:pt x="126" y="30"/>
                  </a:lnTo>
                  <a:lnTo>
                    <a:pt x="128" y="26"/>
                  </a:lnTo>
                  <a:lnTo>
                    <a:pt x="130" y="24"/>
                  </a:lnTo>
                  <a:lnTo>
                    <a:pt x="134" y="22"/>
                  </a:lnTo>
                  <a:lnTo>
                    <a:pt x="140" y="24"/>
                  </a:lnTo>
                  <a:lnTo>
                    <a:pt x="144" y="28"/>
                  </a:lnTo>
                  <a:lnTo>
                    <a:pt x="148" y="32"/>
                  </a:lnTo>
                  <a:lnTo>
                    <a:pt x="150" y="36"/>
                  </a:lnTo>
                  <a:lnTo>
                    <a:pt x="150" y="40"/>
                  </a:lnTo>
                  <a:lnTo>
                    <a:pt x="152" y="36"/>
                  </a:lnTo>
                  <a:lnTo>
                    <a:pt x="154" y="32"/>
                  </a:lnTo>
                  <a:lnTo>
                    <a:pt x="156" y="30"/>
                  </a:lnTo>
                  <a:lnTo>
                    <a:pt x="158" y="32"/>
                  </a:lnTo>
                  <a:lnTo>
                    <a:pt x="160" y="32"/>
                  </a:lnTo>
                  <a:lnTo>
                    <a:pt x="162" y="36"/>
                  </a:lnTo>
                  <a:lnTo>
                    <a:pt x="166" y="38"/>
                  </a:lnTo>
                  <a:lnTo>
                    <a:pt x="168" y="42"/>
                  </a:lnTo>
                  <a:lnTo>
                    <a:pt x="170" y="44"/>
                  </a:lnTo>
                  <a:lnTo>
                    <a:pt x="170" y="48"/>
                  </a:lnTo>
                  <a:lnTo>
                    <a:pt x="180" y="60"/>
                  </a:lnTo>
                  <a:lnTo>
                    <a:pt x="192" y="68"/>
                  </a:lnTo>
                  <a:lnTo>
                    <a:pt x="208" y="74"/>
                  </a:lnTo>
                  <a:lnTo>
                    <a:pt x="208" y="80"/>
                  </a:lnTo>
                  <a:lnTo>
                    <a:pt x="208" y="86"/>
                  </a:lnTo>
                  <a:lnTo>
                    <a:pt x="206" y="90"/>
                  </a:lnTo>
                  <a:lnTo>
                    <a:pt x="204" y="92"/>
                  </a:lnTo>
                  <a:lnTo>
                    <a:pt x="198" y="96"/>
                  </a:lnTo>
                  <a:lnTo>
                    <a:pt x="194" y="98"/>
                  </a:lnTo>
                  <a:lnTo>
                    <a:pt x="188" y="98"/>
                  </a:lnTo>
                  <a:lnTo>
                    <a:pt x="184" y="100"/>
                  </a:lnTo>
                  <a:lnTo>
                    <a:pt x="180" y="98"/>
                  </a:lnTo>
                  <a:lnTo>
                    <a:pt x="204" y="94"/>
                  </a:lnTo>
                  <a:close/>
                </a:path>
              </a:pathLst>
            </a:custGeom>
            <a:grpFill/>
            <a:ln w="0">
              <a:noFill/>
              <a:prstDash val="solid"/>
              <a:round/>
              <a:headEnd/>
              <a:tailEnd/>
            </a:ln>
            <a:extLst/>
          </p:spPr>
          <p:txBody>
            <a:bodyPr/>
            <a:lstStyle/>
            <a:p>
              <a:endParaRPr lang="zh-CN" altLang="en-US">
                <a:solidFill>
                  <a:schemeClr val="accent1"/>
                </a:solidFill>
              </a:endParaRPr>
            </a:p>
          </p:txBody>
        </p:sp>
        <p:sp>
          <p:nvSpPr>
            <p:cNvPr id="28" name="Freeform 77"/>
            <p:cNvSpPr>
              <a:spLocks/>
            </p:cNvSpPr>
            <p:nvPr/>
          </p:nvSpPr>
          <p:spPr bwMode="gray">
            <a:xfrm>
              <a:off x="3526778" y="2141319"/>
              <a:ext cx="496330" cy="218237"/>
            </a:xfrm>
            <a:custGeom>
              <a:avLst/>
              <a:gdLst>
                <a:gd name="T0" fmla="*/ 198 w 208"/>
                <a:gd name="T1" fmla="*/ 96 h 102"/>
                <a:gd name="T2" fmla="*/ 188 w 208"/>
                <a:gd name="T3" fmla="*/ 96 h 102"/>
                <a:gd name="T4" fmla="*/ 178 w 208"/>
                <a:gd name="T5" fmla="*/ 92 h 102"/>
                <a:gd name="T6" fmla="*/ 174 w 208"/>
                <a:gd name="T7" fmla="*/ 88 h 102"/>
                <a:gd name="T8" fmla="*/ 164 w 208"/>
                <a:gd name="T9" fmla="*/ 84 h 102"/>
                <a:gd name="T10" fmla="*/ 158 w 208"/>
                <a:gd name="T11" fmla="*/ 84 h 102"/>
                <a:gd name="T12" fmla="*/ 154 w 208"/>
                <a:gd name="T13" fmla="*/ 90 h 102"/>
                <a:gd name="T14" fmla="*/ 150 w 208"/>
                <a:gd name="T15" fmla="*/ 96 h 102"/>
                <a:gd name="T16" fmla="*/ 132 w 208"/>
                <a:gd name="T17" fmla="*/ 102 h 102"/>
                <a:gd name="T18" fmla="*/ 96 w 208"/>
                <a:gd name="T19" fmla="*/ 96 h 102"/>
                <a:gd name="T20" fmla="*/ 74 w 208"/>
                <a:gd name="T21" fmla="*/ 74 h 102"/>
                <a:gd name="T22" fmla="*/ 98 w 208"/>
                <a:gd name="T23" fmla="*/ 78 h 102"/>
                <a:gd name="T24" fmla="*/ 120 w 208"/>
                <a:gd name="T25" fmla="*/ 70 h 102"/>
                <a:gd name="T26" fmla="*/ 88 w 208"/>
                <a:gd name="T27" fmla="*/ 64 h 102"/>
                <a:gd name="T28" fmla="*/ 62 w 208"/>
                <a:gd name="T29" fmla="*/ 56 h 102"/>
                <a:gd name="T30" fmla="*/ 60 w 208"/>
                <a:gd name="T31" fmla="*/ 36 h 102"/>
                <a:gd name="T32" fmla="*/ 80 w 208"/>
                <a:gd name="T33" fmla="*/ 26 h 102"/>
                <a:gd name="T34" fmla="*/ 66 w 208"/>
                <a:gd name="T35" fmla="*/ 20 h 102"/>
                <a:gd name="T36" fmla="*/ 48 w 208"/>
                <a:gd name="T37" fmla="*/ 30 h 102"/>
                <a:gd name="T38" fmla="*/ 28 w 208"/>
                <a:gd name="T39" fmla="*/ 40 h 102"/>
                <a:gd name="T40" fmla="*/ 0 w 208"/>
                <a:gd name="T41" fmla="*/ 42 h 102"/>
                <a:gd name="T42" fmla="*/ 2 w 208"/>
                <a:gd name="T43" fmla="*/ 28 h 102"/>
                <a:gd name="T44" fmla="*/ 6 w 208"/>
                <a:gd name="T45" fmla="*/ 14 h 102"/>
                <a:gd name="T46" fmla="*/ 30 w 208"/>
                <a:gd name="T47" fmla="*/ 2 h 102"/>
                <a:gd name="T48" fmla="*/ 56 w 208"/>
                <a:gd name="T49" fmla="*/ 0 h 102"/>
                <a:gd name="T50" fmla="*/ 86 w 208"/>
                <a:gd name="T51" fmla="*/ 4 h 102"/>
                <a:gd name="T52" fmla="*/ 92 w 208"/>
                <a:gd name="T53" fmla="*/ 10 h 102"/>
                <a:gd name="T54" fmla="*/ 92 w 208"/>
                <a:gd name="T55" fmla="*/ 18 h 102"/>
                <a:gd name="T56" fmla="*/ 92 w 208"/>
                <a:gd name="T57" fmla="*/ 28 h 102"/>
                <a:gd name="T58" fmla="*/ 118 w 208"/>
                <a:gd name="T59" fmla="*/ 42 h 102"/>
                <a:gd name="T60" fmla="*/ 128 w 208"/>
                <a:gd name="T61" fmla="*/ 42 h 102"/>
                <a:gd name="T62" fmla="*/ 126 w 208"/>
                <a:gd name="T63" fmla="*/ 34 h 102"/>
                <a:gd name="T64" fmla="*/ 128 w 208"/>
                <a:gd name="T65" fmla="*/ 26 h 102"/>
                <a:gd name="T66" fmla="*/ 134 w 208"/>
                <a:gd name="T67" fmla="*/ 22 h 102"/>
                <a:gd name="T68" fmla="*/ 144 w 208"/>
                <a:gd name="T69" fmla="*/ 28 h 102"/>
                <a:gd name="T70" fmla="*/ 150 w 208"/>
                <a:gd name="T71" fmla="*/ 36 h 102"/>
                <a:gd name="T72" fmla="*/ 152 w 208"/>
                <a:gd name="T73" fmla="*/ 36 h 102"/>
                <a:gd name="T74" fmla="*/ 156 w 208"/>
                <a:gd name="T75" fmla="*/ 30 h 102"/>
                <a:gd name="T76" fmla="*/ 160 w 208"/>
                <a:gd name="T77" fmla="*/ 32 h 102"/>
                <a:gd name="T78" fmla="*/ 166 w 208"/>
                <a:gd name="T79" fmla="*/ 38 h 102"/>
                <a:gd name="T80" fmla="*/ 170 w 208"/>
                <a:gd name="T81" fmla="*/ 44 h 102"/>
                <a:gd name="T82" fmla="*/ 180 w 208"/>
                <a:gd name="T83" fmla="*/ 60 h 102"/>
                <a:gd name="T84" fmla="*/ 208 w 208"/>
                <a:gd name="T85" fmla="*/ 74 h 102"/>
                <a:gd name="T86" fmla="*/ 208 w 208"/>
                <a:gd name="T87" fmla="*/ 86 h 102"/>
                <a:gd name="T88" fmla="*/ 204 w 208"/>
                <a:gd name="T89" fmla="*/ 92 h 102"/>
                <a:gd name="T90" fmla="*/ 194 w 208"/>
                <a:gd name="T91" fmla="*/ 98 h 102"/>
                <a:gd name="T92" fmla="*/ 184 w 208"/>
                <a:gd name="T93" fmla="*/ 10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08" h="102">
                  <a:moveTo>
                    <a:pt x="204" y="94"/>
                  </a:moveTo>
                  <a:lnTo>
                    <a:pt x="198" y="96"/>
                  </a:lnTo>
                  <a:lnTo>
                    <a:pt x="192" y="96"/>
                  </a:lnTo>
                  <a:lnTo>
                    <a:pt x="188" y="96"/>
                  </a:lnTo>
                  <a:lnTo>
                    <a:pt x="182" y="94"/>
                  </a:lnTo>
                  <a:lnTo>
                    <a:pt x="178" y="92"/>
                  </a:lnTo>
                  <a:lnTo>
                    <a:pt x="176" y="90"/>
                  </a:lnTo>
                  <a:lnTo>
                    <a:pt x="174" y="88"/>
                  </a:lnTo>
                  <a:lnTo>
                    <a:pt x="170" y="86"/>
                  </a:lnTo>
                  <a:lnTo>
                    <a:pt x="164" y="84"/>
                  </a:lnTo>
                  <a:lnTo>
                    <a:pt x="162" y="82"/>
                  </a:lnTo>
                  <a:lnTo>
                    <a:pt x="158" y="84"/>
                  </a:lnTo>
                  <a:lnTo>
                    <a:pt x="156" y="86"/>
                  </a:lnTo>
                  <a:lnTo>
                    <a:pt x="154" y="90"/>
                  </a:lnTo>
                  <a:lnTo>
                    <a:pt x="152" y="92"/>
                  </a:lnTo>
                  <a:lnTo>
                    <a:pt x="150" y="96"/>
                  </a:lnTo>
                  <a:lnTo>
                    <a:pt x="146" y="98"/>
                  </a:lnTo>
                  <a:lnTo>
                    <a:pt x="132" y="102"/>
                  </a:lnTo>
                  <a:lnTo>
                    <a:pt x="114" y="102"/>
                  </a:lnTo>
                  <a:lnTo>
                    <a:pt x="96" y="96"/>
                  </a:lnTo>
                  <a:lnTo>
                    <a:pt x="82" y="88"/>
                  </a:lnTo>
                  <a:lnTo>
                    <a:pt x="74" y="74"/>
                  </a:lnTo>
                  <a:lnTo>
                    <a:pt x="86" y="76"/>
                  </a:lnTo>
                  <a:lnTo>
                    <a:pt x="98" y="78"/>
                  </a:lnTo>
                  <a:lnTo>
                    <a:pt x="108" y="78"/>
                  </a:lnTo>
                  <a:lnTo>
                    <a:pt x="120" y="70"/>
                  </a:lnTo>
                  <a:lnTo>
                    <a:pt x="104" y="66"/>
                  </a:lnTo>
                  <a:lnTo>
                    <a:pt x="88" y="64"/>
                  </a:lnTo>
                  <a:lnTo>
                    <a:pt x="74" y="62"/>
                  </a:lnTo>
                  <a:lnTo>
                    <a:pt x="62" y="56"/>
                  </a:lnTo>
                  <a:lnTo>
                    <a:pt x="52" y="44"/>
                  </a:lnTo>
                  <a:lnTo>
                    <a:pt x="60" y="36"/>
                  </a:lnTo>
                  <a:lnTo>
                    <a:pt x="70" y="30"/>
                  </a:lnTo>
                  <a:lnTo>
                    <a:pt x="80" y="26"/>
                  </a:lnTo>
                  <a:lnTo>
                    <a:pt x="74" y="20"/>
                  </a:lnTo>
                  <a:lnTo>
                    <a:pt x="66" y="20"/>
                  </a:lnTo>
                  <a:lnTo>
                    <a:pt x="56" y="24"/>
                  </a:lnTo>
                  <a:lnTo>
                    <a:pt x="48" y="30"/>
                  </a:lnTo>
                  <a:lnTo>
                    <a:pt x="40" y="34"/>
                  </a:lnTo>
                  <a:lnTo>
                    <a:pt x="28" y="40"/>
                  </a:lnTo>
                  <a:lnTo>
                    <a:pt x="14" y="42"/>
                  </a:lnTo>
                  <a:lnTo>
                    <a:pt x="0" y="42"/>
                  </a:lnTo>
                  <a:lnTo>
                    <a:pt x="2" y="34"/>
                  </a:lnTo>
                  <a:lnTo>
                    <a:pt x="2" y="28"/>
                  </a:lnTo>
                  <a:lnTo>
                    <a:pt x="2" y="20"/>
                  </a:lnTo>
                  <a:lnTo>
                    <a:pt x="6" y="14"/>
                  </a:lnTo>
                  <a:lnTo>
                    <a:pt x="16" y="6"/>
                  </a:lnTo>
                  <a:lnTo>
                    <a:pt x="30" y="2"/>
                  </a:lnTo>
                  <a:lnTo>
                    <a:pt x="42" y="2"/>
                  </a:lnTo>
                  <a:lnTo>
                    <a:pt x="56" y="0"/>
                  </a:lnTo>
                  <a:lnTo>
                    <a:pt x="72" y="2"/>
                  </a:lnTo>
                  <a:lnTo>
                    <a:pt x="86" y="4"/>
                  </a:lnTo>
                  <a:lnTo>
                    <a:pt x="90" y="6"/>
                  </a:lnTo>
                  <a:lnTo>
                    <a:pt x="92" y="10"/>
                  </a:lnTo>
                  <a:lnTo>
                    <a:pt x="92" y="14"/>
                  </a:lnTo>
                  <a:lnTo>
                    <a:pt x="92" y="18"/>
                  </a:lnTo>
                  <a:lnTo>
                    <a:pt x="92" y="24"/>
                  </a:lnTo>
                  <a:lnTo>
                    <a:pt x="92" y="28"/>
                  </a:lnTo>
                  <a:lnTo>
                    <a:pt x="104" y="34"/>
                  </a:lnTo>
                  <a:lnTo>
                    <a:pt x="118" y="42"/>
                  </a:lnTo>
                  <a:lnTo>
                    <a:pt x="128" y="46"/>
                  </a:lnTo>
                  <a:lnTo>
                    <a:pt x="128" y="42"/>
                  </a:lnTo>
                  <a:lnTo>
                    <a:pt x="128" y="38"/>
                  </a:lnTo>
                  <a:lnTo>
                    <a:pt x="126" y="34"/>
                  </a:lnTo>
                  <a:lnTo>
                    <a:pt x="126" y="30"/>
                  </a:lnTo>
                  <a:lnTo>
                    <a:pt x="128" y="26"/>
                  </a:lnTo>
                  <a:lnTo>
                    <a:pt x="130" y="24"/>
                  </a:lnTo>
                  <a:lnTo>
                    <a:pt x="134" y="22"/>
                  </a:lnTo>
                  <a:lnTo>
                    <a:pt x="140" y="24"/>
                  </a:lnTo>
                  <a:lnTo>
                    <a:pt x="144" y="28"/>
                  </a:lnTo>
                  <a:lnTo>
                    <a:pt x="148" y="32"/>
                  </a:lnTo>
                  <a:lnTo>
                    <a:pt x="150" y="36"/>
                  </a:lnTo>
                  <a:lnTo>
                    <a:pt x="150" y="40"/>
                  </a:lnTo>
                  <a:lnTo>
                    <a:pt x="152" y="36"/>
                  </a:lnTo>
                  <a:lnTo>
                    <a:pt x="154" y="32"/>
                  </a:lnTo>
                  <a:lnTo>
                    <a:pt x="156" y="30"/>
                  </a:lnTo>
                  <a:lnTo>
                    <a:pt x="158" y="32"/>
                  </a:lnTo>
                  <a:lnTo>
                    <a:pt x="160" y="32"/>
                  </a:lnTo>
                  <a:lnTo>
                    <a:pt x="162" y="36"/>
                  </a:lnTo>
                  <a:lnTo>
                    <a:pt x="166" y="38"/>
                  </a:lnTo>
                  <a:lnTo>
                    <a:pt x="168" y="42"/>
                  </a:lnTo>
                  <a:lnTo>
                    <a:pt x="170" y="44"/>
                  </a:lnTo>
                  <a:lnTo>
                    <a:pt x="170" y="48"/>
                  </a:lnTo>
                  <a:lnTo>
                    <a:pt x="180" y="60"/>
                  </a:lnTo>
                  <a:lnTo>
                    <a:pt x="192" y="68"/>
                  </a:lnTo>
                  <a:lnTo>
                    <a:pt x="208" y="74"/>
                  </a:lnTo>
                  <a:lnTo>
                    <a:pt x="208" y="80"/>
                  </a:lnTo>
                  <a:lnTo>
                    <a:pt x="208" y="86"/>
                  </a:lnTo>
                  <a:lnTo>
                    <a:pt x="206" y="90"/>
                  </a:lnTo>
                  <a:lnTo>
                    <a:pt x="204" y="92"/>
                  </a:lnTo>
                  <a:lnTo>
                    <a:pt x="198" y="96"/>
                  </a:lnTo>
                  <a:lnTo>
                    <a:pt x="194" y="98"/>
                  </a:lnTo>
                  <a:lnTo>
                    <a:pt x="188" y="98"/>
                  </a:lnTo>
                  <a:lnTo>
                    <a:pt x="184" y="100"/>
                  </a:lnTo>
                  <a:lnTo>
                    <a:pt x="180" y="98"/>
                  </a:lnTo>
                </a:path>
              </a:pathLst>
            </a:custGeom>
            <a:grpFill/>
            <a:ln w="12700">
              <a:noFill/>
              <a:prstDash val="solid"/>
              <a:round/>
              <a:headEnd/>
              <a:tailEnd/>
            </a:ln>
            <a:extLst/>
          </p:spPr>
          <p:txBody>
            <a:bodyPr/>
            <a:lstStyle/>
            <a:p>
              <a:endParaRPr lang="zh-CN" altLang="en-US">
                <a:solidFill>
                  <a:schemeClr val="accent1"/>
                </a:solidFill>
              </a:endParaRPr>
            </a:p>
          </p:txBody>
        </p:sp>
        <p:sp>
          <p:nvSpPr>
            <p:cNvPr id="29" name="Freeform 78"/>
            <p:cNvSpPr>
              <a:spLocks/>
            </p:cNvSpPr>
            <p:nvPr/>
          </p:nvSpPr>
          <p:spPr bwMode="gray">
            <a:xfrm>
              <a:off x="3984929" y="2162714"/>
              <a:ext cx="133627" cy="106979"/>
            </a:xfrm>
            <a:custGeom>
              <a:avLst/>
              <a:gdLst>
                <a:gd name="T0" fmla="*/ 56 w 56"/>
                <a:gd name="T1" fmla="*/ 30 h 50"/>
                <a:gd name="T2" fmla="*/ 54 w 56"/>
                <a:gd name="T3" fmla="*/ 30 h 50"/>
                <a:gd name="T4" fmla="*/ 50 w 56"/>
                <a:gd name="T5" fmla="*/ 32 h 50"/>
                <a:gd name="T6" fmla="*/ 50 w 56"/>
                <a:gd name="T7" fmla="*/ 34 h 50"/>
                <a:gd name="T8" fmla="*/ 48 w 56"/>
                <a:gd name="T9" fmla="*/ 36 h 50"/>
                <a:gd name="T10" fmla="*/ 48 w 56"/>
                <a:gd name="T11" fmla="*/ 40 h 50"/>
                <a:gd name="T12" fmla="*/ 48 w 56"/>
                <a:gd name="T13" fmla="*/ 42 h 50"/>
                <a:gd name="T14" fmla="*/ 46 w 56"/>
                <a:gd name="T15" fmla="*/ 46 h 50"/>
                <a:gd name="T16" fmla="*/ 46 w 56"/>
                <a:gd name="T17" fmla="*/ 48 h 50"/>
                <a:gd name="T18" fmla="*/ 44 w 56"/>
                <a:gd name="T19" fmla="*/ 50 h 50"/>
                <a:gd name="T20" fmla="*/ 40 w 56"/>
                <a:gd name="T21" fmla="*/ 50 h 50"/>
                <a:gd name="T22" fmla="*/ 38 w 56"/>
                <a:gd name="T23" fmla="*/ 48 h 50"/>
                <a:gd name="T24" fmla="*/ 32 w 56"/>
                <a:gd name="T25" fmla="*/ 46 h 50"/>
                <a:gd name="T26" fmla="*/ 28 w 56"/>
                <a:gd name="T27" fmla="*/ 44 h 50"/>
                <a:gd name="T28" fmla="*/ 24 w 56"/>
                <a:gd name="T29" fmla="*/ 40 h 50"/>
                <a:gd name="T30" fmla="*/ 22 w 56"/>
                <a:gd name="T31" fmla="*/ 34 h 50"/>
                <a:gd name="T32" fmla="*/ 20 w 56"/>
                <a:gd name="T33" fmla="*/ 30 h 50"/>
                <a:gd name="T34" fmla="*/ 16 w 56"/>
                <a:gd name="T35" fmla="*/ 28 h 50"/>
                <a:gd name="T36" fmla="*/ 14 w 56"/>
                <a:gd name="T37" fmla="*/ 26 h 50"/>
                <a:gd name="T38" fmla="*/ 10 w 56"/>
                <a:gd name="T39" fmla="*/ 26 h 50"/>
                <a:gd name="T40" fmla="*/ 6 w 56"/>
                <a:gd name="T41" fmla="*/ 24 h 50"/>
                <a:gd name="T42" fmla="*/ 4 w 56"/>
                <a:gd name="T43" fmla="*/ 24 h 50"/>
                <a:gd name="T44" fmla="*/ 2 w 56"/>
                <a:gd name="T45" fmla="*/ 22 h 50"/>
                <a:gd name="T46" fmla="*/ 0 w 56"/>
                <a:gd name="T47" fmla="*/ 20 h 50"/>
                <a:gd name="T48" fmla="*/ 0 w 56"/>
                <a:gd name="T49" fmla="*/ 16 h 50"/>
                <a:gd name="T50" fmla="*/ 4 w 56"/>
                <a:gd name="T51" fmla="*/ 14 h 50"/>
                <a:gd name="T52" fmla="*/ 10 w 56"/>
                <a:gd name="T53" fmla="*/ 12 h 50"/>
                <a:gd name="T54" fmla="*/ 16 w 56"/>
                <a:gd name="T55" fmla="*/ 14 h 50"/>
                <a:gd name="T56" fmla="*/ 20 w 56"/>
                <a:gd name="T57" fmla="*/ 16 h 50"/>
                <a:gd name="T58" fmla="*/ 20 w 56"/>
                <a:gd name="T59" fmla="*/ 8 h 50"/>
                <a:gd name="T60" fmla="*/ 20 w 56"/>
                <a:gd name="T61" fmla="*/ 0 h 50"/>
                <a:gd name="T62" fmla="*/ 34 w 56"/>
                <a:gd name="T63" fmla="*/ 0 h 50"/>
                <a:gd name="T64" fmla="*/ 44 w 56"/>
                <a:gd name="T65" fmla="*/ 6 h 50"/>
                <a:gd name="T66" fmla="*/ 54 w 56"/>
                <a:gd name="T67" fmla="*/ 18 h 50"/>
                <a:gd name="T68" fmla="*/ 56 w 56"/>
                <a:gd name="T69" fmla="*/ 22 h 50"/>
                <a:gd name="T70" fmla="*/ 56 w 56"/>
                <a:gd name="T71" fmla="*/ 24 h 50"/>
                <a:gd name="T72" fmla="*/ 56 w 56"/>
                <a:gd name="T73" fmla="*/ 26 h 50"/>
                <a:gd name="T74" fmla="*/ 56 w 56"/>
                <a:gd name="T75" fmla="*/ 28 h 50"/>
                <a:gd name="T76" fmla="*/ 54 w 56"/>
                <a:gd name="T77" fmla="*/ 28 h 50"/>
                <a:gd name="T78" fmla="*/ 52 w 56"/>
                <a:gd name="T79" fmla="*/ 30 h 50"/>
                <a:gd name="T80" fmla="*/ 52 w 56"/>
                <a:gd name="T81" fmla="*/ 32 h 50"/>
                <a:gd name="T82" fmla="*/ 50 w 56"/>
                <a:gd name="T83" fmla="*/ 36 h 50"/>
                <a:gd name="T84" fmla="*/ 52 w 56"/>
                <a:gd name="T85" fmla="*/ 36 h 50"/>
                <a:gd name="T86" fmla="*/ 54 w 56"/>
                <a:gd name="T87" fmla="*/ 38 h 50"/>
                <a:gd name="T88" fmla="*/ 56 w 56"/>
                <a:gd name="T89" fmla="*/ 38 h 50"/>
                <a:gd name="T90" fmla="*/ 56 w 56"/>
                <a:gd name="T91" fmla="*/ 40 h 50"/>
                <a:gd name="T92" fmla="*/ 56 w 56"/>
                <a:gd name="T93" fmla="*/ 3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6" h="50">
                  <a:moveTo>
                    <a:pt x="56" y="30"/>
                  </a:moveTo>
                  <a:lnTo>
                    <a:pt x="54" y="30"/>
                  </a:lnTo>
                  <a:lnTo>
                    <a:pt x="50" y="32"/>
                  </a:lnTo>
                  <a:lnTo>
                    <a:pt x="50" y="34"/>
                  </a:lnTo>
                  <a:lnTo>
                    <a:pt x="48" y="36"/>
                  </a:lnTo>
                  <a:lnTo>
                    <a:pt x="48" y="40"/>
                  </a:lnTo>
                  <a:lnTo>
                    <a:pt x="48" y="42"/>
                  </a:lnTo>
                  <a:lnTo>
                    <a:pt x="46" y="46"/>
                  </a:lnTo>
                  <a:lnTo>
                    <a:pt x="46" y="48"/>
                  </a:lnTo>
                  <a:lnTo>
                    <a:pt x="44" y="50"/>
                  </a:lnTo>
                  <a:lnTo>
                    <a:pt x="40" y="50"/>
                  </a:lnTo>
                  <a:lnTo>
                    <a:pt x="38" y="48"/>
                  </a:lnTo>
                  <a:lnTo>
                    <a:pt x="32" y="46"/>
                  </a:lnTo>
                  <a:lnTo>
                    <a:pt x="28" y="44"/>
                  </a:lnTo>
                  <a:lnTo>
                    <a:pt x="24" y="40"/>
                  </a:lnTo>
                  <a:lnTo>
                    <a:pt x="22" y="34"/>
                  </a:lnTo>
                  <a:lnTo>
                    <a:pt x="20" y="30"/>
                  </a:lnTo>
                  <a:lnTo>
                    <a:pt x="16" y="28"/>
                  </a:lnTo>
                  <a:lnTo>
                    <a:pt x="14" y="26"/>
                  </a:lnTo>
                  <a:lnTo>
                    <a:pt x="10" y="26"/>
                  </a:lnTo>
                  <a:lnTo>
                    <a:pt x="6" y="24"/>
                  </a:lnTo>
                  <a:lnTo>
                    <a:pt x="4" y="24"/>
                  </a:lnTo>
                  <a:lnTo>
                    <a:pt x="2" y="22"/>
                  </a:lnTo>
                  <a:lnTo>
                    <a:pt x="0" y="20"/>
                  </a:lnTo>
                  <a:lnTo>
                    <a:pt x="0" y="16"/>
                  </a:lnTo>
                  <a:lnTo>
                    <a:pt x="4" y="14"/>
                  </a:lnTo>
                  <a:lnTo>
                    <a:pt x="10" y="12"/>
                  </a:lnTo>
                  <a:lnTo>
                    <a:pt x="16" y="14"/>
                  </a:lnTo>
                  <a:lnTo>
                    <a:pt x="20" y="16"/>
                  </a:lnTo>
                  <a:lnTo>
                    <a:pt x="20" y="8"/>
                  </a:lnTo>
                  <a:lnTo>
                    <a:pt x="20" y="0"/>
                  </a:lnTo>
                  <a:lnTo>
                    <a:pt x="34" y="0"/>
                  </a:lnTo>
                  <a:lnTo>
                    <a:pt x="44" y="6"/>
                  </a:lnTo>
                  <a:lnTo>
                    <a:pt x="54" y="18"/>
                  </a:lnTo>
                  <a:lnTo>
                    <a:pt x="56" y="22"/>
                  </a:lnTo>
                  <a:lnTo>
                    <a:pt x="56" y="24"/>
                  </a:lnTo>
                  <a:lnTo>
                    <a:pt x="56" y="26"/>
                  </a:lnTo>
                  <a:lnTo>
                    <a:pt x="56" y="28"/>
                  </a:lnTo>
                  <a:lnTo>
                    <a:pt x="54" y="28"/>
                  </a:lnTo>
                  <a:lnTo>
                    <a:pt x="52" y="30"/>
                  </a:lnTo>
                  <a:lnTo>
                    <a:pt x="52" y="32"/>
                  </a:lnTo>
                  <a:lnTo>
                    <a:pt x="50" y="36"/>
                  </a:lnTo>
                  <a:lnTo>
                    <a:pt x="52" y="36"/>
                  </a:lnTo>
                  <a:lnTo>
                    <a:pt x="54" y="38"/>
                  </a:lnTo>
                  <a:lnTo>
                    <a:pt x="56" y="38"/>
                  </a:lnTo>
                  <a:lnTo>
                    <a:pt x="56" y="40"/>
                  </a:lnTo>
                  <a:lnTo>
                    <a:pt x="56" y="30"/>
                  </a:lnTo>
                  <a:close/>
                </a:path>
              </a:pathLst>
            </a:custGeom>
            <a:grpFill/>
            <a:ln w="0">
              <a:noFill/>
              <a:prstDash val="solid"/>
              <a:round/>
              <a:headEnd/>
              <a:tailEnd/>
            </a:ln>
            <a:extLst/>
          </p:spPr>
          <p:txBody>
            <a:bodyPr/>
            <a:lstStyle/>
            <a:p>
              <a:endParaRPr lang="zh-CN" altLang="en-US">
                <a:solidFill>
                  <a:schemeClr val="accent1"/>
                </a:solidFill>
              </a:endParaRPr>
            </a:p>
          </p:txBody>
        </p:sp>
        <p:sp>
          <p:nvSpPr>
            <p:cNvPr id="30" name="Freeform 79"/>
            <p:cNvSpPr>
              <a:spLocks/>
            </p:cNvSpPr>
            <p:nvPr/>
          </p:nvSpPr>
          <p:spPr bwMode="gray">
            <a:xfrm>
              <a:off x="3984929" y="2162714"/>
              <a:ext cx="133627" cy="106979"/>
            </a:xfrm>
            <a:custGeom>
              <a:avLst/>
              <a:gdLst>
                <a:gd name="T0" fmla="*/ 56 w 56"/>
                <a:gd name="T1" fmla="*/ 30 h 50"/>
                <a:gd name="T2" fmla="*/ 54 w 56"/>
                <a:gd name="T3" fmla="*/ 30 h 50"/>
                <a:gd name="T4" fmla="*/ 50 w 56"/>
                <a:gd name="T5" fmla="*/ 32 h 50"/>
                <a:gd name="T6" fmla="*/ 50 w 56"/>
                <a:gd name="T7" fmla="*/ 34 h 50"/>
                <a:gd name="T8" fmla="*/ 48 w 56"/>
                <a:gd name="T9" fmla="*/ 36 h 50"/>
                <a:gd name="T10" fmla="*/ 48 w 56"/>
                <a:gd name="T11" fmla="*/ 40 h 50"/>
                <a:gd name="T12" fmla="*/ 48 w 56"/>
                <a:gd name="T13" fmla="*/ 42 h 50"/>
                <a:gd name="T14" fmla="*/ 46 w 56"/>
                <a:gd name="T15" fmla="*/ 46 h 50"/>
                <a:gd name="T16" fmla="*/ 46 w 56"/>
                <a:gd name="T17" fmla="*/ 48 h 50"/>
                <a:gd name="T18" fmla="*/ 44 w 56"/>
                <a:gd name="T19" fmla="*/ 50 h 50"/>
                <a:gd name="T20" fmla="*/ 40 w 56"/>
                <a:gd name="T21" fmla="*/ 50 h 50"/>
                <a:gd name="T22" fmla="*/ 38 w 56"/>
                <a:gd name="T23" fmla="*/ 48 h 50"/>
                <a:gd name="T24" fmla="*/ 32 w 56"/>
                <a:gd name="T25" fmla="*/ 46 h 50"/>
                <a:gd name="T26" fmla="*/ 28 w 56"/>
                <a:gd name="T27" fmla="*/ 44 h 50"/>
                <a:gd name="T28" fmla="*/ 24 w 56"/>
                <a:gd name="T29" fmla="*/ 40 h 50"/>
                <a:gd name="T30" fmla="*/ 22 w 56"/>
                <a:gd name="T31" fmla="*/ 34 h 50"/>
                <a:gd name="T32" fmla="*/ 20 w 56"/>
                <a:gd name="T33" fmla="*/ 30 h 50"/>
                <a:gd name="T34" fmla="*/ 16 w 56"/>
                <a:gd name="T35" fmla="*/ 28 h 50"/>
                <a:gd name="T36" fmla="*/ 14 w 56"/>
                <a:gd name="T37" fmla="*/ 26 h 50"/>
                <a:gd name="T38" fmla="*/ 10 w 56"/>
                <a:gd name="T39" fmla="*/ 26 h 50"/>
                <a:gd name="T40" fmla="*/ 6 w 56"/>
                <a:gd name="T41" fmla="*/ 24 h 50"/>
                <a:gd name="T42" fmla="*/ 4 w 56"/>
                <a:gd name="T43" fmla="*/ 24 h 50"/>
                <a:gd name="T44" fmla="*/ 2 w 56"/>
                <a:gd name="T45" fmla="*/ 22 h 50"/>
                <a:gd name="T46" fmla="*/ 0 w 56"/>
                <a:gd name="T47" fmla="*/ 20 h 50"/>
                <a:gd name="T48" fmla="*/ 0 w 56"/>
                <a:gd name="T49" fmla="*/ 16 h 50"/>
                <a:gd name="T50" fmla="*/ 4 w 56"/>
                <a:gd name="T51" fmla="*/ 14 h 50"/>
                <a:gd name="T52" fmla="*/ 10 w 56"/>
                <a:gd name="T53" fmla="*/ 12 h 50"/>
                <a:gd name="T54" fmla="*/ 16 w 56"/>
                <a:gd name="T55" fmla="*/ 14 h 50"/>
                <a:gd name="T56" fmla="*/ 20 w 56"/>
                <a:gd name="T57" fmla="*/ 16 h 50"/>
                <a:gd name="T58" fmla="*/ 20 w 56"/>
                <a:gd name="T59" fmla="*/ 8 h 50"/>
                <a:gd name="T60" fmla="*/ 20 w 56"/>
                <a:gd name="T61" fmla="*/ 0 h 50"/>
                <a:gd name="T62" fmla="*/ 34 w 56"/>
                <a:gd name="T63" fmla="*/ 0 h 50"/>
                <a:gd name="T64" fmla="*/ 44 w 56"/>
                <a:gd name="T65" fmla="*/ 6 h 50"/>
                <a:gd name="T66" fmla="*/ 54 w 56"/>
                <a:gd name="T67" fmla="*/ 18 h 50"/>
                <a:gd name="T68" fmla="*/ 56 w 56"/>
                <a:gd name="T69" fmla="*/ 22 h 50"/>
                <a:gd name="T70" fmla="*/ 56 w 56"/>
                <a:gd name="T71" fmla="*/ 24 h 50"/>
                <a:gd name="T72" fmla="*/ 56 w 56"/>
                <a:gd name="T73" fmla="*/ 26 h 50"/>
                <a:gd name="T74" fmla="*/ 56 w 56"/>
                <a:gd name="T75" fmla="*/ 28 h 50"/>
                <a:gd name="T76" fmla="*/ 54 w 56"/>
                <a:gd name="T77" fmla="*/ 28 h 50"/>
                <a:gd name="T78" fmla="*/ 52 w 56"/>
                <a:gd name="T79" fmla="*/ 30 h 50"/>
                <a:gd name="T80" fmla="*/ 52 w 56"/>
                <a:gd name="T81" fmla="*/ 32 h 50"/>
                <a:gd name="T82" fmla="*/ 50 w 56"/>
                <a:gd name="T83" fmla="*/ 36 h 50"/>
                <a:gd name="T84" fmla="*/ 52 w 56"/>
                <a:gd name="T85" fmla="*/ 36 h 50"/>
                <a:gd name="T86" fmla="*/ 54 w 56"/>
                <a:gd name="T87" fmla="*/ 38 h 50"/>
                <a:gd name="T88" fmla="*/ 56 w 56"/>
                <a:gd name="T89" fmla="*/ 38 h 50"/>
                <a:gd name="T90" fmla="*/ 56 w 56"/>
                <a:gd name="T91" fmla="*/ 4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6" h="50">
                  <a:moveTo>
                    <a:pt x="56" y="30"/>
                  </a:moveTo>
                  <a:lnTo>
                    <a:pt x="54" y="30"/>
                  </a:lnTo>
                  <a:lnTo>
                    <a:pt x="50" y="32"/>
                  </a:lnTo>
                  <a:lnTo>
                    <a:pt x="50" y="34"/>
                  </a:lnTo>
                  <a:lnTo>
                    <a:pt x="48" y="36"/>
                  </a:lnTo>
                  <a:lnTo>
                    <a:pt x="48" y="40"/>
                  </a:lnTo>
                  <a:lnTo>
                    <a:pt x="48" y="42"/>
                  </a:lnTo>
                  <a:lnTo>
                    <a:pt x="46" y="46"/>
                  </a:lnTo>
                  <a:lnTo>
                    <a:pt x="46" y="48"/>
                  </a:lnTo>
                  <a:lnTo>
                    <a:pt x="44" y="50"/>
                  </a:lnTo>
                  <a:lnTo>
                    <a:pt x="40" y="50"/>
                  </a:lnTo>
                  <a:lnTo>
                    <a:pt x="38" y="48"/>
                  </a:lnTo>
                  <a:lnTo>
                    <a:pt x="32" y="46"/>
                  </a:lnTo>
                  <a:lnTo>
                    <a:pt x="28" y="44"/>
                  </a:lnTo>
                  <a:lnTo>
                    <a:pt x="24" y="40"/>
                  </a:lnTo>
                  <a:lnTo>
                    <a:pt x="22" y="34"/>
                  </a:lnTo>
                  <a:lnTo>
                    <a:pt x="20" y="30"/>
                  </a:lnTo>
                  <a:lnTo>
                    <a:pt x="16" y="28"/>
                  </a:lnTo>
                  <a:lnTo>
                    <a:pt x="14" y="26"/>
                  </a:lnTo>
                  <a:lnTo>
                    <a:pt x="10" y="26"/>
                  </a:lnTo>
                  <a:lnTo>
                    <a:pt x="6" y="24"/>
                  </a:lnTo>
                  <a:lnTo>
                    <a:pt x="4" y="24"/>
                  </a:lnTo>
                  <a:lnTo>
                    <a:pt x="2" y="22"/>
                  </a:lnTo>
                  <a:lnTo>
                    <a:pt x="0" y="20"/>
                  </a:lnTo>
                  <a:lnTo>
                    <a:pt x="0" y="16"/>
                  </a:lnTo>
                  <a:lnTo>
                    <a:pt x="4" y="14"/>
                  </a:lnTo>
                  <a:lnTo>
                    <a:pt x="10" y="12"/>
                  </a:lnTo>
                  <a:lnTo>
                    <a:pt x="16" y="14"/>
                  </a:lnTo>
                  <a:lnTo>
                    <a:pt x="20" y="16"/>
                  </a:lnTo>
                  <a:lnTo>
                    <a:pt x="20" y="8"/>
                  </a:lnTo>
                  <a:lnTo>
                    <a:pt x="20" y="0"/>
                  </a:lnTo>
                  <a:lnTo>
                    <a:pt x="34" y="0"/>
                  </a:lnTo>
                  <a:lnTo>
                    <a:pt x="44" y="6"/>
                  </a:lnTo>
                  <a:lnTo>
                    <a:pt x="54" y="18"/>
                  </a:lnTo>
                  <a:lnTo>
                    <a:pt x="56" y="22"/>
                  </a:lnTo>
                  <a:lnTo>
                    <a:pt x="56" y="24"/>
                  </a:lnTo>
                  <a:lnTo>
                    <a:pt x="56" y="26"/>
                  </a:lnTo>
                  <a:lnTo>
                    <a:pt x="56" y="28"/>
                  </a:lnTo>
                  <a:lnTo>
                    <a:pt x="54" y="28"/>
                  </a:lnTo>
                  <a:lnTo>
                    <a:pt x="52" y="30"/>
                  </a:lnTo>
                  <a:lnTo>
                    <a:pt x="52" y="32"/>
                  </a:lnTo>
                  <a:lnTo>
                    <a:pt x="50" y="36"/>
                  </a:lnTo>
                  <a:lnTo>
                    <a:pt x="52" y="36"/>
                  </a:lnTo>
                  <a:lnTo>
                    <a:pt x="54" y="38"/>
                  </a:lnTo>
                  <a:lnTo>
                    <a:pt x="56" y="38"/>
                  </a:lnTo>
                  <a:lnTo>
                    <a:pt x="56" y="40"/>
                  </a:lnTo>
                </a:path>
              </a:pathLst>
            </a:custGeom>
            <a:grpFill/>
            <a:ln w="12700">
              <a:noFill/>
              <a:prstDash val="solid"/>
              <a:round/>
              <a:headEnd/>
              <a:tailEnd/>
            </a:ln>
            <a:extLst/>
          </p:spPr>
          <p:txBody>
            <a:bodyPr/>
            <a:lstStyle/>
            <a:p>
              <a:endParaRPr lang="zh-CN" altLang="en-US">
                <a:solidFill>
                  <a:schemeClr val="accent1"/>
                </a:solidFill>
              </a:endParaRPr>
            </a:p>
          </p:txBody>
        </p:sp>
        <p:sp>
          <p:nvSpPr>
            <p:cNvPr id="31" name="Freeform 80"/>
            <p:cNvSpPr>
              <a:spLocks/>
            </p:cNvSpPr>
            <p:nvPr/>
          </p:nvSpPr>
          <p:spPr bwMode="gray">
            <a:xfrm>
              <a:off x="3560185" y="1970152"/>
              <a:ext cx="377020" cy="179725"/>
            </a:xfrm>
            <a:custGeom>
              <a:avLst/>
              <a:gdLst>
                <a:gd name="T0" fmla="*/ 152 w 158"/>
                <a:gd name="T1" fmla="*/ 70 h 84"/>
                <a:gd name="T2" fmla="*/ 134 w 158"/>
                <a:gd name="T3" fmla="*/ 70 h 84"/>
                <a:gd name="T4" fmla="*/ 116 w 158"/>
                <a:gd name="T5" fmla="*/ 70 h 84"/>
                <a:gd name="T6" fmla="*/ 102 w 158"/>
                <a:gd name="T7" fmla="*/ 80 h 84"/>
                <a:gd name="T8" fmla="*/ 84 w 158"/>
                <a:gd name="T9" fmla="*/ 84 h 84"/>
                <a:gd name="T10" fmla="*/ 80 w 158"/>
                <a:gd name="T11" fmla="*/ 74 h 84"/>
                <a:gd name="T12" fmla="*/ 90 w 158"/>
                <a:gd name="T13" fmla="*/ 70 h 84"/>
                <a:gd name="T14" fmla="*/ 98 w 158"/>
                <a:gd name="T15" fmla="*/ 68 h 84"/>
                <a:gd name="T16" fmla="*/ 80 w 158"/>
                <a:gd name="T17" fmla="*/ 66 h 84"/>
                <a:gd name="T18" fmla="*/ 70 w 158"/>
                <a:gd name="T19" fmla="*/ 66 h 84"/>
                <a:gd name="T20" fmla="*/ 62 w 158"/>
                <a:gd name="T21" fmla="*/ 66 h 84"/>
                <a:gd name="T22" fmla="*/ 54 w 158"/>
                <a:gd name="T23" fmla="*/ 64 h 84"/>
                <a:gd name="T24" fmla="*/ 54 w 158"/>
                <a:gd name="T25" fmla="*/ 58 h 84"/>
                <a:gd name="T26" fmla="*/ 60 w 158"/>
                <a:gd name="T27" fmla="*/ 52 h 84"/>
                <a:gd name="T28" fmla="*/ 68 w 158"/>
                <a:gd name="T29" fmla="*/ 50 h 84"/>
                <a:gd name="T30" fmla="*/ 48 w 158"/>
                <a:gd name="T31" fmla="*/ 36 h 84"/>
                <a:gd name="T32" fmla="*/ 28 w 158"/>
                <a:gd name="T33" fmla="*/ 44 h 84"/>
                <a:gd name="T34" fmla="*/ 12 w 158"/>
                <a:gd name="T35" fmla="*/ 48 h 84"/>
                <a:gd name="T36" fmla="*/ 0 w 158"/>
                <a:gd name="T37" fmla="*/ 34 h 84"/>
                <a:gd name="T38" fmla="*/ 12 w 158"/>
                <a:gd name="T39" fmla="*/ 24 h 84"/>
                <a:gd name="T40" fmla="*/ 34 w 158"/>
                <a:gd name="T41" fmla="*/ 20 h 84"/>
                <a:gd name="T42" fmla="*/ 46 w 158"/>
                <a:gd name="T43" fmla="*/ 16 h 84"/>
                <a:gd name="T44" fmla="*/ 52 w 158"/>
                <a:gd name="T45" fmla="*/ 12 h 84"/>
                <a:gd name="T46" fmla="*/ 58 w 158"/>
                <a:gd name="T47" fmla="*/ 12 h 84"/>
                <a:gd name="T48" fmla="*/ 64 w 158"/>
                <a:gd name="T49" fmla="*/ 20 h 84"/>
                <a:gd name="T50" fmla="*/ 66 w 158"/>
                <a:gd name="T51" fmla="*/ 28 h 84"/>
                <a:gd name="T52" fmla="*/ 62 w 158"/>
                <a:gd name="T53" fmla="*/ 36 h 84"/>
                <a:gd name="T54" fmla="*/ 82 w 158"/>
                <a:gd name="T55" fmla="*/ 46 h 84"/>
                <a:gd name="T56" fmla="*/ 112 w 158"/>
                <a:gd name="T57" fmla="*/ 54 h 84"/>
                <a:gd name="T58" fmla="*/ 128 w 158"/>
                <a:gd name="T59" fmla="*/ 50 h 84"/>
                <a:gd name="T60" fmla="*/ 108 w 158"/>
                <a:gd name="T61" fmla="*/ 36 h 84"/>
                <a:gd name="T62" fmla="*/ 92 w 158"/>
                <a:gd name="T63" fmla="*/ 34 h 84"/>
                <a:gd name="T64" fmla="*/ 86 w 158"/>
                <a:gd name="T65" fmla="*/ 34 h 84"/>
                <a:gd name="T66" fmla="*/ 80 w 158"/>
                <a:gd name="T67" fmla="*/ 32 h 84"/>
                <a:gd name="T68" fmla="*/ 80 w 158"/>
                <a:gd name="T69" fmla="*/ 26 h 84"/>
                <a:gd name="T70" fmla="*/ 86 w 158"/>
                <a:gd name="T71" fmla="*/ 20 h 84"/>
                <a:gd name="T72" fmla="*/ 92 w 158"/>
                <a:gd name="T73" fmla="*/ 18 h 84"/>
                <a:gd name="T74" fmla="*/ 98 w 158"/>
                <a:gd name="T75" fmla="*/ 14 h 84"/>
                <a:gd name="T76" fmla="*/ 84 w 158"/>
                <a:gd name="T77" fmla="*/ 8 h 84"/>
                <a:gd name="T78" fmla="*/ 108 w 158"/>
                <a:gd name="T79" fmla="*/ 0 h 84"/>
                <a:gd name="T80" fmla="*/ 122 w 158"/>
                <a:gd name="T81" fmla="*/ 10 h 84"/>
                <a:gd name="T82" fmla="*/ 122 w 158"/>
                <a:gd name="T83" fmla="*/ 16 h 84"/>
                <a:gd name="T84" fmla="*/ 120 w 158"/>
                <a:gd name="T85" fmla="*/ 18 h 84"/>
                <a:gd name="T86" fmla="*/ 118 w 158"/>
                <a:gd name="T87" fmla="*/ 24 h 84"/>
                <a:gd name="T88" fmla="*/ 120 w 158"/>
                <a:gd name="T89" fmla="*/ 32 h 84"/>
                <a:gd name="T90" fmla="*/ 128 w 158"/>
                <a:gd name="T91" fmla="*/ 42 h 84"/>
                <a:gd name="T92" fmla="*/ 134 w 158"/>
                <a:gd name="T93" fmla="*/ 50 h 84"/>
                <a:gd name="T94" fmla="*/ 138 w 158"/>
                <a:gd name="T95" fmla="*/ 56 h 84"/>
                <a:gd name="T96" fmla="*/ 142 w 158"/>
                <a:gd name="T97" fmla="*/ 58 h 84"/>
                <a:gd name="T98" fmla="*/ 150 w 158"/>
                <a:gd name="T99" fmla="*/ 54 h 84"/>
                <a:gd name="T100" fmla="*/ 156 w 158"/>
                <a:gd name="T101" fmla="*/ 64 h 84"/>
                <a:gd name="T102" fmla="*/ 158 w 158"/>
                <a:gd name="T103" fmla="*/ 6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8" h="84">
                  <a:moveTo>
                    <a:pt x="158" y="64"/>
                  </a:moveTo>
                  <a:lnTo>
                    <a:pt x="152" y="70"/>
                  </a:lnTo>
                  <a:lnTo>
                    <a:pt x="144" y="70"/>
                  </a:lnTo>
                  <a:lnTo>
                    <a:pt x="134" y="70"/>
                  </a:lnTo>
                  <a:lnTo>
                    <a:pt x="124" y="70"/>
                  </a:lnTo>
                  <a:lnTo>
                    <a:pt x="116" y="70"/>
                  </a:lnTo>
                  <a:lnTo>
                    <a:pt x="110" y="74"/>
                  </a:lnTo>
                  <a:lnTo>
                    <a:pt x="102" y="80"/>
                  </a:lnTo>
                  <a:lnTo>
                    <a:pt x="92" y="84"/>
                  </a:lnTo>
                  <a:lnTo>
                    <a:pt x="84" y="84"/>
                  </a:lnTo>
                  <a:lnTo>
                    <a:pt x="78" y="78"/>
                  </a:lnTo>
                  <a:lnTo>
                    <a:pt x="80" y="74"/>
                  </a:lnTo>
                  <a:lnTo>
                    <a:pt x="84" y="70"/>
                  </a:lnTo>
                  <a:lnTo>
                    <a:pt x="90" y="70"/>
                  </a:lnTo>
                  <a:lnTo>
                    <a:pt x="94" y="68"/>
                  </a:lnTo>
                  <a:lnTo>
                    <a:pt x="98" y="68"/>
                  </a:lnTo>
                  <a:lnTo>
                    <a:pt x="90" y="66"/>
                  </a:lnTo>
                  <a:lnTo>
                    <a:pt x="80" y="66"/>
                  </a:lnTo>
                  <a:lnTo>
                    <a:pt x="76" y="66"/>
                  </a:lnTo>
                  <a:lnTo>
                    <a:pt x="70" y="66"/>
                  </a:lnTo>
                  <a:lnTo>
                    <a:pt x="66" y="66"/>
                  </a:lnTo>
                  <a:lnTo>
                    <a:pt x="62" y="66"/>
                  </a:lnTo>
                  <a:lnTo>
                    <a:pt x="58" y="66"/>
                  </a:lnTo>
                  <a:lnTo>
                    <a:pt x="54" y="64"/>
                  </a:lnTo>
                  <a:lnTo>
                    <a:pt x="54" y="60"/>
                  </a:lnTo>
                  <a:lnTo>
                    <a:pt x="54" y="58"/>
                  </a:lnTo>
                  <a:lnTo>
                    <a:pt x="56" y="56"/>
                  </a:lnTo>
                  <a:lnTo>
                    <a:pt x="60" y="52"/>
                  </a:lnTo>
                  <a:lnTo>
                    <a:pt x="64" y="52"/>
                  </a:lnTo>
                  <a:lnTo>
                    <a:pt x="68" y="50"/>
                  </a:lnTo>
                  <a:lnTo>
                    <a:pt x="58" y="38"/>
                  </a:lnTo>
                  <a:lnTo>
                    <a:pt x="48" y="36"/>
                  </a:lnTo>
                  <a:lnTo>
                    <a:pt x="36" y="40"/>
                  </a:lnTo>
                  <a:lnTo>
                    <a:pt x="28" y="44"/>
                  </a:lnTo>
                  <a:lnTo>
                    <a:pt x="20" y="48"/>
                  </a:lnTo>
                  <a:lnTo>
                    <a:pt x="12" y="48"/>
                  </a:lnTo>
                  <a:lnTo>
                    <a:pt x="2" y="44"/>
                  </a:lnTo>
                  <a:lnTo>
                    <a:pt x="0" y="34"/>
                  </a:lnTo>
                  <a:lnTo>
                    <a:pt x="2" y="28"/>
                  </a:lnTo>
                  <a:lnTo>
                    <a:pt x="12" y="24"/>
                  </a:lnTo>
                  <a:lnTo>
                    <a:pt x="22" y="22"/>
                  </a:lnTo>
                  <a:lnTo>
                    <a:pt x="34" y="20"/>
                  </a:lnTo>
                  <a:lnTo>
                    <a:pt x="40" y="18"/>
                  </a:lnTo>
                  <a:lnTo>
                    <a:pt x="46" y="16"/>
                  </a:lnTo>
                  <a:lnTo>
                    <a:pt x="50" y="14"/>
                  </a:lnTo>
                  <a:lnTo>
                    <a:pt x="52" y="12"/>
                  </a:lnTo>
                  <a:lnTo>
                    <a:pt x="56" y="12"/>
                  </a:lnTo>
                  <a:lnTo>
                    <a:pt x="58" y="12"/>
                  </a:lnTo>
                  <a:lnTo>
                    <a:pt x="62" y="14"/>
                  </a:lnTo>
                  <a:lnTo>
                    <a:pt x="64" y="20"/>
                  </a:lnTo>
                  <a:lnTo>
                    <a:pt x="66" y="24"/>
                  </a:lnTo>
                  <a:lnTo>
                    <a:pt x="66" y="28"/>
                  </a:lnTo>
                  <a:lnTo>
                    <a:pt x="64" y="32"/>
                  </a:lnTo>
                  <a:lnTo>
                    <a:pt x="62" y="36"/>
                  </a:lnTo>
                  <a:lnTo>
                    <a:pt x="70" y="40"/>
                  </a:lnTo>
                  <a:lnTo>
                    <a:pt x="82" y="46"/>
                  </a:lnTo>
                  <a:lnTo>
                    <a:pt x="98" y="50"/>
                  </a:lnTo>
                  <a:lnTo>
                    <a:pt x="112" y="54"/>
                  </a:lnTo>
                  <a:lnTo>
                    <a:pt x="122" y="54"/>
                  </a:lnTo>
                  <a:lnTo>
                    <a:pt x="128" y="50"/>
                  </a:lnTo>
                  <a:lnTo>
                    <a:pt x="118" y="42"/>
                  </a:lnTo>
                  <a:lnTo>
                    <a:pt x="108" y="36"/>
                  </a:lnTo>
                  <a:lnTo>
                    <a:pt x="96" y="34"/>
                  </a:lnTo>
                  <a:lnTo>
                    <a:pt x="92" y="34"/>
                  </a:lnTo>
                  <a:lnTo>
                    <a:pt x="88" y="34"/>
                  </a:lnTo>
                  <a:lnTo>
                    <a:pt x="86" y="34"/>
                  </a:lnTo>
                  <a:lnTo>
                    <a:pt x="82" y="32"/>
                  </a:lnTo>
                  <a:lnTo>
                    <a:pt x="80" y="32"/>
                  </a:lnTo>
                  <a:lnTo>
                    <a:pt x="80" y="28"/>
                  </a:lnTo>
                  <a:lnTo>
                    <a:pt x="80" y="26"/>
                  </a:lnTo>
                  <a:lnTo>
                    <a:pt x="82" y="22"/>
                  </a:lnTo>
                  <a:lnTo>
                    <a:pt x="86" y="20"/>
                  </a:lnTo>
                  <a:lnTo>
                    <a:pt x="88" y="20"/>
                  </a:lnTo>
                  <a:lnTo>
                    <a:pt x="92" y="18"/>
                  </a:lnTo>
                  <a:lnTo>
                    <a:pt x="96" y="18"/>
                  </a:lnTo>
                  <a:lnTo>
                    <a:pt x="98" y="14"/>
                  </a:lnTo>
                  <a:lnTo>
                    <a:pt x="90" y="12"/>
                  </a:lnTo>
                  <a:lnTo>
                    <a:pt x="84" y="8"/>
                  </a:lnTo>
                  <a:lnTo>
                    <a:pt x="96" y="0"/>
                  </a:lnTo>
                  <a:lnTo>
                    <a:pt x="108" y="0"/>
                  </a:lnTo>
                  <a:lnTo>
                    <a:pt x="120" y="6"/>
                  </a:lnTo>
                  <a:lnTo>
                    <a:pt x="122" y="10"/>
                  </a:lnTo>
                  <a:lnTo>
                    <a:pt x="122" y="12"/>
                  </a:lnTo>
                  <a:lnTo>
                    <a:pt x="122" y="16"/>
                  </a:lnTo>
                  <a:lnTo>
                    <a:pt x="122" y="18"/>
                  </a:lnTo>
                  <a:lnTo>
                    <a:pt x="120" y="18"/>
                  </a:lnTo>
                  <a:lnTo>
                    <a:pt x="118" y="22"/>
                  </a:lnTo>
                  <a:lnTo>
                    <a:pt x="118" y="24"/>
                  </a:lnTo>
                  <a:lnTo>
                    <a:pt x="118" y="28"/>
                  </a:lnTo>
                  <a:lnTo>
                    <a:pt x="120" y="32"/>
                  </a:lnTo>
                  <a:lnTo>
                    <a:pt x="124" y="38"/>
                  </a:lnTo>
                  <a:lnTo>
                    <a:pt x="128" y="42"/>
                  </a:lnTo>
                  <a:lnTo>
                    <a:pt x="132" y="46"/>
                  </a:lnTo>
                  <a:lnTo>
                    <a:pt x="134" y="50"/>
                  </a:lnTo>
                  <a:lnTo>
                    <a:pt x="136" y="52"/>
                  </a:lnTo>
                  <a:lnTo>
                    <a:pt x="138" y="56"/>
                  </a:lnTo>
                  <a:lnTo>
                    <a:pt x="140" y="58"/>
                  </a:lnTo>
                  <a:lnTo>
                    <a:pt x="142" y="58"/>
                  </a:lnTo>
                  <a:lnTo>
                    <a:pt x="146" y="58"/>
                  </a:lnTo>
                  <a:lnTo>
                    <a:pt x="150" y="54"/>
                  </a:lnTo>
                  <a:lnTo>
                    <a:pt x="152" y="58"/>
                  </a:lnTo>
                  <a:lnTo>
                    <a:pt x="156" y="64"/>
                  </a:lnTo>
                  <a:lnTo>
                    <a:pt x="158" y="66"/>
                  </a:lnTo>
                  <a:lnTo>
                    <a:pt x="158" y="64"/>
                  </a:lnTo>
                  <a:close/>
                </a:path>
              </a:pathLst>
            </a:custGeom>
            <a:grpFill/>
            <a:ln w="0">
              <a:noFill/>
              <a:prstDash val="solid"/>
              <a:round/>
              <a:headEnd/>
              <a:tailEnd/>
            </a:ln>
            <a:extLst/>
          </p:spPr>
          <p:txBody>
            <a:bodyPr/>
            <a:lstStyle/>
            <a:p>
              <a:endParaRPr lang="zh-CN" altLang="en-US">
                <a:solidFill>
                  <a:schemeClr val="accent1"/>
                </a:solidFill>
              </a:endParaRPr>
            </a:p>
          </p:txBody>
        </p:sp>
        <p:sp>
          <p:nvSpPr>
            <p:cNvPr id="32" name="Freeform 81"/>
            <p:cNvSpPr>
              <a:spLocks/>
            </p:cNvSpPr>
            <p:nvPr/>
          </p:nvSpPr>
          <p:spPr bwMode="gray">
            <a:xfrm>
              <a:off x="3560185" y="1970152"/>
              <a:ext cx="377020" cy="179725"/>
            </a:xfrm>
            <a:custGeom>
              <a:avLst/>
              <a:gdLst>
                <a:gd name="T0" fmla="*/ 152 w 158"/>
                <a:gd name="T1" fmla="*/ 70 h 84"/>
                <a:gd name="T2" fmla="*/ 134 w 158"/>
                <a:gd name="T3" fmla="*/ 70 h 84"/>
                <a:gd name="T4" fmla="*/ 116 w 158"/>
                <a:gd name="T5" fmla="*/ 70 h 84"/>
                <a:gd name="T6" fmla="*/ 102 w 158"/>
                <a:gd name="T7" fmla="*/ 80 h 84"/>
                <a:gd name="T8" fmla="*/ 84 w 158"/>
                <a:gd name="T9" fmla="*/ 84 h 84"/>
                <a:gd name="T10" fmla="*/ 80 w 158"/>
                <a:gd name="T11" fmla="*/ 74 h 84"/>
                <a:gd name="T12" fmla="*/ 90 w 158"/>
                <a:gd name="T13" fmla="*/ 70 h 84"/>
                <a:gd name="T14" fmla="*/ 98 w 158"/>
                <a:gd name="T15" fmla="*/ 68 h 84"/>
                <a:gd name="T16" fmla="*/ 80 w 158"/>
                <a:gd name="T17" fmla="*/ 66 h 84"/>
                <a:gd name="T18" fmla="*/ 70 w 158"/>
                <a:gd name="T19" fmla="*/ 66 h 84"/>
                <a:gd name="T20" fmla="*/ 62 w 158"/>
                <a:gd name="T21" fmla="*/ 66 h 84"/>
                <a:gd name="T22" fmla="*/ 54 w 158"/>
                <a:gd name="T23" fmla="*/ 64 h 84"/>
                <a:gd name="T24" fmla="*/ 54 w 158"/>
                <a:gd name="T25" fmla="*/ 58 h 84"/>
                <a:gd name="T26" fmla="*/ 60 w 158"/>
                <a:gd name="T27" fmla="*/ 52 h 84"/>
                <a:gd name="T28" fmla="*/ 68 w 158"/>
                <a:gd name="T29" fmla="*/ 50 h 84"/>
                <a:gd name="T30" fmla="*/ 48 w 158"/>
                <a:gd name="T31" fmla="*/ 36 h 84"/>
                <a:gd name="T32" fmla="*/ 28 w 158"/>
                <a:gd name="T33" fmla="*/ 44 h 84"/>
                <a:gd name="T34" fmla="*/ 12 w 158"/>
                <a:gd name="T35" fmla="*/ 48 h 84"/>
                <a:gd name="T36" fmla="*/ 0 w 158"/>
                <a:gd name="T37" fmla="*/ 34 h 84"/>
                <a:gd name="T38" fmla="*/ 12 w 158"/>
                <a:gd name="T39" fmla="*/ 24 h 84"/>
                <a:gd name="T40" fmla="*/ 34 w 158"/>
                <a:gd name="T41" fmla="*/ 20 h 84"/>
                <a:gd name="T42" fmla="*/ 46 w 158"/>
                <a:gd name="T43" fmla="*/ 16 h 84"/>
                <a:gd name="T44" fmla="*/ 52 w 158"/>
                <a:gd name="T45" fmla="*/ 12 h 84"/>
                <a:gd name="T46" fmla="*/ 58 w 158"/>
                <a:gd name="T47" fmla="*/ 12 h 84"/>
                <a:gd name="T48" fmla="*/ 64 w 158"/>
                <a:gd name="T49" fmla="*/ 20 h 84"/>
                <a:gd name="T50" fmla="*/ 66 w 158"/>
                <a:gd name="T51" fmla="*/ 28 h 84"/>
                <a:gd name="T52" fmla="*/ 62 w 158"/>
                <a:gd name="T53" fmla="*/ 36 h 84"/>
                <a:gd name="T54" fmla="*/ 82 w 158"/>
                <a:gd name="T55" fmla="*/ 46 h 84"/>
                <a:gd name="T56" fmla="*/ 112 w 158"/>
                <a:gd name="T57" fmla="*/ 54 h 84"/>
                <a:gd name="T58" fmla="*/ 128 w 158"/>
                <a:gd name="T59" fmla="*/ 50 h 84"/>
                <a:gd name="T60" fmla="*/ 108 w 158"/>
                <a:gd name="T61" fmla="*/ 36 h 84"/>
                <a:gd name="T62" fmla="*/ 92 w 158"/>
                <a:gd name="T63" fmla="*/ 34 h 84"/>
                <a:gd name="T64" fmla="*/ 86 w 158"/>
                <a:gd name="T65" fmla="*/ 34 h 84"/>
                <a:gd name="T66" fmla="*/ 80 w 158"/>
                <a:gd name="T67" fmla="*/ 32 h 84"/>
                <a:gd name="T68" fmla="*/ 80 w 158"/>
                <a:gd name="T69" fmla="*/ 26 h 84"/>
                <a:gd name="T70" fmla="*/ 86 w 158"/>
                <a:gd name="T71" fmla="*/ 20 h 84"/>
                <a:gd name="T72" fmla="*/ 92 w 158"/>
                <a:gd name="T73" fmla="*/ 18 h 84"/>
                <a:gd name="T74" fmla="*/ 98 w 158"/>
                <a:gd name="T75" fmla="*/ 14 h 84"/>
                <a:gd name="T76" fmla="*/ 84 w 158"/>
                <a:gd name="T77" fmla="*/ 8 h 84"/>
                <a:gd name="T78" fmla="*/ 108 w 158"/>
                <a:gd name="T79" fmla="*/ 0 h 84"/>
                <a:gd name="T80" fmla="*/ 122 w 158"/>
                <a:gd name="T81" fmla="*/ 10 h 84"/>
                <a:gd name="T82" fmla="*/ 122 w 158"/>
                <a:gd name="T83" fmla="*/ 16 h 84"/>
                <a:gd name="T84" fmla="*/ 120 w 158"/>
                <a:gd name="T85" fmla="*/ 18 h 84"/>
                <a:gd name="T86" fmla="*/ 118 w 158"/>
                <a:gd name="T87" fmla="*/ 24 h 84"/>
                <a:gd name="T88" fmla="*/ 120 w 158"/>
                <a:gd name="T89" fmla="*/ 32 h 84"/>
                <a:gd name="T90" fmla="*/ 128 w 158"/>
                <a:gd name="T91" fmla="*/ 42 h 84"/>
                <a:gd name="T92" fmla="*/ 134 w 158"/>
                <a:gd name="T93" fmla="*/ 50 h 84"/>
                <a:gd name="T94" fmla="*/ 138 w 158"/>
                <a:gd name="T95" fmla="*/ 56 h 84"/>
                <a:gd name="T96" fmla="*/ 142 w 158"/>
                <a:gd name="T97" fmla="*/ 58 h 84"/>
                <a:gd name="T98" fmla="*/ 150 w 158"/>
                <a:gd name="T99" fmla="*/ 54 h 84"/>
                <a:gd name="T100" fmla="*/ 156 w 158"/>
                <a:gd name="T101" fmla="*/ 6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8" h="84">
                  <a:moveTo>
                    <a:pt x="158" y="64"/>
                  </a:moveTo>
                  <a:lnTo>
                    <a:pt x="152" y="70"/>
                  </a:lnTo>
                  <a:lnTo>
                    <a:pt x="144" y="70"/>
                  </a:lnTo>
                  <a:lnTo>
                    <a:pt x="134" y="70"/>
                  </a:lnTo>
                  <a:lnTo>
                    <a:pt x="124" y="70"/>
                  </a:lnTo>
                  <a:lnTo>
                    <a:pt x="116" y="70"/>
                  </a:lnTo>
                  <a:lnTo>
                    <a:pt x="110" y="74"/>
                  </a:lnTo>
                  <a:lnTo>
                    <a:pt x="102" y="80"/>
                  </a:lnTo>
                  <a:lnTo>
                    <a:pt x="92" y="84"/>
                  </a:lnTo>
                  <a:lnTo>
                    <a:pt x="84" y="84"/>
                  </a:lnTo>
                  <a:lnTo>
                    <a:pt x="78" y="78"/>
                  </a:lnTo>
                  <a:lnTo>
                    <a:pt x="80" y="74"/>
                  </a:lnTo>
                  <a:lnTo>
                    <a:pt x="84" y="70"/>
                  </a:lnTo>
                  <a:lnTo>
                    <a:pt x="90" y="70"/>
                  </a:lnTo>
                  <a:lnTo>
                    <a:pt x="94" y="68"/>
                  </a:lnTo>
                  <a:lnTo>
                    <a:pt x="98" y="68"/>
                  </a:lnTo>
                  <a:lnTo>
                    <a:pt x="90" y="66"/>
                  </a:lnTo>
                  <a:lnTo>
                    <a:pt x="80" y="66"/>
                  </a:lnTo>
                  <a:lnTo>
                    <a:pt x="76" y="66"/>
                  </a:lnTo>
                  <a:lnTo>
                    <a:pt x="70" y="66"/>
                  </a:lnTo>
                  <a:lnTo>
                    <a:pt x="66" y="66"/>
                  </a:lnTo>
                  <a:lnTo>
                    <a:pt x="62" y="66"/>
                  </a:lnTo>
                  <a:lnTo>
                    <a:pt x="58" y="66"/>
                  </a:lnTo>
                  <a:lnTo>
                    <a:pt x="54" y="64"/>
                  </a:lnTo>
                  <a:lnTo>
                    <a:pt x="54" y="60"/>
                  </a:lnTo>
                  <a:lnTo>
                    <a:pt x="54" y="58"/>
                  </a:lnTo>
                  <a:lnTo>
                    <a:pt x="56" y="56"/>
                  </a:lnTo>
                  <a:lnTo>
                    <a:pt x="60" y="52"/>
                  </a:lnTo>
                  <a:lnTo>
                    <a:pt x="64" y="52"/>
                  </a:lnTo>
                  <a:lnTo>
                    <a:pt x="68" y="50"/>
                  </a:lnTo>
                  <a:lnTo>
                    <a:pt x="58" y="38"/>
                  </a:lnTo>
                  <a:lnTo>
                    <a:pt x="48" y="36"/>
                  </a:lnTo>
                  <a:lnTo>
                    <a:pt x="36" y="40"/>
                  </a:lnTo>
                  <a:lnTo>
                    <a:pt x="28" y="44"/>
                  </a:lnTo>
                  <a:lnTo>
                    <a:pt x="20" y="48"/>
                  </a:lnTo>
                  <a:lnTo>
                    <a:pt x="12" y="48"/>
                  </a:lnTo>
                  <a:lnTo>
                    <a:pt x="2" y="44"/>
                  </a:lnTo>
                  <a:lnTo>
                    <a:pt x="0" y="34"/>
                  </a:lnTo>
                  <a:lnTo>
                    <a:pt x="2" y="28"/>
                  </a:lnTo>
                  <a:lnTo>
                    <a:pt x="12" y="24"/>
                  </a:lnTo>
                  <a:lnTo>
                    <a:pt x="22" y="22"/>
                  </a:lnTo>
                  <a:lnTo>
                    <a:pt x="34" y="20"/>
                  </a:lnTo>
                  <a:lnTo>
                    <a:pt x="40" y="18"/>
                  </a:lnTo>
                  <a:lnTo>
                    <a:pt x="46" y="16"/>
                  </a:lnTo>
                  <a:lnTo>
                    <a:pt x="50" y="14"/>
                  </a:lnTo>
                  <a:lnTo>
                    <a:pt x="52" y="12"/>
                  </a:lnTo>
                  <a:lnTo>
                    <a:pt x="56" y="12"/>
                  </a:lnTo>
                  <a:lnTo>
                    <a:pt x="58" y="12"/>
                  </a:lnTo>
                  <a:lnTo>
                    <a:pt x="62" y="14"/>
                  </a:lnTo>
                  <a:lnTo>
                    <a:pt x="64" y="20"/>
                  </a:lnTo>
                  <a:lnTo>
                    <a:pt x="66" y="24"/>
                  </a:lnTo>
                  <a:lnTo>
                    <a:pt x="66" y="28"/>
                  </a:lnTo>
                  <a:lnTo>
                    <a:pt x="64" y="32"/>
                  </a:lnTo>
                  <a:lnTo>
                    <a:pt x="62" y="36"/>
                  </a:lnTo>
                  <a:lnTo>
                    <a:pt x="70" y="40"/>
                  </a:lnTo>
                  <a:lnTo>
                    <a:pt x="82" y="46"/>
                  </a:lnTo>
                  <a:lnTo>
                    <a:pt x="98" y="50"/>
                  </a:lnTo>
                  <a:lnTo>
                    <a:pt x="112" y="54"/>
                  </a:lnTo>
                  <a:lnTo>
                    <a:pt x="122" y="54"/>
                  </a:lnTo>
                  <a:lnTo>
                    <a:pt x="128" y="50"/>
                  </a:lnTo>
                  <a:lnTo>
                    <a:pt x="118" y="42"/>
                  </a:lnTo>
                  <a:lnTo>
                    <a:pt x="108" y="36"/>
                  </a:lnTo>
                  <a:lnTo>
                    <a:pt x="96" y="34"/>
                  </a:lnTo>
                  <a:lnTo>
                    <a:pt x="92" y="34"/>
                  </a:lnTo>
                  <a:lnTo>
                    <a:pt x="88" y="34"/>
                  </a:lnTo>
                  <a:lnTo>
                    <a:pt x="86" y="34"/>
                  </a:lnTo>
                  <a:lnTo>
                    <a:pt x="82" y="32"/>
                  </a:lnTo>
                  <a:lnTo>
                    <a:pt x="80" y="32"/>
                  </a:lnTo>
                  <a:lnTo>
                    <a:pt x="80" y="28"/>
                  </a:lnTo>
                  <a:lnTo>
                    <a:pt x="80" y="26"/>
                  </a:lnTo>
                  <a:lnTo>
                    <a:pt x="82" y="22"/>
                  </a:lnTo>
                  <a:lnTo>
                    <a:pt x="86" y="20"/>
                  </a:lnTo>
                  <a:lnTo>
                    <a:pt x="88" y="20"/>
                  </a:lnTo>
                  <a:lnTo>
                    <a:pt x="92" y="18"/>
                  </a:lnTo>
                  <a:lnTo>
                    <a:pt x="96" y="18"/>
                  </a:lnTo>
                  <a:lnTo>
                    <a:pt x="98" y="14"/>
                  </a:lnTo>
                  <a:lnTo>
                    <a:pt x="90" y="12"/>
                  </a:lnTo>
                  <a:lnTo>
                    <a:pt x="84" y="8"/>
                  </a:lnTo>
                  <a:lnTo>
                    <a:pt x="96" y="0"/>
                  </a:lnTo>
                  <a:lnTo>
                    <a:pt x="108" y="0"/>
                  </a:lnTo>
                  <a:lnTo>
                    <a:pt x="120" y="6"/>
                  </a:lnTo>
                  <a:lnTo>
                    <a:pt x="122" y="10"/>
                  </a:lnTo>
                  <a:lnTo>
                    <a:pt x="122" y="12"/>
                  </a:lnTo>
                  <a:lnTo>
                    <a:pt x="122" y="16"/>
                  </a:lnTo>
                  <a:lnTo>
                    <a:pt x="122" y="18"/>
                  </a:lnTo>
                  <a:lnTo>
                    <a:pt x="120" y="18"/>
                  </a:lnTo>
                  <a:lnTo>
                    <a:pt x="118" y="22"/>
                  </a:lnTo>
                  <a:lnTo>
                    <a:pt x="118" y="24"/>
                  </a:lnTo>
                  <a:lnTo>
                    <a:pt x="118" y="28"/>
                  </a:lnTo>
                  <a:lnTo>
                    <a:pt x="120" y="32"/>
                  </a:lnTo>
                  <a:lnTo>
                    <a:pt x="124" y="38"/>
                  </a:lnTo>
                  <a:lnTo>
                    <a:pt x="128" y="42"/>
                  </a:lnTo>
                  <a:lnTo>
                    <a:pt x="132" y="46"/>
                  </a:lnTo>
                  <a:lnTo>
                    <a:pt x="134" y="50"/>
                  </a:lnTo>
                  <a:lnTo>
                    <a:pt x="136" y="52"/>
                  </a:lnTo>
                  <a:lnTo>
                    <a:pt x="138" y="56"/>
                  </a:lnTo>
                  <a:lnTo>
                    <a:pt x="140" y="58"/>
                  </a:lnTo>
                  <a:lnTo>
                    <a:pt x="142" y="58"/>
                  </a:lnTo>
                  <a:lnTo>
                    <a:pt x="146" y="58"/>
                  </a:lnTo>
                  <a:lnTo>
                    <a:pt x="150" y="54"/>
                  </a:lnTo>
                  <a:lnTo>
                    <a:pt x="152" y="58"/>
                  </a:lnTo>
                  <a:lnTo>
                    <a:pt x="156" y="64"/>
                  </a:lnTo>
                  <a:lnTo>
                    <a:pt x="158" y="66"/>
                  </a:lnTo>
                </a:path>
              </a:pathLst>
            </a:custGeom>
            <a:grpFill/>
            <a:ln w="12700">
              <a:noFill/>
              <a:prstDash val="solid"/>
              <a:round/>
              <a:headEnd/>
              <a:tailEnd/>
            </a:ln>
            <a:extLst/>
          </p:spPr>
          <p:txBody>
            <a:bodyPr/>
            <a:lstStyle/>
            <a:p>
              <a:endParaRPr lang="zh-CN" altLang="en-US">
                <a:solidFill>
                  <a:schemeClr val="accent1"/>
                </a:solidFill>
              </a:endParaRPr>
            </a:p>
          </p:txBody>
        </p:sp>
        <p:sp>
          <p:nvSpPr>
            <p:cNvPr id="33" name="Freeform 82"/>
            <p:cNvSpPr>
              <a:spLocks/>
            </p:cNvSpPr>
            <p:nvPr/>
          </p:nvSpPr>
          <p:spPr bwMode="gray">
            <a:xfrm>
              <a:off x="5932071" y="2796031"/>
              <a:ext cx="71586" cy="124096"/>
            </a:xfrm>
            <a:custGeom>
              <a:avLst/>
              <a:gdLst>
                <a:gd name="T0" fmla="*/ 6 w 30"/>
                <a:gd name="T1" fmla="*/ 56 h 58"/>
                <a:gd name="T2" fmla="*/ 12 w 30"/>
                <a:gd name="T3" fmla="*/ 58 h 58"/>
                <a:gd name="T4" fmla="*/ 16 w 30"/>
                <a:gd name="T5" fmla="*/ 56 h 58"/>
                <a:gd name="T6" fmla="*/ 20 w 30"/>
                <a:gd name="T7" fmla="*/ 54 h 58"/>
                <a:gd name="T8" fmla="*/ 24 w 30"/>
                <a:gd name="T9" fmla="*/ 50 h 58"/>
                <a:gd name="T10" fmla="*/ 26 w 30"/>
                <a:gd name="T11" fmla="*/ 46 h 58"/>
                <a:gd name="T12" fmla="*/ 28 w 30"/>
                <a:gd name="T13" fmla="*/ 40 h 58"/>
                <a:gd name="T14" fmla="*/ 28 w 30"/>
                <a:gd name="T15" fmla="*/ 36 h 58"/>
                <a:gd name="T16" fmla="*/ 30 w 30"/>
                <a:gd name="T17" fmla="*/ 30 h 58"/>
                <a:gd name="T18" fmla="*/ 30 w 30"/>
                <a:gd name="T19" fmla="*/ 24 h 58"/>
                <a:gd name="T20" fmla="*/ 28 w 30"/>
                <a:gd name="T21" fmla="*/ 20 h 58"/>
                <a:gd name="T22" fmla="*/ 26 w 30"/>
                <a:gd name="T23" fmla="*/ 16 h 58"/>
                <a:gd name="T24" fmla="*/ 28 w 30"/>
                <a:gd name="T25" fmla="*/ 10 h 58"/>
                <a:gd name="T26" fmla="*/ 28 w 30"/>
                <a:gd name="T27" fmla="*/ 2 h 58"/>
                <a:gd name="T28" fmla="*/ 22 w 30"/>
                <a:gd name="T29" fmla="*/ 0 h 58"/>
                <a:gd name="T30" fmla="*/ 14 w 30"/>
                <a:gd name="T31" fmla="*/ 0 h 58"/>
                <a:gd name="T32" fmla="*/ 12 w 30"/>
                <a:gd name="T33" fmla="*/ 10 h 58"/>
                <a:gd name="T34" fmla="*/ 12 w 30"/>
                <a:gd name="T35" fmla="*/ 22 h 58"/>
                <a:gd name="T36" fmla="*/ 8 w 30"/>
                <a:gd name="T37" fmla="*/ 22 h 58"/>
                <a:gd name="T38" fmla="*/ 6 w 30"/>
                <a:gd name="T39" fmla="*/ 22 h 58"/>
                <a:gd name="T40" fmla="*/ 6 w 30"/>
                <a:gd name="T41" fmla="*/ 28 h 58"/>
                <a:gd name="T42" fmla="*/ 6 w 30"/>
                <a:gd name="T43" fmla="*/ 32 h 58"/>
                <a:gd name="T44" fmla="*/ 8 w 30"/>
                <a:gd name="T45" fmla="*/ 36 h 58"/>
                <a:gd name="T46" fmla="*/ 8 w 30"/>
                <a:gd name="T47" fmla="*/ 40 h 58"/>
                <a:gd name="T48" fmla="*/ 8 w 30"/>
                <a:gd name="T49" fmla="*/ 44 h 58"/>
                <a:gd name="T50" fmla="*/ 8 w 30"/>
                <a:gd name="T51" fmla="*/ 46 h 58"/>
                <a:gd name="T52" fmla="*/ 6 w 30"/>
                <a:gd name="T53" fmla="*/ 48 h 58"/>
                <a:gd name="T54" fmla="*/ 0 w 30"/>
                <a:gd name="T55" fmla="*/ 50 h 58"/>
                <a:gd name="T56" fmla="*/ 6 w 30"/>
                <a:gd name="T57" fmla="*/ 52 h 58"/>
                <a:gd name="T58" fmla="*/ 12 w 30"/>
                <a:gd name="T59" fmla="*/ 54 h 58"/>
                <a:gd name="T60" fmla="*/ 18 w 30"/>
                <a:gd name="T61" fmla="*/ 56 h 58"/>
                <a:gd name="T62" fmla="*/ 6 w 30"/>
                <a:gd name="T63" fmla="*/ 56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0" h="58">
                  <a:moveTo>
                    <a:pt x="6" y="56"/>
                  </a:moveTo>
                  <a:lnTo>
                    <a:pt x="12" y="58"/>
                  </a:lnTo>
                  <a:lnTo>
                    <a:pt x="16" y="56"/>
                  </a:lnTo>
                  <a:lnTo>
                    <a:pt x="20" y="54"/>
                  </a:lnTo>
                  <a:lnTo>
                    <a:pt x="24" y="50"/>
                  </a:lnTo>
                  <a:lnTo>
                    <a:pt x="26" y="46"/>
                  </a:lnTo>
                  <a:lnTo>
                    <a:pt x="28" y="40"/>
                  </a:lnTo>
                  <a:lnTo>
                    <a:pt x="28" y="36"/>
                  </a:lnTo>
                  <a:lnTo>
                    <a:pt x="30" y="30"/>
                  </a:lnTo>
                  <a:lnTo>
                    <a:pt x="30" y="24"/>
                  </a:lnTo>
                  <a:lnTo>
                    <a:pt x="28" y="20"/>
                  </a:lnTo>
                  <a:lnTo>
                    <a:pt x="26" y="16"/>
                  </a:lnTo>
                  <a:lnTo>
                    <a:pt x="28" y="10"/>
                  </a:lnTo>
                  <a:lnTo>
                    <a:pt x="28" y="2"/>
                  </a:lnTo>
                  <a:lnTo>
                    <a:pt x="22" y="0"/>
                  </a:lnTo>
                  <a:lnTo>
                    <a:pt x="14" y="0"/>
                  </a:lnTo>
                  <a:lnTo>
                    <a:pt x="12" y="10"/>
                  </a:lnTo>
                  <a:lnTo>
                    <a:pt x="12" y="22"/>
                  </a:lnTo>
                  <a:lnTo>
                    <a:pt x="8" y="22"/>
                  </a:lnTo>
                  <a:lnTo>
                    <a:pt x="6" y="22"/>
                  </a:lnTo>
                  <a:lnTo>
                    <a:pt x="6" y="28"/>
                  </a:lnTo>
                  <a:lnTo>
                    <a:pt x="6" y="32"/>
                  </a:lnTo>
                  <a:lnTo>
                    <a:pt x="8" y="36"/>
                  </a:lnTo>
                  <a:lnTo>
                    <a:pt x="8" y="40"/>
                  </a:lnTo>
                  <a:lnTo>
                    <a:pt x="8" y="44"/>
                  </a:lnTo>
                  <a:lnTo>
                    <a:pt x="8" y="46"/>
                  </a:lnTo>
                  <a:lnTo>
                    <a:pt x="6" y="48"/>
                  </a:lnTo>
                  <a:lnTo>
                    <a:pt x="0" y="50"/>
                  </a:lnTo>
                  <a:lnTo>
                    <a:pt x="6" y="52"/>
                  </a:lnTo>
                  <a:lnTo>
                    <a:pt x="12" y="54"/>
                  </a:lnTo>
                  <a:lnTo>
                    <a:pt x="18" y="56"/>
                  </a:lnTo>
                  <a:lnTo>
                    <a:pt x="6" y="56"/>
                  </a:lnTo>
                  <a:close/>
                </a:path>
              </a:pathLst>
            </a:custGeom>
            <a:grpFill/>
            <a:ln w="0">
              <a:noFill/>
              <a:prstDash val="solid"/>
              <a:round/>
              <a:headEnd/>
              <a:tailEnd/>
            </a:ln>
            <a:extLst/>
          </p:spPr>
          <p:txBody>
            <a:bodyPr/>
            <a:lstStyle/>
            <a:p>
              <a:endParaRPr lang="zh-CN" altLang="en-US">
                <a:solidFill>
                  <a:schemeClr val="accent1"/>
                </a:solidFill>
              </a:endParaRPr>
            </a:p>
          </p:txBody>
        </p:sp>
        <p:sp>
          <p:nvSpPr>
            <p:cNvPr id="34" name="Freeform 83"/>
            <p:cNvSpPr>
              <a:spLocks/>
            </p:cNvSpPr>
            <p:nvPr/>
          </p:nvSpPr>
          <p:spPr bwMode="gray">
            <a:xfrm>
              <a:off x="5932071" y="2796031"/>
              <a:ext cx="71586" cy="124096"/>
            </a:xfrm>
            <a:custGeom>
              <a:avLst/>
              <a:gdLst>
                <a:gd name="T0" fmla="*/ 6 w 30"/>
                <a:gd name="T1" fmla="*/ 56 h 58"/>
                <a:gd name="T2" fmla="*/ 12 w 30"/>
                <a:gd name="T3" fmla="*/ 58 h 58"/>
                <a:gd name="T4" fmla="*/ 16 w 30"/>
                <a:gd name="T5" fmla="*/ 56 h 58"/>
                <a:gd name="T6" fmla="*/ 20 w 30"/>
                <a:gd name="T7" fmla="*/ 54 h 58"/>
                <a:gd name="T8" fmla="*/ 24 w 30"/>
                <a:gd name="T9" fmla="*/ 50 h 58"/>
                <a:gd name="T10" fmla="*/ 26 w 30"/>
                <a:gd name="T11" fmla="*/ 46 h 58"/>
                <a:gd name="T12" fmla="*/ 28 w 30"/>
                <a:gd name="T13" fmla="*/ 40 h 58"/>
                <a:gd name="T14" fmla="*/ 28 w 30"/>
                <a:gd name="T15" fmla="*/ 36 h 58"/>
                <a:gd name="T16" fmla="*/ 30 w 30"/>
                <a:gd name="T17" fmla="*/ 30 h 58"/>
                <a:gd name="T18" fmla="*/ 30 w 30"/>
                <a:gd name="T19" fmla="*/ 24 h 58"/>
                <a:gd name="T20" fmla="*/ 28 w 30"/>
                <a:gd name="T21" fmla="*/ 20 h 58"/>
                <a:gd name="T22" fmla="*/ 26 w 30"/>
                <a:gd name="T23" fmla="*/ 16 h 58"/>
                <a:gd name="T24" fmla="*/ 28 w 30"/>
                <a:gd name="T25" fmla="*/ 10 h 58"/>
                <a:gd name="T26" fmla="*/ 28 w 30"/>
                <a:gd name="T27" fmla="*/ 2 h 58"/>
                <a:gd name="T28" fmla="*/ 22 w 30"/>
                <a:gd name="T29" fmla="*/ 0 h 58"/>
                <a:gd name="T30" fmla="*/ 14 w 30"/>
                <a:gd name="T31" fmla="*/ 0 h 58"/>
                <a:gd name="T32" fmla="*/ 12 w 30"/>
                <a:gd name="T33" fmla="*/ 10 h 58"/>
                <a:gd name="T34" fmla="*/ 12 w 30"/>
                <a:gd name="T35" fmla="*/ 22 h 58"/>
                <a:gd name="T36" fmla="*/ 8 w 30"/>
                <a:gd name="T37" fmla="*/ 22 h 58"/>
                <a:gd name="T38" fmla="*/ 6 w 30"/>
                <a:gd name="T39" fmla="*/ 22 h 58"/>
                <a:gd name="T40" fmla="*/ 6 w 30"/>
                <a:gd name="T41" fmla="*/ 28 h 58"/>
                <a:gd name="T42" fmla="*/ 6 w 30"/>
                <a:gd name="T43" fmla="*/ 32 h 58"/>
                <a:gd name="T44" fmla="*/ 8 w 30"/>
                <a:gd name="T45" fmla="*/ 36 h 58"/>
                <a:gd name="T46" fmla="*/ 8 w 30"/>
                <a:gd name="T47" fmla="*/ 40 h 58"/>
                <a:gd name="T48" fmla="*/ 8 w 30"/>
                <a:gd name="T49" fmla="*/ 44 h 58"/>
                <a:gd name="T50" fmla="*/ 8 w 30"/>
                <a:gd name="T51" fmla="*/ 46 h 58"/>
                <a:gd name="T52" fmla="*/ 6 w 30"/>
                <a:gd name="T53" fmla="*/ 48 h 58"/>
                <a:gd name="T54" fmla="*/ 0 w 30"/>
                <a:gd name="T55" fmla="*/ 50 h 58"/>
                <a:gd name="T56" fmla="*/ 6 w 30"/>
                <a:gd name="T57" fmla="*/ 52 h 58"/>
                <a:gd name="T58" fmla="*/ 12 w 30"/>
                <a:gd name="T59" fmla="*/ 54 h 58"/>
                <a:gd name="T60" fmla="*/ 18 w 30"/>
                <a:gd name="T61" fmla="*/ 56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0" h="58">
                  <a:moveTo>
                    <a:pt x="6" y="56"/>
                  </a:moveTo>
                  <a:lnTo>
                    <a:pt x="12" y="58"/>
                  </a:lnTo>
                  <a:lnTo>
                    <a:pt x="16" y="56"/>
                  </a:lnTo>
                  <a:lnTo>
                    <a:pt x="20" y="54"/>
                  </a:lnTo>
                  <a:lnTo>
                    <a:pt x="24" y="50"/>
                  </a:lnTo>
                  <a:lnTo>
                    <a:pt x="26" y="46"/>
                  </a:lnTo>
                  <a:lnTo>
                    <a:pt x="28" y="40"/>
                  </a:lnTo>
                  <a:lnTo>
                    <a:pt x="28" y="36"/>
                  </a:lnTo>
                  <a:lnTo>
                    <a:pt x="30" y="30"/>
                  </a:lnTo>
                  <a:lnTo>
                    <a:pt x="30" y="24"/>
                  </a:lnTo>
                  <a:lnTo>
                    <a:pt x="28" y="20"/>
                  </a:lnTo>
                  <a:lnTo>
                    <a:pt x="26" y="16"/>
                  </a:lnTo>
                  <a:lnTo>
                    <a:pt x="28" y="10"/>
                  </a:lnTo>
                  <a:lnTo>
                    <a:pt x="28" y="2"/>
                  </a:lnTo>
                  <a:lnTo>
                    <a:pt x="22" y="0"/>
                  </a:lnTo>
                  <a:lnTo>
                    <a:pt x="14" y="0"/>
                  </a:lnTo>
                  <a:lnTo>
                    <a:pt x="12" y="10"/>
                  </a:lnTo>
                  <a:lnTo>
                    <a:pt x="12" y="22"/>
                  </a:lnTo>
                  <a:lnTo>
                    <a:pt x="8" y="22"/>
                  </a:lnTo>
                  <a:lnTo>
                    <a:pt x="6" y="22"/>
                  </a:lnTo>
                  <a:lnTo>
                    <a:pt x="6" y="28"/>
                  </a:lnTo>
                  <a:lnTo>
                    <a:pt x="6" y="32"/>
                  </a:lnTo>
                  <a:lnTo>
                    <a:pt x="8" y="36"/>
                  </a:lnTo>
                  <a:lnTo>
                    <a:pt x="8" y="40"/>
                  </a:lnTo>
                  <a:lnTo>
                    <a:pt x="8" y="44"/>
                  </a:lnTo>
                  <a:lnTo>
                    <a:pt x="8" y="46"/>
                  </a:lnTo>
                  <a:lnTo>
                    <a:pt x="6" y="48"/>
                  </a:lnTo>
                  <a:lnTo>
                    <a:pt x="0" y="50"/>
                  </a:lnTo>
                  <a:lnTo>
                    <a:pt x="6" y="52"/>
                  </a:lnTo>
                  <a:lnTo>
                    <a:pt x="12" y="54"/>
                  </a:lnTo>
                  <a:lnTo>
                    <a:pt x="18" y="56"/>
                  </a:lnTo>
                </a:path>
              </a:pathLst>
            </a:custGeom>
            <a:grpFill/>
            <a:ln w="12700">
              <a:noFill/>
              <a:prstDash val="solid"/>
              <a:round/>
              <a:headEnd/>
              <a:tailEnd/>
            </a:ln>
            <a:extLst/>
          </p:spPr>
          <p:txBody>
            <a:bodyPr/>
            <a:lstStyle/>
            <a:p>
              <a:endParaRPr lang="zh-CN" altLang="en-US">
                <a:solidFill>
                  <a:schemeClr val="accent1"/>
                </a:solidFill>
              </a:endParaRPr>
            </a:p>
          </p:txBody>
        </p:sp>
        <p:sp>
          <p:nvSpPr>
            <p:cNvPr id="35" name="Freeform 84"/>
            <p:cNvSpPr>
              <a:spLocks/>
            </p:cNvSpPr>
            <p:nvPr/>
          </p:nvSpPr>
          <p:spPr bwMode="gray">
            <a:xfrm>
              <a:off x="6017975" y="2684772"/>
              <a:ext cx="157489" cy="248192"/>
            </a:xfrm>
            <a:custGeom>
              <a:avLst/>
              <a:gdLst>
                <a:gd name="T0" fmla="*/ 54 w 66"/>
                <a:gd name="T1" fmla="*/ 84 h 116"/>
                <a:gd name="T2" fmla="*/ 50 w 66"/>
                <a:gd name="T3" fmla="*/ 78 h 116"/>
                <a:gd name="T4" fmla="*/ 50 w 66"/>
                <a:gd name="T5" fmla="*/ 72 h 116"/>
                <a:gd name="T6" fmla="*/ 52 w 66"/>
                <a:gd name="T7" fmla="*/ 64 h 116"/>
                <a:gd name="T8" fmla="*/ 50 w 66"/>
                <a:gd name="T9" fmla="*/ 58 h 116"/>
                <a:gd name="T10" fmla="*/ 46 w 66"/>
                <a:gd name="T11" fmla="*/ 54 h 116"/>
                <a:gd name="T12" fmla="*/ 42 w 66"/>
                <a:gd name="T13" fmla="*/ 46 h 116"/>
                <a:gd name="T14" fmla="*/ 42 w 66"/>
                <a:gd name="T15" fmla="*/ 38 h 116"/>
                <a:gd name="T16" fmla="*/ 48 w 66"/>
                <a:gd name="T17" fmla="*/ 34 h 116"/>
                <a:gd name="T18" fmla="*/ 54 w 66"/>
                <a:gd name="T19" fmla="*/ 28 h 116"/>
                <a:gd name="T20" fmla="*/ 48 w 66"/>
                <a:gd name="T21" fmla="*/ 24 h 116"/>
                <a:gd name="T22" fmla="*/ 38 w 66"/>
                <a:gd name="T23" fmla="*/ 20 h 116"/>
                <a:gd name="T24" fmla="*/ 34 w 66"/>
                <a:gd name="T25" fmla="*/ 12 h 116"/>
                <a:gd name="T26" fmla="*/ 28 w 66"/>
                <a:gd name="T27" fmla="*/ 0 h 116"/>
                <a:gd name="T28" fmla="*/ 20 w 66"/>
                <a:gd name="T29" fmla="*/ 6 h 116"/>
                <a:gd name="T30" fmla="*/ 12 w 66"/>
                <a:gd name="T31" fmla="*/ 10 h 116"/>
                <a:gd name="T32" fmla="*/ 4 w 66"/>
                <a:gd name="T33" fmla="*/ 14 h 116"/>
                <a:gd name="T34" fmla="*/ 0 w 66"/>
                <a:gd name="T35" fmla="*/ 22 h 116"/>
                <a:gd name="T36" fmla="*/ 4 w 66"/>
                <a:gd name="T37" fmla="*/ 30 h 116"/>
                <a:gd name="T38" fmla="*/ 6 w 66"/>
                <a:gd name="T39" fmla="*/ 40 h 116"/>
                <a:gd name="T40" fmla="*/ 8 w 66"/>
                <a:gd name="T41" fmla="*/ 46 h 116"/>
                <a:gd name="T42" fmla="*/ 20 w 66"/>
                <a:gd name="T43" fmla="*/ 50 h 116"/>
                <a:gd name="T44" fmla="*/ 28 w 66"/>
                <a:gd name="T45" fmla="*/ 58 h 116"/>
                <a:gd name="T46" fmla="*/ 30 w 66"/>
                <a:gd name="T47" fmla="*/ 70 h 116"/>
                <a:gd name="T48" fmla="*/ 22 w 66"/>
                <a:gd name="T49" fmla="*/ 72 h 116"/>
                <a:gd name="T50" fmla="*/ 20 w 66"/>
                <a:gd name="T51" fmla="*/ 78 h 116"/>
                <a:gd name="T52" fmla="*/ 22 w 66"/>
                <a:gd name="T53" fmla="*/ 88 h 116"/>
                <a:gd name="T54" fmla="*/ 16 w 66"/>
                <a:gd name="T55" fmla="*/ 94 h 116"/>
                <a:gd name="T56" fmla="*/ 4 w 66"/>
                <a:gd name="T57" fmla="*/ 100 h 116"/>
                <a:gd name="T58" fmla="*/ 2 w 66"/>
                <a:gd name="T59" fmla="*/ 116 h 116"/>
                <a:gd name="T60" fmla="*/ 42 w 66"/>
                <a:gd name="T61" fmla="*/ 108 h 116"/>
                <a:gd name="T62" fmla="*/ 58 w 66"/>
                <a:gd name="T63" fmla="*/ 112 h 116"/>
                <a:gd name="T64" fmla="*/ 64 w 66"/>
                <a:gd name="T65" fmla="*/ 106 h 116"/>
                <a:gd name="T66" fmla="*/ 60 w 66"/>
                <a:gd name="T67" fmla="*/ 9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6" h="116">
                  <a:moveTo>
                    <a:pt x="60" y="86"/>
                  </a:moveTo>
                  <a:lnTo>
                    <a:pt x="54" y="84"/>
                  </a:lnTo>
                  <a:lnTo>
                    <a:pt x="50" y="82"/>
                  </a:lnTo>
                  <a:lnTo>
                    <a:pt x="50" y="78"/>
                  </a:lnTo>
                  <a:lnTo>
                    <a:pt x="50" y="76"/>
                  </a:lnTo>
                  <a:lnTo>
                    <a:pt x="50" y="72"/>
                  </a:lnTo>
                  <a:lnTo>
                    <a:pt x="52" y="68"/>
                  </a:lnTo>
                  <a:lnTo>
                    <a:pt x="52" y="64"/>
                  </a:lnTo>
                  <a:lnTo>
                    <a:pt x="52" y="60"/>
                  </a:lnTo>
                  <a:lnTo>
                    <a:pt x="50" y="58"/>
                  </a:lnTo>
                  <a:lnTo>
                    <a:pt x="48" y="56"/>
                  </a:lnTo>
                  <a:lnTo>
                    <a:pt x="46" y="54"/>
                  </a:lnTo>
                  <a:lnTo>
                    <a:pt x="44" y="50"/>
                  </a:lnTo>
                  <a:lnTo>
                    <a:pt x="42" y="46"/>
                  </a:lnTo>
                  <a:lnTo>
                    <a:pt x="42" y="42"/>
                  </a:lnTo>
                  <a:lnTo>
                    <a:pt x="42" y="38"/>
                  </a:lnTo>
                  <a:lnTo>
                    <a:pt x="46" y="36"/>
                  </a:lnTo>
                  <a:lnTo>
                    <a:pt x="48" y="34"/>
                  </a:lnTo>
                  <a:lnTo>
                    <a:pt x="52" y="30"/>
                  </a:lnTo>
                  <a:lnTo>
                    <a:pt x="54" y="28"/>
                  </a:lnTo>
                  <a:lnTo>
                    <a:pt x="56" y="24"/>
                  </a:lnTo>
                  <a:lnTo>
                    <a:pt x="48" y="24"/>
                  </a:lnTo>
                  <a:lnTo>
                    <a:pt x="42" y="22"/>
                  </a:lnTo>
                  <a:lnTo>
                    <a:pt x="38" y="20"/>
                  </a:lnTo>
                  <a:lnTo>
                    <a:pt x="36" y="16"/>
                  </a:lnTo>
                  <a:lnTo>
                    <a:pt x="34" y="12"/>
                  </a:lnTo>
                  <a:lnTo>
                    <a:pt x="30" y="6"/>
                  </a:lnTo>
                  <a:lnTo>
                    <a:pt x="28" y="0"/>
                  </a:lnTo>
                  <a:lnTo>
                    <a:pt x="24" y="4"/>
                  </a:lnTo>
                  <a:lnTo>
                    <a:pt x="20" y="6"/>
                  </a:lnTo>
                  <a:lnTo>
                    <a:pt x="16" y="8"/>
                  </a:lnTo>
                  <a:lnTo>
                    <a:pt x="12" y="10"/>
                  </a:lnTo>
                  <a:lnTo>
                    <a:pt x="6" y="12"/>
                  </a:lnTo>
                  <a:lnTo>
                    <a:pt x="4" y="14"/>
                  </a:lnTo>
                  <a:lnTo>
                    <a:pt x="0" y="20"/>
                  </a:lnTo>
                  <a:lnTo>
                    <a:pt x="0" y="22"/>
                  </a:lnTo>
                  <a:lnTo>
                    <a:pt x="2" y="24"/>
                  </a:lnTo>
                  <a:lnTo>
                    <a:pt x="4" y="30"/>
                  </a:lnTo>
                  <a:lnTo>
                    <a:pt x="4" y="34"/>
                  </a:lnTo>
                  <a:lnTo>
                    <a:pt x="6" y="40"/>
                  </a:lnTo>
                  <a:lnTo>
                    <a:pt x="8" y="44"/>
                  </a:lnTo>
                  <a:lnTo>
                    <a:pt x="8" y="46"/>
                  </a:lnTo>
                  <a:lnTo>
                    <a:pt x="14" y="48"/>
                  </a:lnTo>
                  <a:lnTo>
                    <a:pt x="20" y="50"/>
                  </a:lnTo>
                  <a:lnTo>
                    <a:pt x="24" y="54"/>
                  </a:lnTo>
                  <a:lnTo>
                    <a:pt x="28" y="58"/>
                  </a:lnTo>
                  <a:lnTo>
                    <a:pt x="30" y="64"/>
                  </a:lnTo>
                  <a:lnTo>
                    <a:pt x="30" y="70"/>
                  </a:lnTo>
                  <a:lnTo>
                    <a:pt x="26" y="70"/>
                  </a:lnTo>
                  <a:lnTo>
                    <a:pt x="22" y="72"/>
                  </a:lnTo>
                  <a:lnTo>
                    <a:pt x="18" y="72"/>
                  </a:lnTo>
                  <a:lnTo>
                    <a:pt x="20" y="78"/>
                  </a:lnTo>
                  <a:lnTo>
                    <a:pt x="20" y="82"/>
                  </a:lnTo>
                  <a:lnTo>
                    <a:pt x="22" y="88"/>
                  </a:lnTo>
                  <a:lnTo>
                    <a:pt x="24" y="92"/>
                  </a:lnTo>
                  <a:lnTo>
                    <a:pt x="16" y="94"/>
                  </a:lnTo>
                  <a:lnTo>
                    <a:pt x="10" y="96"/>
                  </a:lnTo>
                  <a:lnTo>
                    <a:pt x="4" y="100"/>
                  </a:lnTo>
                  <a:lnTo>
                    <a:pt x="2" y="108"/>
                  </a:lnTo>
                  <a:lnTo>
                    <a:pt x="2" y="116"/>
                  </a:lnTo>
                  <a:lnTo>
                    <a:pt x="22" y="110"/>
                  </a:lnTo>
                  <a:lnTo>
                    <a:pt x="42" y="108"/>
                  </a:lnTo>
                  <a:lnTo>
                    <a:pt x="50" y="110"/>
                  </a:lnTo>
                  <a:lnTo>
                    <a:pt x="58" y="112"/>
                  </a:lnTo>
                  <a:lnTo>
                    <a:pt x="66" y="114"/>
                  </a:lnTo>
                  <a:lnTo>
                    <a:pt x="64" y="106"/>
                  </a:lnTo>
                  <a:lnTo>
                    <a:pt x="62" y="100"/>
                  </a:lnTo>
                  <a:lnTo>
                    <a:pt x="60" y="92"/>
                  </a:lnTo>
                  <a:lnTo>
                    <a:pt x="60" y="86"/>
                  </a:lnTo>
                  <a:close/>
                </a:path>
              </a:pathLst>
            </a:custGeom>
            <a:grpFill/>
            <a:ln w="0">
              <a:noFill/>
              <a:prstDash val="solid"/>
              <a:round/>
              <a:headEnd/>
              <a:tailEnd/>
            </a:ln>
            <a:extLst/>
          </p:spPr>
          <p:txBody>
            <a:bodyPr/>
            <a:lstStyle/>
            <a:p>
              <a:endParaRPr lang="zh-CN" altLang="en-US">
                <a:solidFill>
                  <a:schemeClr val="accent1"/>
                </a:solidFill>
              </a:endParaRPr>
            </a:p>
          </p:txBody>
        </p:sp>
        <p:sp>
          <p:nvSpPr>
            <p:cNvPr id="36" name="Freeform 85"/>
            <p:cNvSpPr>
              <a:spLocks/>
            </p:cNvSpPr>
            <p:nvPr/>
          </p:nvSpPr>
          <p:spPr bwMode="gray">
            <a:xfrm>
              <a:off x="6017975" y="2684772"/>
              <a:ext cx="157489" cy="248192"/>
            </a:xfrm>
            <a:custGeom>
              <a:avLst/>
              <a:gdLst>
                <a:gd name="T0" fmla="*/ 54 w 66"/>
                <a:gd name="T1" fmla="*/ 84 h 116"/>
                <a:gd name="T2" fmla="*/ 50 w 66"/>
                <a:gd name="T3" fmla="*/ 78 h 116"/>
                <a:gd name="T4" fmla="*/ 50 w 66"/>
                <a:gd name="T5" fmla="*/ 72 h 116"/>
                <a:gd name="T6" fmla="*/ 52 w 66"/>
                <a:gd name="T7" fmla="*/ 64 h 116"/>
                <a:gd name="T8" fmla="*/ 50 w 66"/>
                <a:gd name="T9" fmla="*/ 58 h 116"/>
                <a:gd name="T10" fmla="*/ 46 w 66"/>
                <a:gd name="T11" fmla="*/ 54 h 116"/>
                <a:gd name="T12" fmla="*/ 42 w 66"/>
                <a:gd name="T13" fmla="*/ 46 h 116"/>
                <a:gd name="T14" fmla="*/ 42 w 66"/>
                <a:gd name="T15" fmla="*/ 38 h 116"/>
                <a:gd name="T16" fmla="*/ 48 w 66"/>
                <a:gd name="T17" fmla="*/ 34 h 116"/>
                <a:gd name="T18" fmla="*/ 54 w 66"/>
                <a:gd name="T19" fmla="*/ 28 h 116"/>
                <a:gd name="T20" fmla="*/ 48 w 66"/>
                <a:gd name="T21" fmla="*/ 24 h 116"/>
                <a:gd name="T22" fmla="*/ 38 w 66"/>
                <a:gd name="T23" fmla="*/ 20 h 116"/>
                <a:gd name="T24" fmla="*/ 34 w 66"/>
                <a:gd name="T25" fmla="*/ 12 h 116"/>
                <a:gd name="T26" fmla="*/ 28 w 66"/>
                <a:gd name="T27" fmla="*/ 0 h 116"/>
                <a:gd name="T28" fmla="*/ 20 w 66"/>
                <a:gd name="T29" fmla="*/ 6 h 116"/>
                <a:gd name="T30" fmla="*/ 12 w 66"/>
                <a:gd name="T31" fmla="*/ 10 h 116"/>
                <a:gd name="T32" fmla="*/ 4 w 66"/>
                <a:gd name="T33" fmla="*/ 14 h 116"/>
                <a:gd name="T34" fmla="*/ 0 w 66"/>
                <a:gd name="T35" fmla="*/ 22 h 116"/>
                <a:gd name="T36" fmla="*/ 4 w 66"/>
                <a:gd name="T37" fmla="*/ 30 h 116"/>
                <a:gd name="T38" fmla="*/ 6 w 66"/>
                <a:gd name="T39" fmla="*/ 40 h 116"/>
                <a:gd name="T40" fmla="*/ 8 w 66"/>
                <a:gd name="T41" fmla="*/ 46 h 116"/>
                <a:gd name="T42" fmla="*/ 20 w 66"/>
                <a:gd name="T43" fmla="*/ 50 h 116"/>
                <a:gd name="T44" fmla="*/ 28 w 66"/>
                <a:gd name="T45" fmla="*/ 58 h 116"/>
                <a:gd name="T46" fmla="*/ 30 w 66"/>
                <a:gd name="T47" fmla="*/ 70 h 116"/>
                <a:gd name="T48" fmla="*/ 22 w 66"/>
                <a:gd name="T49" fmla="*/ 72 h 116"/>
                <a:gd name="T50" fmla="*/ 20 w 66"/>
                <a:gd name="T51" fmla="*/ 78 h 116"/>
                <a:gd name="T52" fmla="*/ 22 w 66"/>
                <a:gd name="T53" fmla="*/ 88 h 116"/>
                <a:gd name="T54" fmla="*/ 16 w 66"/>
                <a:gd name="T55" fmla="*/ 94 h 116"/>
                <a:gd name="T56" fmla="*/ 4 w 66"/>
                <a:gd name="T57" fmla="*/ 100 h 116"/>
                <a:gd name="T58" fmla="*/ 2 w 66"/>
                <a:gd name="T59" fmla="*/ 116 h 116"/>
                <a:gd name="T60" fmla="*/ 42 w 66"/>
                <a:gd name="T61" fmla="*/ 108 h 116"/>
                <a:gd name="T62" fmla="*/ 58 w 66"/>
                <a:gd name="T63" fmla="*/ 112 h 116"/>
                <a:gd name="T64" fmla="*/ 64 w 66"/>
                <a:gd name="T65" fmla="*/ 106 h 116"/>
                <a:gd name="T66" fmla="*/ 60 w 66"/>
                <a:gd name="T67" fmla="*/ 9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6" h="116">
                  <a:moveTo>
                    <a:pt x="60" y="86"/>
                  </a:moveTo>
                  <a:lnTo>
                    <a:pt x="54" y="84"/>
                  </a:lnTo>
                  <a:lnTo>
                    <a:pt x="50" y="82"/>
                  </a:lnTo>
                  <a:lnTo>
                    <a:pt x="50" y="78"/>
                  </a:lnTo>
                  <a:lnTo>
                    <a:pt x="50" y="76"/>
                  </a:lnTo>
                  <a:lnTo>
                    <a:pt x="50" y="72"/>
                  </a:lnTo>
                  <a:lnTo>
                    <a:pt x="52" y="68"/>
                  </a:lnTo>
                  <a:lnTo>
                    <a:pt x="52" y="64"/>
                  </a:lnTo>
                  <a:lnTo>
                    <a:pt x="52" y="60"/>
                  </a:lnTo>
                  <a:lnTo>
                    <a:pt x="50" y="58"/>
                  </a:lnTo>
                  <a:lnTo>
                    <a:pt x="48" y="56"/>
                  </a:lnTo>
                  <a:lnTo>
                    <a:pt x="46" y="54"/>
                  </a:lnTo>
                  <a:lnTo>
                    <a:pt x="44" y="50"/>
                  </a:lnTo>
                  <a:lnTo>
                    <a:pt x="42" y="46"/>
                  </a:lnTo>
                  <a:lnTo>
                    <a:pt x="42" y="42"/>
                  </a:lnTo>
                  <a:lnTo>
                    <a:pt x="42" y="38"/>
                  </a:lnTo>
                  <a:lnTo>
                    <a:pt x="46" y="36"/>
                  </a:lnTo>
                  <a:lnTo>
                    <a:pt x="48" y="34"/>
                  </a:lnTo>
                  <a:lnTo>
                    <a:pt x="52" y="30"/>
                  </a:lnTo>
                  <a:lnTo>
                    <a:pt x="54" y="28"/>
                  </a:lnTo>
                  <a:lnTo>
                    <a:pt x="56" y="24"/>
                  </a:lnTo>
                  <a:lnTo>
                    <a:pt x="48" y="24"/>
                  </a:lnTo>
                  <a:lnTo>
                    <a:pt x="42" y="22"/>
                  </a:lnTo>
                  <a:lnTo>
                    <a:pt x="38" y="20"/>
                  </a:lnTo>
                  <a:lnTo>
                    <a:pt x="36" y="16"/>
                  </a:lnTo>
                  <a:lnTo>
                    <a:pt x="34" y="12"/>
                  </a:lnTo>
                  <a:lnTo>
                    <a:pt x="30" y="6"/>
                  </a:lnTo>
                  <a:lnTo>
                    <a:pt x="28" y="0"/>
                  </a:lnTo>
                  <a:lnTo>
                    <a:pt x="24" y="4"/>
                  </a:lnTo>
                  <a:lnTo>
                    <a:pt x="20" y="6"/>
                  </a:lnTo>
                  <a:lnTo>
                    <a:pt x="16" y="8"/>
                  </a:lnTo>
                  <a:lnTo>
                    <a:pt x="12" y="10"/>
                  </a:lnTo>
                  <a:lnTo>
                    <a:pt x="6" y="12"/>
                  </a:lnTo>
                  <a:lnTo>
                    <a:pt x="4" y="14"/>
                  </a:lnTo>
                  <a:lnTo>
                    <a:pt x="0" y="20"/>
                  </a:lnTo>
                  <a:lnTo>
                    <a:pt x="0" y="22"/>
                  </a:lnTo>
                  <a:lnTo>
                    <a:pt x="2" y="24"/>
                  </a:lnTo>
                  <a:lnTo>
                    <a:pt x="4" y="30"/>
                  </a:lnTo>
                  <a:lnTo>
                    <a:pt x="4" y="34"/>
                  </a:lnTo>
                  <a:lnTo>
                    <a:pt x="6" y="40"/>
                  </a:lnTo>
                  <a:lnTo>
                    <a:pt x="8" y="44"/>
                  </a:lnTo>
                  <a:lnTo>
                    <a:pt x="8" y="46"/>
                  </a:lnTo>
                  <a:lnTo>
                    <a:pt x="14" y="48"/>
                  </a:lnTo>
                  <a:lnTo>
                    <a:pt x="20" y="50"/>
                  </a:lnTo>
                  <a:lnTo>
                    <a:pt x="24" y="54"/>
                  </a:lnTo>
                  <a:lnTo>
                    <a:pt x="28" y="58"/>
                  </a:lnTo>
                  <a:lnTo>
                    <a:pt x="30" y="64"/>
                  </a:lnTo>
                  <a:lnTo>
                    <a:pt x="30" y="70"/>
                  </a:lnTo>
                  <a:lnTo>
                    <a:pt x="26" y="70"/>
                  </a:lnTo>
                  <a:lnTo>
                    <a:pt x="22" y="72"/>
                  </a:lnTo>
                  <a:lnTo>
                    <a:pt x="18" y="72"/>
                  </a:lnTo>
                  <a:lnTo>
                    <a:pt x="20" y="78"/>
                  </a:lnTo>
                  <a:lnTo>
                    <a:pt x="20" y="82"/>
                  </a:lnTo>
                  <a:lnTo>
                    <a:pt x="22" y="88"/>
                  </a:lnTo>
                  <a:lnTo>
                    <a:pt x="24" y="92"/>
                  </a:lnTo>
                  <a:lnTo>
                    <a:pt x="16" y="94"/>
                  </a:lnTo>
                  <a:lnTo>
                    <a:pt x="10" y="96"/>
                  </a:lnTo>
                  <a:lnTo>
                    <a:pt x="4" y="100"/>
                  </a:lnTo>
                  <a:lnTo>
                    <a:pt x="2" y="108"/>
                  </a:lnTo>
                  <a:lnTo>
                    <a:pt x="2" y="116"/>
                  </a:lnTo>
                  <a:lnTo>
                    <a:pt x="22" y="110"/>
                  </a:lnTo>
                  <a:lnTo>
                    <a:pt x="42" y="108"/>
                  </a:lnTo>
                  <a:lnTo>
                    <a:pt x="50" y="110"/>
                  </a:lnTo>
                  <a:lnTo>
                    <a:pt x="58" y="112"/>
                  </a:lnTo>
                  <a:lnTo>
                    <a:pt x="66" y="114"/>
                  </a:lnTo>
                  <a:lnTo>
                    <a:pt x="64" y="106"/>
                  </a:lnTo>
                  <a:lnTo>
                    <a:pt x="62" y="100"/>
                  </a:lnTo>
                  <a:lnTo>
                    <a:pt x="60" y="92"/>
                  </a:lnTo>
                  <a:lnTo>
                    <a:pt x="60" y="86"/>
                  </a:lnTo>
                </a:path>
              </a:pathLst>
            </a:custGeom>
            <a:grpFill/>
            <a:ln w="12700">
              <a:noFill/>
              <a:prstDash val="solid"/>
              <a:round/>
              <a:headEnd/>
              <a:tailEnd/>
            </a:ln>
            <a:extLst/>
          </p:spPr>
          <p:txBody>
            <a:bodyPr/>
            <a:lstStyle/>
            <a:p>
              <a:endParaRPr lang="zh-CN" altLang="en-US">
                <a:solidFill>
                  <a:schemeClr val="accent1"/>
                </a:solidFill>
              </a:endParaRPr>
            </a:p>
          </p:txBody>
        </p:sp>
        <p:sp>
          <p:nvSpPr>
            <p:cNvPr id="37" name="Freeform 86"/>
            <p:cNvSpPr>
              <a:spLocks/>
            </p:cNvSpPr>
            <p:nvPr/>
          </p:nvSpPr>
          <p:spPr bwMode="gray">
            <a:xfrm>
              <a:off x="7764676" y="2252577"/>
              <a:ext cx="19090" cy="12837"/>
            </a:xfrm>
            <a:custGeom>
              <a:avLst/>
              <a:gdLst>
                <a:gd name="T0" fmla="*/ 8 w 8"/>
                <a:gd name="T1" fmla="*/ 6 h 6"/>
                <a:gd name="T2" fmla="*/ 4 w 8"/>
                <a:gd name="T3" fmla="*/ 2 h 6"/>
                <a:gd name="T4" fmla="*/ 0 w 8"/>
                <a:gd name="T5" fmla="*/ 0 h 6"/>
                <a:gd name="T6" fmla="*/ 4 w 8"/>
                <a:gd name="T7" fmla="*/ 4 h 6"/>
                <a:gd name="T8" fmla="*/ 8 w 8"/>
                <a:gd name="T9" fmla="*/ 6 h 6"/>
              </a:gdLst>
              <a:ahLst/>
              <a:cxnLst>
                <a:cxn ang="0">
                  <a:pos x="T0" y="T1"/>
                </a:cxn>
                <a:cxn ang="0">
                  <a:pos x="T2" y="T3"/>
                </a:cxn>
                <a:cxn ang="0">
                  <a:pos x="T4" y="T5"/>
                </a:cxn>
                <a:cxn ang="0">
                  <a:pos x="T6" y="T7"/>
                </a:cxn>
                <a:cxn ang="0">
                  <a:pos x="T8" y="T9"/>
                </a:cxn>
              </a:cxnLst>
              <a:rect l="0" t="0" r="r" b="b"/>
              <a:pathLst>
                <a:path w="8" h="6">
                  <a:moveTo>
                    <a:pt x="8" y="6"/>
                  </a:moveTo>
                  <a:lnTo>
                    <a:pt x="4" y="2"/>
                  </a:lnTo>
                  <a:lnTo>
                    <a:pt x="0" y="0"/>
                  </a:lnTo>
                  <a:lnTo>
                    <a:pt x="4" y="4"/>
                  </a:lnTo>
                  <a:lnTo>
                    <a:pt x="8" y="6"/>
                  </a:lnTo>
                  <a:close/>
                </a:path>
              </a:pathLst>
            </a:custGeom>
            <a:grpFill/>
            <a:ln w="0">
              <a:noFill/>
              <a:prstDash val="solid"/>
              <a:round/>
              <a:headEnd/>
              <a:tailEnd/>
            </a:ln>
            <a:extLst/>
          </p:spPr>
          <p:txBody>
            <a:bodyPr/>
            <a:lstStyle/>
            <a:p>
              <a:endParaRPr lang="zh-CN" altLang="en-US">
                <a:solidFill>
                  <a:schemeClr val="accent1"/>
                </a:solidFill>
              </a:endParaRPr>
            </a:p>
          </p:txBody>
        </p:sp>
        <p:sp>
          <p:nvSpPr>
            <p:cNvPr id="38" name="Freeform 87"/>
            <p:cNvSpPr>
              <a:spLocks/>
            </p:cNvSpPr>
            <p:nvPr/>
          </p:nvSpPr>
          <p:spPr bwMode="gray">
            <a:xfrm>
              <a:off x="7764676" y="2252577"/>
              <a:ext cx="19090" cy="12837"/>
            </a:xfrm>
            <a:custGeom>
              <a:avLst/>
              <a:gdLst>
                <a:gd name="T0" fmla="*/ 8 w 8"/>
                <a:gd name="T1" fmla="*/ 6 h 6"/>
                <a:gd name="T2" fmla="*/ 4 w 8"/>
                <a:gd name="T3" fmla="*/ 2 h 6"/>
                <a:gd name="T4" fmla="*/ 0 w 8"/>
                <a:gd name="T5" fmla="*/ 0 h 6"/>
                <a:gd name="T6" fmla="*/ 4 w 8"/>
                <a:gd name="T7" fmla="*/ 4 h 6"/>
                <a:gd name="T8" fmla="*/ 8 w 8"/>
                <a:gd name="T9" fmla="*/ 6 h 6"/>
              </a:gdLst>
              <a:ahLst/>
              <a:cxnLst>
                <a:cxn ang="0">
                  <a:pos x="T0" y="T1"/>
                </a:cxn>
                <a:cxn ang="0">
                  <a:pos x="T2" y="T3"/>
                </a:cxn>
                <a:cxn ang="0">
                  <a:pos x="T4" y="T5"/>
                </a:cxn>
                <a:cxn ang="0">
                  <a:pos x="T6" y="T7"/>
                </a:cxn>
                <a:cxn ang="0">
                  <a:pos x="T8" y="T9"/>
                </a:cxn>
              </a:cxnLst>
              <a:rect l="0" t="0" r="r" b="b"/>
              <a:pathLst>
                <a:path w="8" h="6">
                  <a:moveTo>
                    <a:pt x="8" y="6"/>
                  </a:moveTo>
                  <a:lnTo>
                    <a:pt x="4" y="2"/>
                  </a:lnTo>
                  <a:lnTo>
                    <a:pt x="0" y="0"/>
                  </a:lnTo>
                  <a:lnTo>
                    <a:pt x="4" y="4"/>
                  </a:lnTo>
                  <a:lnTo>
                    <a:pt x="8" y="6"/>
                  </a:lnTo>
                </a:path>
              </a:pathLst>
            </a:custGeom>
            <a:grpFill/>
            <a:ln w="12700">
              <a:noFill/>
              <a:prstDash val="solid"/>
              <a:round/>
              <a:headEnd/>
              <a:tailEnd/>
            </a:ln>
            <a:extLst/>
          </p:spPr>
          <p:txBody>
            <a:bodyPr/>
            <a:lstStyle/>
            <a:p>
              <a:endParaRPr lang="zh-CN" altLang="en-US">
                <a:solidFill>
                  <a:schemeClr val="accent1"/>
                </a:solidFill>
              </a:endParaRPr>
            </a:p>
          </p:txBody>
        </p:sp>
        <p:sp>
          <p:nvSpPr>
            <p:cNvPr id="39" name="Freeform 88"/>
            <p:cNvSpPr>
              <a:spLocks/>
            </p:cNvSpPr>
            <p:nvPr/>
          </p:nvSpPr>
          <p:spPr bwMode="gray">
            <a:xfrm>
              <a:off x="7268346" y="2038619"/>
              <a:ext cx="338841" cy="295262"/>
            </a:xfrm>
            <a:custGeom>
              <a:avLst/>
              <a:gdLst>
                <a:gd name="T0" fmla="*/ 52 w 142"/>
                <a:gd name="T1" fmla="*/ 122 h 138"/>
                <a:gd name="T2" fmla="*/ 38 w 142"/>
                <a:gd name="T3" fmla="*/ 108 h 138"/>
                <a:gd name="T4" fmla="*/ 32 w 142"/>
                <a:gd name="T5" fmla="*/ 94 h 138"/>
                <a:gd name="T6" fmla="*/ 34 w 142"/>
                <a:gd name="T7" fmla="*/ 82 h 138"/>
                <a:gd name="T8" fmla="*/ 44 w 142"/>
                <a:gd name="T9" fmla="*/ 68 h 138"/>
                <a:gd name="T10" fmla="*/ 62 w 142"/>
                <a:gd name="T11" fmla="*/ 56 h 138"/>
                <a:gd name="T12" fmla="*/ 72 w 142"/>
                <a:gd name="T13" fmla="*/ 50 h 138"/>
                <a:gd name="T14" fmla="*/ 88 w 142"/>
                <a:gd name="T15" fmla="*/ 44 h 138"/>
                <a:gd name="T16" fmla="*/ 106 w 142"/>
                <a:gd name="T17" fmla="*/ 38 h 138"/>
                <a:gd name="T18" fmla="*/ 124 w 142"/>
                <a:gd name="T19" fmla="*/ 32 h 138"/>
                <a:gd name="T20" fmla="*/ 136 w 142"/>
                <a:gd name="T21" fmla="*/ 22 h 138"/>
                <a:gd name="T22" fmla="*/ 142 w 142"/>
                <a:gd name="T23" fmla="*/ 12 h 138"/>
                <a:gd name="T24" fmla="*/ 140 w 142"/>
                <a:gd name="T25" fmla="*/ 0 h 138"/>
                <a:gd name="T26" fmla="*/ 116 w 142"/>
                <a:gd name="T27" fmla="*/ 6 h 138"/>
                <a:gd name="T28" fmla="*/ 96 w 142"/>
                <a:gd name="T29" fmla="*/ 12 h 138"/>
                <a:gd name="T30" fmla="*/ 90 w 142"/>
                <a:gd name="T31" fmla="*/ 16 h 138"/>
                <a:gd name="T32" fmla="*/ 84 w 142"/>
                <a:gd name="T33" fmla="*/ 20 h 138"/>
                <a:gd name="T34" fmla="*/ 78 w 142"/>
                <a:gd name="T35" fmla="*/ 22 h 138"/>
                <a:gd name="T36" fmla="*/ 72 w 142"/>
                <a:gd name="T37" fmla="*/ 26 h 138"/>
                <a:gd name="T38" fmla="*/ 66 w 142"/>
                <a:gd name="T39" fmla="*/ 28 h 138"/>
                <a:gd name="T40" fmla="*/ 62 w 142"/>
                <a:gd name="T41" fmla="*/ 28 h 138"/>
                <a:gd name="T42" fmla="*/ 56 w 142"/>
                <a:gd name="T43" fmla="*/ 28 h 138"/>
                <a:gd name="T44" fmla="*/ 52 w 142"/>
                <a:gd name="T45" fmla="*/ 28 h 138"/>
                <a:gd name="T46" fmla="*/ 46 w 142"/>
                <a:gd name="T47" fmla="*/ 30 h 138"/>
                <a:gd name="T48" fmla="*/ 44 w 142"/>
                <a:gd name="T49" fmla="*/ 30 h 138"/>
                <a:gd name="T50" fmla="*/ 40 w 142"/>
                <a:gd name="T51" fmla="*/ 34 h 138"/>
                <a:gd name="T52" fmla="*/ 38 w 142"/>
                <a:gd name="T53" fmla="*/ 38 h 138"/>
                <a:gd name="T54" fmla="*/ 36 w 142"/>
                <a:gd name="T55" fmla="*/ 42 h 138"/>
                <a:gd name="T56" fmla="*/ 34 w 142"/>
                <a:gd name="T57" fmla="*/ 46 h 138"/>
                <a:gd name="T58" fmla="*/ 32 w 142"/>
                <a:gd name="T59" fmla="*/ 52 h 138"/>
                <a:gd name="T60" fmla="*/ 28 w 142"/>
                <a:gd name="T61" fmla="*/ 54 h 138"/>
                <a:gd name="T62" fmla="*/ 24 w 142"/>
                <a:gd name="T63" fmla="*/ 54 h 138"/>
                <a:gd name="T64" fmla="*/ 20 w 142"/>
                <a:gd name="T65" fmla="*/ 56 h 138"/>
                <a:gd name="T66" fmla="*/ 16 w 142"/>
                <a:gd name="T67" fmla="*/ 56 h 138"/>
                <a:gd name="T68" fmla="*/ 12 w 142"/>
                <a:gd name="T69" fmla="*/ 58 h 138"/>
                <a:gd name="T70" fmla="*/ 4 w 142"/>
                <a:gd name="T71" fmla="*/ 70 h 138"/>
                <a:gd name="T72" fmla="*/ 0 w 142"/>
                <a:gd name="T73" fmla="*/ 84 h 138"/>
                <a:gd name="T74" fmla="*/ 0 w 142"/>
                <a:gd name="T75" fmla="*/ 98 h 138"/>
                <a:gd name="T76" fmla="*/ 2 w 142"/>
                <a:gd name="T77" fmla="*/ 112 h 138"/>
                <a:gd name="T78" fmla="*/ 6 w 142"/>
                <a:gd name="T79" fmla="*/ 120 h 138"/>
                <a:gd name="T80" fmla="*/ 8 w 142"/>
                <a:gd name="T81" fmla="*/ 126 h 138"/>
                <a:gd name="T82" fmla="*/ 12 w 142"/>
                <a:gd name="T83" fmla="*/ 130 h 138"/>
                <a:gd name="T84" fmla="*/ 18 w 142"/>
                <a:gd name="T85" fmla="*/ 134 h 138"/>
                <a:gd name="T86" fmla="*/ 24 w 142"/>
                <a:gd name="T87" fmla="*/ 136 h 138"/>
                <a:gd name="T88" fmla="*/ 32 w 142"/>
                <a:gd name="T89" fmla="*/ 136 h 138"/>
                <a:gd name="T90" fmla="*/ 50 w 142"/>
                <a:gd name="T91" fmla="*/ 138 h 138"/>
                <a:gd name="T92" fmla="*/ 70 w 142"/>
                <a:gd name="T93" fmla="*/ 138 h 138"/>
                <a:gd name="T94" fmla="*/ 64 w 142"/>
                <a:gd name="T95" fmla="*/ 132 h 138"/>
                <a:gd name="T96" fmla="*/ 58 w 142"/>
                <a:gd name="T97" fmla="*/ 128 h 138"/>
                <a:gd name="T98" fmla="*/ 52 w 142"/>
                <a:gd name="T99" fmla="*/ 12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2" h="138">
                  <a:moveTo>
                    <a:pt x="52" y="122"/>
                  </a:moveTo>
                  <a:lnTo>
                    <a:pt x="38" y="108"/>
                  </a:lnTo>
                  <a:lnTo>
                    <a:pt x="32" y="94"/>
                  </a:lnTo>
                  <a:lnTo>
                    <a:pt x="34" y="82"/>
                  </a:lnTo>
                  <a:lnTo>
                    <a:pt x="44" y="68"/>
                  </a:lnTo>
                  <a:lnTo>
                    <a:pt x="62" y="56"/>
                  </a:lnTo>
                  <a:lnTo>
                    <a:pt x="72" y="50"/>
                  </a:lnTo>
                  <a:lnTo>
                    <a:pt x="88" y="44"/>
                  </a:lnTo>
                  <a:lnTo>
                    <a:pt x="106" y="38"/>
                  </a:lnTo>
                  <a:lnTo>
                    <a:pt x="124" y="32"/>
                  </a:lnTo>
                  <a:lnTo>
                    <a:pt x="136" y="22"/>
                  </a:lnTo>
                  <a:lnTo>
                    <a:pt x="142" y="12"/>
                  </a:lnTo>
                  <a:lnTo>
                    <a:pt x="140" y="0"/>
                  </a:lnTo>
                  <a:lnTo>
                    <a:pt x="116" y="6"/>
                  </a:lnTo>
                  <a:lnTo>
                    <a:pt x="96" y="12"/>
                  </a:lnTo>
                  <a:lnTo>
                    <a:pt x="90" y="16"/>
                  </a:lnTo>
                  <a:lnTo>
                    <a:pt x="84" y="20"/>
                  </a:lnTo>
                  <a:lnTo>
                    <a:pt x="78" y="22"/>
                  </a:lnTo>
                  <a:lnTo>
                    <a:pt x="72" y="26"/>
                  </a:lnTo>
                  <a:lnTo>
                    <a:pt x="66" y="28"/>
                  </a:lnTo>
                  <a:lnTo>
                    <a:pt x="62" y="28"/>
                  </a:lnTo>
                  <a:lnTo>
                    <a:pt x="56" y="28"/>
                  </a:lnTo>
                  <a:lnTo>
                    <a:pt x="52" y="28"/>
                  </a:lnTo>
                  <a:lnTo>
                    <a:pt x="46" y="30"/>
                  </a:lnTo>
                  <a:lnTo>
                    <a:pt x="44" y="30"/>
                  </a:lnTo>
                  <a:lnTo>
                    <a:pt x="40" y="34"/>
                  </a:lnTo>
                  <a:lnTo>
                    <a:pt x="38" y="38"/>
                  </a:lnTo>
                  <a:lnTo>
                    <a:pt x="36" y="42"/>
                  </a:lnTo>
                  <a:lnTo>
                    <a:pt x="34" y="46"/>
                  </a:lnTo>
                  <a:lnTo>
                    <a:pt x="32" y="52"/>
                  </a:lnTo>
                  <a:lnTo>
                    <a:pt x="28" y="54"/>
                  </a:lnTo>
                  <a:lnTo>
                    <a:pt x="24" y="54"/>
                  </a:lnTo>
                  <a:lnTo>
                    <a:pt x="20" y="56"/>
                  </a:lnTo>
                  <a:lnTo>
                    <a:pt x="16" y="56"/>
                  </a:lnTo>
                  <a:lnTo>
                    <a:pt x="12" y="58"/>
                  </a:lnTo>
                  <a:lnTo>
                    <a:pt x="4" y="70"/>
                  </a:lnTo>
                  <a:lnTo>
                    <a:pt x="0" y="84"/>
                  </a:lnTo>
                  <a:lnTo>
                    <a:pt x="0" y="98"/>
                  </a:lnTo>
                  <a:lnTo>
                    <a:pt x="2" y="112"/>
                  </a:lnTo>
                  <a:lnTo>
                    <a:pt x="6" y="120"/>
                  </a:lnTo>
                  <a:lnTo>
                    <a:pt x="8" y="126"/>
                  </a:lnTo>
                  <a:lnTo>
                    <a:pt x="12" y="130"/>
                  </a:lnTo>
                  <a:lnTo>
                    <a:pt x="18" y="134"/>
                  </a:lnTo>
                  <a:lnTo>
                    <a:pt x="24" y="136"/>
                  </a:lnTo>
                  <a:lnTo>
                    <a:pt x="32" y="136"/>
                  </a:lnTo>
                  <a:lnTo>
                    <a:pt x="50" y="138"/>
                  </a:lnTo>
                  <a:lnTo>
                    <a:pt x="70" y="138"/>
                  </a:lnTo>
                  <a:lnTo>
                    <a:pt x="64" y="132"/>
                  </a:lnTo>
                  <a:lnTo>
                    <a:pt x="58" y="128"/>
                  </a:lnTo>
                  <a:lnTo>
                    <a:pt x="52" y="122"/>
                  </a:lnTo>
                  <a:close/>
                </a:path>
              </a:pathLst>
            </a:custGeom>
            <a:grpFill/>
            <a:ln w="0">
              <a:noFill/>
              <a:prstDash val="solid"/>
              <a:round/>
              <a:headEnd/>
              <a:tailEnd/>
            </a:ln>
            <a:extLst/>
          </p:spPr>
          <p:txBody>
            <a:bodyPr/>
            <a:lstStyle/>
            <a:p>
              <a:endParaRPr lang="zh-CN" altLang="en-US">
                <a:solidFill>
                  <a:schemeClr val="accent1"/>
                </a:solidFill>
              </a:endParaRPr>
            </a:p>
          </p:txBody>
        </p:sp>
        <p:sp>
          <p:nvSpPr>
            <p:cNvPr id="40" name="Freeform 89"/>
            <p:cNvSpPr>
              <a:spLocks/>
            </p:cNvSpPr>
            <p:nvPr/>
          </p:nvSpPr>
          <p:spPr bwMode="gray">
            <a:xfrm>
              <a:off x="7268346" y="2038619"/>
              <a:ext cx="338841" cy="295262"/>
            </a:xfrm>
            <a:custGeom>
              <a:avLst/>
              <a:gdLst>
                <a:gd name="T0" fmla="*/ 52 w 142"/>
                <a:gd name="T1" fmla="*/ 122 h 138"/>
                <a:gd name="T2" fmla="*/ 38 w 142"/>
                <a:gd name="T3" fmla="*/ 108 h 138"/>
                <a:gd name="T4" fmla="*/ 32 w 142"/>
                <a:gd name="T5" fmla="*/ 94 h 138"/>
                <a:gd name="T6" fmla="*/ 34 w 142"/>
                <a:gd name="T7" fmla="*/ 82 h 138"/>
                <a:gd name="T8" fmla="*/ 44 w 142"/>
                <a:gd name="T9" fmla="*/ 68 h 138"/>
                <a:gd name="T10" fmla="*/ 62 w 142"/>
                <a:gd name="T11" fmla="*/ 56 h 138"/>
                <a:gd name="T12" fmla="*/ 72 w 142"/>
                <a:gd name="T13" fmla="*/ 50 h 138"/>
                <a:gd name="T14" fmla="*/ 88 w 142"/>
                <a:gd name="T15" fmla="*/ 44 h 138"/>
                <a:gd name="T16" fmla="*/ 106 w 142"/>
                <a:gd name="T17" fmla="*/ 38 h 138"/>
                <a:gd name="T18" fmla="*/ 124 w 142"/>
                <a:gd name="T19" fmla="*/ 32 h 138"/>
                <a:gd name="T20" fmla="*/ 136 w 142"/>
                <a:gd name="T21" fmla="*/ 22 h 138"/>
                <a:gd name="T22" fmla="*/ 142 w 142"/>
                <a:gd name="T23" fmla="*/ 12 h 138"/>
                <a:gd name="T24" fmla="*/ 140 w 142"/>
                <a:gd name="T25" fmla="*/ 0 h 138"/>
                <a:gd name="T26" fmla="*/ 116 w 142"/>
                <a:gd name="T27" fmla="*/ 6 h 138"/>
                <a:gd name="T28" fmla="*/ 96 w 142"/>
                <a:gd name="T29" fmla="*/ 12 h 138"/>
                <a:gd name="T30" fmla="*/ 90 w 142"/>
                <a:gd name="T31" fmla="*/ 16 h 138"/>
                <a:gd name="T32" fmla="*/ 84 w 142"/>
                <a:gd name="T33" fmla="*/ 20 h 138"/>
                <a:gd name="T34" fmla="*/ 78 w 142"/>
                <a:gd name="T35" fmla="*/ 22 h 138"/>
                <a:gd name="T36" fmla="*/ 72 w 142"/>
                <a:gd name="T37" fmla="*/ 26 h 138"/>
                <a:gd name="T38" fmla="*/ 66 w 142"/>
                <a:gd name="T39" fmla="*/ 28 h 138"/>
                <a:gd name="T40" fmla="*/ 62 w 142"/>
                <a:gd name="T41" fmla="*/ 28 h 138"/>
                <a:gd name="T42" fmla="*/ 56 w 142"/>
                <a:gd name="T43" fmla="*/ 28 h 138"/>
                <a:gd name="T44" fmla="*/ 52 w 142"/>
                <a:gd name="T45" fmla="*/ 28 h 138"/>
                <a:gd name="T46" fmla="*/ 46 w 142"/>
                <a:gd name="T47" fmla="*/ 30 h 138"/>
                <a:gd name="T48" fmla="*/ 44 w 142"/>
                <a:gd name="T49" fmla="*/ 30 h 138"/>
                <a:gd name="T50" fmla="*/ 40 w 142"/>
                <a:gd name="T51" fmla="*/ 34 h 138"/>
                <a:gd name="T52" fmla="*/ 38 w 142"/>
                <a:gd name="T53" fmla="*/ 38 h 138"/>
                <a:gd name="T54" fmla="*/ 36 w 142"/>
                <a:gd name="T55" fmla="*/ 42 h 138"/>
                <a:gd name="T56" fmla="*/ 34 w 142"/>
                <a:gd name="T57" fmla="*/ 46 h 138"/>
                <a:gd name="T58" fmla="*/ 32 w 142"/>
                <a:gd name="T59" fmla="*/ 52 h 138"/>
                <a:gd name="T60" fmla="*/ 28 w 142"/>
                <a:gd name="T61" fmla="*/ 54 h 138"/>
                <a:gd name="T62" fmla="*/ 24 w 142"/>
                <a:gd name="T63" fmla="*/ 54 h 138"/>
                <a:gd name="T64" fmla="*/ 20 w 142"/>
                <a:gd name="T65" fmla="*/ 56 h 138"/>
                <a:gd name="T66" fmla="*/ 16 w 142"/>
                <a:gd name="T67" fmla="*/ 56 h 138"/>
                <a:gd name="T68" fmla="*/ 12 w 142"/>
                <a:gd name="T69" fmla="*/ 58 h 138"/>
                <a:gd name="T70" fmla="*/ 4 w 142"/>
                <a:gd name="T71" fmla="*/ 70 h 138"/>
                <a:gd name="T72" fmla="*/ 0 w 142"/>
                <a:gd name="T73" fmla="*/ 84 h 138"/>
                <a:gd name="T74" fmla="*/ 0 w 142"/>
                <a:gd name="T75" fmla="*/ 98 h 138"/>
                <a:gd name="T76" fmla="*/ 2 w 142"/>
                <a:gd name="T77" fmla="*/ 112 h 138"/>
                <a:gd name="T78" fmla="*/ 6 w 142"/>
                <a:gd name="T79" fmla="*/ 120 h 138"/>
                <a:gd name="T80" fmla="*/ 8 w 142"/>
                <a:gd name="T81" fmla="*/ 126 h 138"/>
                <a:gd name="T82" fmla="*/ 12 w 142"/>
                <a:gd name="T83" fmla="*/ 130 h 138"/>
                <a:gd name="T84" fmla="*/ 18 w 142"/>
                <a:gd name="T85" fmla="*/ 134 h 138"/>
                <a:gd name="T86" fmla="*/ 24 w 142"/>
                <a:gd name="T87" fmla="*/ 136 h 138"/>
                <a:gd name="T88" fmla="*/ 32 w 142"/>
                <a:gd name="T89" fmla="*/ 136 h 138"/>
                <a:gd name="T90" fmla="*/ 50 w 142"/>
                <a:gd name="T91" fmla="*/ 138 h 138"/>
                <a:gd name="T92" fmla="*/ 70 w 142"/>
                <a:gd name="T93" fmla="*/ 138 h 138"/>
                <a:gd name="T94" fmla="*/ 64 w 142"/>
                <a:gd name="T95" fmla="*/ 132 h 138"/>
                <a:gd name="T96" fmla="*/ 58 w 142"/>
                <a:gd name="T97" fmla="*/ 128 h 138"/>
                <a:gd name="T98" fmla="*/ 52 w 142"/>
                <a:gd name="T99" fmla="*/ 12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2" h="138">
                  <a:moveTo>
                    <a:pt x="52" y="122"/>
                  </a:moveTo>
                  <a:lnTo>
                    <a:pt x="38" y="108"/>
                  </a:lnTo>
                  <a:lnTo>
                    <a:pt x="32" y="94"/>
                  </a:lnTo>
                  <a:lnTo>
                    <a:pt x="34" y="82"/>
                  </a:lnTo>
                  <a:lnTo>
                    <a:pt x="44" y="68"/>
                  </a:lnTo>
                  <a:lnTo>
                    <a:pt x="62" y="56"/>
                  </a:lnTo>
                  <a:lnTo>
                    <a:pt x="72" y="50"/>
                  </a:lnTo>
                  <a:lnTo>
                    <a:pt x="88" y="44"/>
                  </a:lnTo>
                  <a:lnTo>
                    <a:pt x="106" y="38"/>
                  </a:lnTo>
                  <a:lnTo>
                    <a:pt x="124" y="32"/>
                  </a:lnTo>
                  <a:lnTo>
                    <a:pt x="136" y="22"/>
                  </a:lnTo>
                  <a:lnTo>
                    <a:pt x="142" y="12"/>
                  </a:lnTo>
                  <a:lnTo>
                    <a:pt x="140" y="0"/>
                  </a:lnTo>
                  <a:lnTo>
                    <a:pt x="116" y="6"/>
                  </a:lnTo>
                  <a:lnTo>
                    <a:pt x="96" y="12"/>
                  </a:lnTo>
                  <a:lnTo>
                    <a:pt x="90" y="16"/>
                  </a:lnTo>
                  <a:lnTo>
                    <a:pt x="84" y="20"/>
                  </a:lnTo>
                  <a:lnTo>
                    <a:pt x="78" y="22"/>
                  </a:lnTo>
                  <a:lnTo>
                    <a:pt x="72" y="26"/>
                  </a:lnTo>
                  <a:lnTo>
                    <a:pt x="66" y="28"/>
                  </a:lnTo>
                  <a:lnTo>
                    <a:pt x="62" y="28"/>
                  </a:lnTo>
                  <a:lnTo>
                    <a:pt x="56" y="28"/>
                  </a:lnTo>
                  <a:lnTo>
                    <a:pt x="52" y="28"/>
                  </a:lnTo>
                  <a:lnTo>
                    <a:pt x="46" y="30"/>
                  </a:lnTo>
                  <a:lnTo>
                    <a:pt x="44" y="30"/>
                  </a:lnTo>
                  <a:lnTo>
                    <a:pt x="40" y="34"/>
                  </a:lnTo>
                  <a:lnTo>
                    <a:pt x="38" y="38"/>
                  </a:lnTo>
                  <a:lnTo>
                    <a:pt x="36" y="42"/>
                  </a:lnTo>
                  <a:lnTo>
                    <a:pt x="34" y="46"/>
                  </a:lnTo>
                  <a:lnTo>
                    <a:pt x="32" y="52"/>
                  </a:lnTo>
                  <a:lnTo>
                    <a:pt x="28" y="54"/>
                  </a:lnTo>
                  <a:lnTo>
                    <a:pt x="24" y="54"/>
                  </a:lnTo>
                  <a:lnTo>
                    <a:pt x="20" y="56"/>
                  </a:lnTo>
                  <a:lnTo>
                    <a:pt x="16" y="56"/>
                  </a:lnTo>
                  <a:lnTo>
                    <a:pt x="12" y="58"/>
                  </a:lnTo>
                  <a:lnTo>
                    <a:pt x="4" y="70"/>
                  </a:lnTo>
                  <a:lnTo>
                    <a:pt x="0" y="84"/>
                  </a:lnTo>
                  <a:lnTo>
                    <a:pt x="0" y="98"/>
                  </a:lnTo>
                  <a:lnTo>
                    <a:pt x="2" y="112"/>
                  </a:lnTo>
                  <a:lnTo>
                    <a:pt x="6" y="120"/>
                  </a:lnTo>
                  <a:lnTo>
                    <a:pt x="8" y="126"/>
                  </a:lnTo>
                  <a:lnTo>
                    <a:pt x="12" y="130"/>
                  </a:lnTo>
                  <a:lnTo>
                    <a:pt x="18" y="134"/>
                  </a:lnTo>
                  <a:lnTo>
                    <a:pt x="24" y="136"/>
                  </a:lnTo>
                  <a:lnTo>
                    <a:pt x="32" y="136"/>
                  </a:lnTo>
                  <a:lnTo>
                    <a:pt x="50" y="138"/>
                  </a:lnTo>
                  <a:lnTo>
                    <a:pt x="70" y="138"/>
                  </a:lnTo>
                  <a:lnTo>
                    <a:pt x="64" y="132"/>
                  </a:lnTo>
                  <a:lnTo>
                    <a:pt x="58" y="128"/>
                  </a:lnTo>
                  <a:lnTo>
                    <a:pt x="52" y="122"/>
                  </a:lnTo>
                </a:path>
              </a:pathLst>
            </a:custGeom>
            <a:grpFill/>
            <a:ln w="12700">
              <a:noFill/>
              <a:prstDash val="solid"/>
              <a:round/>
              <a:headEnd/>
              <a:tailEnd/>
            </a:ln>
            <a:extLst/>
          </p:spPr>
          <p:txBody>
            <a:bodyPr/>
            <a:lstStyle/>
            <a:p>
              <a:endParaRPr lang="zh-CN" altLang="en-US">
                <a:solidFill>
                  <a:schemeClr val="accent1"/>
                </a:solidFill>
              </a:endParaRPr>
            </a:p>
          </p:txBody>
        </p:sp>
        <p:sp>
          <p:nvSpPr>
            <p:cNvPr id="41" name="Freeform 90"/>
            <p:cNvSpPr>
              <a:spLocks noEditPoints="1"/>
            </p:cNvSpPr>
            <p:nvPr/>
          </p:nvSpPr>
          <p:spPr bwMode="gray">
            <a:xfrm>
              <a:off x="5784127" y="2042898"/>
              <a:ext cx="4285622" cy="3029648"/>
            </a:xfrm>
            <a:custGeom>
              <a:avLst/>
              <a:gdLst>
                <a:gd name="T0" fmla="*/ 1632 w 1796"/>
                <a:gd name="T1" fmla="*/ 152 h 1416"/>
                <a:gd name="T2" fmla="*/ 1476 w 1796"/>
                <a:gd name="T3" fmla="*/ 114 h 1416"/>
                <a:gd name="T4" fmla="*/ 1368 w 1796"/>
                <a:gd name="T5" fmla="*/ 124 h 1416"/>
                <a:gd name="T6" fmla="*/ 1224 w 1796"/>
                <a:gd name="T7" fmla="*/ 90 h 1416"/>
                <a:gd name="T8" fmla="*/ 1140 w 1796"/>
                <a:gd name="T9" fmla="*/ 88 h 1416"/>
                <a:gd name="T10" fmla="*/ 1150 w 1796"/>
                <a:gd name="T11" fmla="*/ 18 h 1416"/>
                <a:gd name="T12" fmla="*/ 946 w 1796"/>
                <a:gd name="T13" fmla="*/ 30 h 1416"/>
                <a:gd name="T14" fmla="*/ 894 w 1796"/>
                <a:gd name="T15" fmla="*/ 106 h 1416"/>
                <a:gd name="T16" fmla="*/ 876 w 1796"/>
                <a:gd name="T17" fmla="*/ 116 h 1416"/>
                <a:gd name="T18" fmla="*/ 840 w 1796"/>
                <a:gd name="T19" fmla="*/ 120 h 1416"/>
                <a:gd name="T20" fmla="*/ 794 w 1796"/>
                <a:gd name="T21" fmla="*/ 78 h 1416"/>
                <a:gd name="T22" fmla="*/ 696 w 1796"/>
                <a:gd name="T23" fmla="*/ 150 h 1416"/>
                <a:gd name="T24" fmla="*/ 560 w 1796"/>
                <a:gd name="T25" fmla="*/ 174 h 1416"/>
                <a:gd name="T26" fmla="*/ 518 w 1796"/>
                <a:gd name="T27" fmla="*/ 204 h 1416"/>
                <a:gd name="T28" fmla="*/ 466 w 1796"/>
                <a:gd name="T29" fmla="*/ 170 h 1416"/>
                <a:gd name="T30" fmla="*/ 338 w 1796"/>
                <a:gd name="T31" fmla="*/ 114 h 1416"/>
                <a:gd name="T32" fmla="*/ 272 w 1796"/>
                <a:gd name="T33" fmla="*/ 210 h 1416"/>
                <a:gd name="T34" fmla="*/ 206 w 1796"/>
                <a:gd name="T35" fmla="*/ 302 h 1416"/>
                <a:gd name="T36" fmla="*/ 286 w 1796"/>
                <a:gd name="T37" fmla="*/ 344 h 1416"/>
                <a:gd name="T38" fmla="*/ 304 w 1796"/>
                <a:gd name="T39" fmla="*/ 224 h 1416"/>
                <a:gd name="T40" fmla="*/ 368 w 1796"/>
                <a:gd name="T41" fmla="*/ 228 h 1416"/>
                <a:gd name="T42" fmla="*/ 428 w 1796"/>
                <a:gd name="T43" fmla="*/ 266 h 1416"/>
                <a:gd name="T44" fmla="*/ 388 w 1796"/>
                <a:gd name="T45" fmla="*/ 304 h 1416"/>
                <a:gd name="T46" fmla="*/ 258 w 1796"/>
                <a:gd name="T47" fmla="*/ 366 h 1416"/>
                <a:gd name="T48" fmla="*/ 172 w 1796"/>
                <a:gd name="T49" fmla="*/ 414 h 1416"/>
                <a:gd name="T50" fmla="*/ 76 w 1796"/>
                <a:gd name="T51" fmla="*/ 512 h 1416"/>
                <a:gd name="T52" fmla="*/ 150 w 1796"/>
                <a:gd name="T53" fmla="*/ 550 h 1416"/>
                <a:gd name="T54" fmla="*/ 274 w 1796"/>
                <a:gd name="T55" fmla="*/ 536 h 1416"/>
                <a:gd name="T56" fmla="*/ 320 w 1796"/>
                <a:gd name="T57" fmla="*/ 548 h 1416"/>
                <a:gd name="T58" fmla="*/ 350 w 1796"/>
                <a:gd name="T59" fmla="*/ 592 h 1416"/>
                <a:gd name="T60" fmla="*/ 370 w 1796"/>
                <a:gd name="T61" fmla="*/ 538 h 1416"/>
                <a:gd name="T62" fmla="*/ 468 w 1796"/>
                <a:gd name="T63" fmla="*/ 652 h 1416"/>
                <a:gd name="T64" fmla="*/ 254 w 1796"/>
                <a:gd name="T65" fmla="*/ 602 h 1416"/>
                <a:gd name="T66" fmla="*/ 84 w 1796"/>
                <a:gd name="T67" fmla="*/ 638 h 1416"/>
                <a:gd name="T68" fmla="*/ 64 w 1796"/>
                <a:gd name="T69" fmla="*/ 960 h 1416"/>
                <a:gd name="T70" fmla="*/ 230 w 1796"/>
                <a:gd name="T71" fmla="*/ 972 h 1416"/>
                <a:gd name="T72" fmla="*/ 290 w 1796"/>
                <a:gd name="T73" fmla="*/ 1284 h 1416"/>
                <a:gd name="T74" fmla="*/ 458 w 1796"/>
                <a:gd name="T75" fmla="*/ 1292 h 1416"/>
                <a:gd name="T76" fmla="*/ 530 w 1796"/>
                <a:gd name="T77" fmla="*/ 1020 h 1416"/>
                <a:gd name="T78" fmla="*/ 528 w 1796"/>
                <a:gd name="T79" fmla="*/ 870 h 1416"/>
                <a:gd name="T80" fmla="*/ 520 w 1796"/>
                <a:gd name="T81" fmla="*/ 794 h 1416"/>
                <a:gd name="T82" fmla="*/ 656 w 1796"/>
                <a:gd name="T83" fmla="*/ 720 h 1416"/>
                <a:gd name="T84" fmla="*/ 630 w 1796"/>
                <a:gd name="T85" fmla="*/ 710 h 1416"/>
                <a:gd name="T86" fmla="*/ 772 w 1796"/>
                <a:gd name="T87" fmla="*/ 760 h 1416"/>
                <a:gd name="T88" fmla="*/ 858 w 1796"/>
                <a:gd name="T89" fmla="*/ 916 h 1416"/>
                <a:gd name="T90" fmla="*/ 938 w 1796"/>
                <a:gd name="T91" fmla="*/ 772 h 1416"/>
                <a:gd name="T92" fmla="*/ 1004 w 1796"/>
                <a:gd name="T93" fmla="*/ 834 h 1416"/>
                <a:gd name="T94" fmla="*/ 1064 w 1796"/>
                <a:gd name="T95" fmla="*/ 994 h 1416"/>
                <a:gd name="T96" fmla="*/ 1118 w 1796"/>
                <a:gd name="T97" fmla="*/ 862 h 1416"/>
                <a:gd name="T98" fmla="*/ 1148 w 1796"/>
                <a:gd name="T99" fmla="*/ 786 h 1416"/>
                <a:gd name="T100" fmla="*/ 1232 w 1796"/>
                <a:gd name="T101" fmla="*/ 588 h 1416"/>
                <a:gd name="T102" fmla="*/ 1272 w 1796"/>
                <a:gd name="T103" fmla="*/ 566 h 1416"/>
                <a:gd name="T104" fmla="*/ 1300 w 1796"/>
                <a:gd name="T105" fmla="*/ 546 h 1416"/>
                <a:gd name="T106" fmla="*/ 1364 w 1796"/>
                <a:gd name="T107" fmla="*/ 486 h 1416"/>
                <a:gd name="T108" fmla="*/ 1330 w 1796"/>
                <a:gd name="T109" fmla="*/ 366 h 1416"/>
                <a:gd name="T110" fmla="*/ 1532 w 1796"/>
                <a:gd name="T111" fmla="*/ 274 h 1416"/>
                <a:gd name="T112" fmla="*/ 1552 w 1796"/>
                <a:gd name="T113" fmla="*/ 406 h 1416"/>
                <a:gd name="T114" fmla="*/ 1660 w 1796"/>
                <a:gd name="T115" fmla="*/ 278 h 1416"/>
                <a:gd name="T116" fmla="*/ 1768 w 1796"/>
                <a:gd name="T117" fmla="*/ 206 h 1416"/>
                <a:gd name="T118" fmla="*/ 812 w 1796"/>
                <a:gd name="T119" fmla="*/ 188 h 1416"/>
                <a:gd name="T120" fmla="*/ 834 w 1796"/>
                <a:gd name="T121" fmla="*/ 162 h 1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96" h="1416">
                  <a:moveTo>
                    <a:pt x="1702" y="140"/>
                  </a:moveTo>
                  <a:lnTo>
                    <a:pt x="1696" y="138"/>
                  </a:lnTo>
                  <a:lnTo>
                    <a:pt x="1692" y="136"/>
                  </a:lnTo>
                  <a:lnTo>
                    <a:pt x="1686" y="136"/>
                  </a:lnTo>
                  <a:lnTo>
                    <a:pt x="1680" y="134"/>
                  </a:lnTo>
                  <a:lnTo>
                    <a:pt x="1676" y="134"/>
                  </a:lnTo>
                  <a:lnTo>
                    <a:pt x="1672" y="134"/>
                  </a:lnTo>
                  <a:lnTo>
                    <a:pt x="1668" y="138"/>
                  </a:lnTo>
                  <a:lnTo>
                    <a:pt x="1666" y="140"/>
                  </a:lnTo>
                  <a:lnTo>
                    <a:pt x="1666" y="144"/>
                  </a:lnTo>
                  <a:lnTo>
                    <a:pt x="1666" y="148"/>
                  </a:lnTo>
                  <a:lnTo>
                    <a:pt x="1666" y="150"/>
                  </a:lnTo>
                  <a:lnTo>
                    <a:pt x="1664" y="154"/>
                  </a:lnTo>
                  <a:lnTo>
                    <a:pt x="1664" y="156"/>
                  </a:lnTo>
                  <a:lnTo>
                    <a:pt x="1660" y="158"/>
                  </a:lnTo>
                  <a:lnTo>
                    <a:pt x="1654" y="160"/>
                  </a:lnTo>
                  <a:lnTo>
                    <a:pt x="1648" y="160"/>
                  </a:lnTo>
                  <a:lnTo>
                    <a:pt x="1642" y="158"/>
                  </a:lnTo>
                  <a:lnTo>
                    <a:pt x="1638" y="154"/>
                  </a:lnTo>
                  <a:lnTo>
                    <a:pt x="1632" y="152"/>
                  </a:lnTo>
                  <a:lnTo>
                    <a:pt x="1628" y="148"/>
                  </a:lnTo>
                  <a:lnTo>
                    <a:pt x="1622" y="146"/>
                  </a:lnTo>
                  <a:lnTo>
                    <a:pt x="1604" y="146"/>
                  </a:lnTo>
                  <a:lnTo>
                    <a:pt x="1590" y="152"/>
                  </a:lnTo>
                  <a:lnTo>
                    <a:pt x="1588" y="150"/>
                  </a:lnTo>
                  <a:lnTo>
                    <a:pt x="1584" y="146"/>
                  </a:lnTo>
                  <a:lnTo>
                    <a:pt x="1582" y="144"/>
                  </a:lnTo>
                  <a:lnTo>
                    <a:pt x="1580" y="140"/>
                  </a:lnTo>
                  <a:lnTo>
                    <a:pt x="1580" y="146"/>
                  </a:lnTo>
                  <a:lnTo>
                    <a:pt x="1580" y="154"/>
                  </a:lnTo>
                  <a:lnTo>
                    <a:pt x="1580" y="160"/>
                  </a:lnTo>
                  <a:lnTo>
                    <a:pt x="1570" y="146"/>
                  </a:lnTo>
                  <a:lnTo>
                    <a:pt x="1566" y="136"/>
                  </a:lnTo>
                  <a:lnTo>
                    <a:pt x="1560" y="128"/>
                  </a:lnTo>
                  <a:lnTo>
                    <a:pt x="1552" y="122"/>
                  </a:lnTo>
                  <a:lnTo>
                    <a:pt x="1536" y="118"/>
                  </a:lnTo>
                  <a:lnTo>
                    <a:pt x="1520" y="118"/>
                  </a:lnTo>
                  <a:lnTo>
                    <a:pt x="1504" y="120"/>
                  </a:lnTo>
                  <a:lnTo>
                    <a:pt x="1488" y="118"/>
                  </a:lnTo>
                  <a:lnTo>
                    <a:pt x="1476" y="114"/>
                  </a:lnTo>
                  <a:lnTo>
                    <a:pt x="1470" y="102"/>
                  </a:lnTo>
                  <a:lnTo>
                    <a:pt x="1472" y="100"/>
                  </a:lnTo>
                  <a:lnTo>
                    <a:pt x="1474" y="98"/>
                  </a:lnTo>
                  <a:lnTo>
                    <a:pt x="1476" y="96"/>
                  </a:lnTo>
                  <a:lnTo>
                    <a:pt x="1462" y="98"/>
                  </a:lnTo>
                  <a:lnTo>
                    <a:pt x="1450" y="108"/>
                  </a:lnTo>
                  <a:lnTo>
                    <a:pt x="1442" y="118"/>
                  </a:lnTo>
                  <a:lnTo>
                    <a:pt x="1442" y="112"/>
                  </a:lnTo>
                  <a:lnTo>
                    <a:pt x="1440" y="106"/>
                  </a:lnTo>
                  <a:lnTo>
                    <a:pt x="1440" y="100"/>
                  </a:lnTo>
                  <a:lnTo>
                    <a:pt x="1428" y="98"/>
                  </a:lnTo>
                  <a:lnTo>
                    <a:pt x="1416" y="96"/>
                  </a:lnTo>
                  <a:lnTo>
                    <a:pt x="1402" y="96"/>
                  </a:lnTo>
                  <a:lnTo>
                    <a:pt x="1390" y="96"/>
                  </a:lnTo>
                  <a:lnTo>
                    <a:pt x="1380" y="98"/>
                  </a:lnTo>
                  <a:lnTo>
                    <a:pt x="1376" y="104"/>
                  </a:lnTo>
                  <a:lnTo>
                    <a:pt x="1376" y="112"/>
                  </a:lnTo>
                  <a:lnTo>
                    <a:pt x="1386" y="122"/>
                  </a:lnTo>
                  <a:lnTo>
                    <a:pt x="1374" y="126"/>
                  </a:lnTo>
                  <a:lnTo>
                    <a:pt x="1368" y="124"/>
                  </a:lnTo>
                  <a:lnTo>
                    <a:pt x="1362" y="120"/>
                  </a:lnTo>
                  <a:lnTo>
                    <a:pt x="1358" y="114"/>
                  </a:lnTo>
                  <a:lnTo>
                    <a:pt x="1354" y="106"/>
                  </a:lnTo>
                  <a:lnTo>
                    <a:pt x="1346" y="104"/>
                  </a:lnTo>
                  <a:lnTo>
                    <a:pt x="1340" y="102"/>
                  </a:lnTo>
                  <a:lnTo>
                    <a:pt x="1334" y="104"/>
                  </a:lnTo>
                  <a:lnTo>
                    <a:pt x="1330" y="106"/>
                  </a:lnTo>
                  <a:lnTo>
                    <a:pt x="1328" y="110"/>
                  </a:lnTo>
                  <a:lnTo>
                    <a:pt x="1324" y="116"/>
                  </a:lnTo>
                  <a:lnTo>
                    <a:pt x="1322" y="120"/>
                  </a:lnTo>
                  <a:lnTo>
                    <a:pt x="1320" y="126"/>
                  </a:lnTo>
                  <a:lnTo>
                    <a:pt x="1318" y="130"/>
                  </a:lnTo>
                  <a:lnTo>
                    <a:pt x="1296" y="116"/>
                  </a:lnTo>
                  <a:lnTo>
                    <a:pt x="1274" y="104"/>
                  </a:lnTo>
                  <a:lnTo>
                    <a:pt x="1248" y="94"/>
                  </a:lnTo>
                  <a:lnTo>
                    <a:pt x="1242" y="92"/>
                  </a:lnTo>
                  <a:lnTo>
                    <a:pt x="1238" y="94"/>
                  </a:lnTo>
                  <a:lnTo>
                    <a:pt x="1234" y="94"/>
                  </a:lnTo>
                  <a:lnTo>
                    <a:pt x="1228" y="92"/>
                  </a:lnTo>
                  <a:lnTo>
                    <a:pt x="1224" y="90"/>
                  </a:lnTo>
                  <a:lnTo>
                    <a:pt x="1222" y="86"/>
                  </a:lnTo>
                  <a:lnTo>
                    <a:pt x="1218" y="82"/>
                  </a:lnTo>
                  <a:lnTo>
                    <a:pt x="1216" y="78"/>
                  </a:lnTo>
                  <a:lnTo>
                    <a:pt x="1212" y="76"/>
                  </a:lnTo>
                  <a:lnTo>
                    <a:pt x="1206" y="76"/>
                  </a:lnTo>
                  <a:lnTo>
                    <a:pt x="1200" y="76"/>
                  </a:lnTo>
                  <a:lnTo>
                    <a:pt x="1196" y="76"/>
                  </a:lnTo>
                  <a:lnTo>
                    <a:pt x="1190" y="76"/>
                  </a:lnTo>
                  <a:lnTo>
                    <a:pt x="1186" y="74"/>
                  </a:lnTo>
                  <a:lnTo>
                    <a:pt x="1184" y="72"/>
                  </a:lnTo>
                  <a:lnTo>
                    <a:pt x="1180" y="68"/>
                  </a:lnTo>
                  <a:lnTo>
                    <a:pt x="1176" y="64"/>
                  </a:lnTo>
                  <a:lnTo>
                    <a:pt x="1172" y="62"/>
                  </a:lnTo>
                  <a:lnTo>
                    <a:pt x="1168" y="62"/>
                  </a:lnTo>
                  <a:lnTo>
                    <a:pt x="1160" y="66"/>
                  </a:lnTo>
                  <a:lnTo>
                    <a:pt x="1154" y="76"/>
                  </a:lnTo>
                  <a:lnTo>
                    <a:pt x="1152" y="86"/>
                  </a:lnTo>
                  <a:lnTo>
                    <a:pt x="1152" y="96"/>
                  </a:lnTo>
                  <a:lnTo>
                    <a:pt x="1146" y="92"/>
                  </a:lnTo>
                  <a:lnTo>
                    <a:pt x="1140" y="88"/>
                  </a:lnTo>
                  <a:lnTo>
                    <a:pt x="1136" y="82"/>
                  </a:lnTo>
                  <a:lnTo>
                    <a:pt x="1132" y="76"/>
                  </a:lnTo>
                  <a:lnTo>
                    <a:pt x="1108" y="90"/>
                  </a:lnTo>
                  <a:lnTo>
                    <a:pt x="1082" y="96"/>
                  </a:lnTo>
                  <a:lnTo>
                    <a:pt x="1084" y="90"/>
                  </a:lnTo>
                  <a:lnTo>
                    <a:pt x="1086" y="84"/>
                  </a:lnTo>
                  <a:lnTo>
                    <a:pt x="1088" y="82"/>
                  </a:lnTo>
                  <a:lnTo>
                    <a:pt x="1092" y="78"/>
                  </a:lnTo>
                  <a:lnTo>
                    <a:pt x="1096" y="76"/>
                  </a:lnTo>
                  <a:lnTo>
                    <a:pt x="1100" y="74"/>
                  </a:lnTo>
                  <a:lnTo>
                    <a:pt x="1104" y="70"/>
                  </a:lnTo>
                  <a:lnTo>
                    <a:pt x="1110" y="66"/>
                  </a:lnTo>
                  <a:lnTo>
                    <a:pt x="1114" y="60"/>
                  </a:lnTo>
                  <a:lnTo>
                    <a:pt x="1118" y="56"/>
                  </a:lnTo>
                  <a:lnTo>
                    <a:pt x="1122" y="52"/>
                  </a:lnTo>
                  <a:lnTo>
                    <a:pt x="1138" y="42"/>
                  </a:lnTo>
                  <a:lnTo>
                    <a:pt x="1154" y="38"/>
                  </a:lnTo>
                  <a:lnTo>
                    <a:pt x="1172" y="36"/>
                  </a:lnTo>
                  <a:lnTo>
                    <a:pt x="1160" y="28"/>
                  </a:lnTo>
                  <a:lnTo>
                    <a:pt x="1150" y="18"/>
                  </a:lnTo>
                  <a:lnTo>
                    <a:pt x="1138" y="12"/>
                  </a:lnTo>
                  <a:lnTo>
                    <a:pt x="1126" y="14"/>
                  </a:lnTo>
                  <a:lnTo>
                    <a:pt x="1114" y="18"/>
                  </a:lnTo>
                  <a:lnTo>
                    <a:pt x="1102" y="20"/>
                  </a:lnTo>
                  <a:lnTo>
                    <a:pt x="1094" y="14"/>
                  </a:lnTo>
                  <a:lnTo>
                    <a:pt x="1088" y="6"/>
                  </a:lnTo>
                  <a:lnTo>
                    <a:pt x="1082" y="0"/>
                  </a:lnTo>
                  <a:lnTo>
                    <a:pt x="1066" y="4"/>
                  </a:lnTo>
                  <a:lnTo>
                    <a:pt x="1052" y="12"/>
                  </a:lnTo>
                  <a:lnTo>
                    <a:pt x="1038" y="22"/>
                  </a:lnTo>
                  <a:lnTo>
                    <a:pt x="1030" y="26"/>
                  </a:lnTo>
                  <a:lnTo>
                    <a:pt x="1018" y="32"/>
                  </a:lnTo>
                  <a:lnTo>
                    <a:pt x="1006" y="40"/>
                  </a:lnTo>
                  <a:lnTo>
                    <a:pt x="1008" y="32"/>
                  </a:lnTo>
                  <a:lnTo>
                    <a:pt x="1010" y="24"/>
                  </a:lnTo>
                  <a:lnTo>
                    <a:pt x="1014" y="18"/>
                  </a:lnTo>
                  <a:lnTo>
                    <a:pt x="1000" y="18"/>
                  </a:lnTo>
                  <a:lnTo>
                    <a:pt x="980" y="20"/>
                  </a:lnTo>
                  <a:lnTo>
                    <a:pt x="962" y="24"/>
                  </a:lnTo>
                  <a:lnTo>
                    <a:pt x="946" y="30"/>
                  </a:lnTo>
                  <a:lnTo>
                    <a:pt x="932" y="36"/>
                  </a:lnTo>
                  <a:lnTo>
                    <a:pt x="916" y="38"/>
                  </a:lnTo>
                  <a:lnTo>
                    <a:pt x="918" y="42"/>
                  </a:lnTo>
                  <a:lnTo>
                    <a:pt x="922" y="46"/>
                  </a:lnTo>
                  <a:lnTo>
                    <a:pt x="928" y="50"/>
                  </a:lnTo>
                  <a:lnTo>
                    <a:pt x="932" y="52"/>
                  </a:lnTo>
                  <a:lnTo>
                    <a:pt x="938" y="54"/>
                  </a:lnTo>
                  <a:lnTo>
                    <a:pt x="932" y="60"/>
                  </a:lnTo>
                  <a:lnTo>
                    <a:pt x="920" y="66"/>
                  </a:lnTo>
                  <a:lnTo>
                    <a:pt x="902" y="70"/>
                  </a:lnTo>
                  <a:lnTo>
                    <a:pt x="886" y="74"/>
                  </a:lnTo>
                  <a:lnTo>
                    <a:pt x="876" y="80"/>
                  </a:lnTo>
                  <a:lnTo>
                    <a:pt x="880" y="82"/>
                  </a:lnTo>
                  <a:lnTo>
                    <a:pt x="884" y="84"/>
                  </a:lnTo>
                  <a:lnTo>
                    <a:pt x="890" y="88"/>
                  </a:lnTo>
                  <a:lnTo>
                    <a:pt x="894" y="90"/>
                  </a:lnTo>
                  <a:lnTo>
                    <a:pt x="896" y="94"/>
                  </a:lnTo>
                  <a:lnTo>
                    <a:pt x="898" y="98"/>
                  </a:lnTo>
                  <a:lnTo>
                    <a:pt x="898" y="102"/>
                  </a:lnTo>
                  <a:lnTo>
                    <a:pt x="894" y="106"/>
                  </a:lnTo>
                  <a:lnTo>
                    <a:pt x="886" y="110"/>
                  </a:lnTo>
                  <a:lnTo>
                    <a:pt x="888" y="114"/>
                  </a:lnTo>
                  <a:lnTo>
                    <a:pt x="890" y="120"/>
                  </a:lnTo>
                  <a:lnTo>
                    <a:pt x="894" y="124"/>
                  </a:lnTo>
                  <a:lnTo>
                    <a:pt x="898" y="126"/>
                  </a:lnTo>
                  <a:lnTo>
                    <a:pt x="902" y="128"/>
                  </a:lnTo>
                  <a:lnTo>
                    <a:pt x="904" y="134"/>
                  </a:lnTo>
                  <a:lnTo>
                    <a:pt x="902" y="140"/>
                  </a:lnTo>
                  <a:lnTo>
                    <a:pt x="900" y="144"/>
                  </a:lnTo>
                  <a:lnTo>
                    <a:pt x="896" y="146"/>
                  </a:lnTo>
                  <a:lnTo>
                    <a:pt x="892" y="146"/>
                  </a:lnTo>
                  <a:lnTo>
                    <a:pt x="888" y="146"/>
                  </a:lnTo>
                  <a:lnTo>
                    <a:pt x="884" y="144"/>
                  </a:lnTo>
                  <a:lnTo>
                    <a:pt x="878" y="140"/>
                  </a:lnTo>
                  <a:lnTo>
                    <a:pt x="874" y="136"/>
                  </a:lnTo>
                  <a:lnTo>
                    <a:pt x="872" y="132"/>
                  </a:lnTo>
                  <a:lnTo>
                    <a:pt x="870" y="126"/>
                  </a:lnTo>
                  <a:lnTo>
                    <a:pt x="872" y="122"/>
                  </a:lnTo>
                  <a:lnTo>
                    <a:pt x="872" y="118"/>
                  </a:lnTo>
                  <a:lnTo>
                    <a:pt x="876" y="116"/>
                  </a:lnTo>
                  <a:lnTo>
                    <a:pt x="878" y="114"/>
                  </a:lnTo>
                  <a:lnTo>
                    <a:pt x="880" y="112"/>
                  </a:lnTo>
                  <a:lnTo>
                    <a:pt x="880" y="108"/>
                  </a:lnTo>
                  <a:lnTo>
                    <a:pt x="880" y="104"/>
                  </a:lnTo>
                  <a:lnTo>
                    <a:pt x="876" y="100"/>
                  </a:lnTo>
                  <a:lnTo>
                    <a:pt x="870" y="96"/>
                  </a:lnTo>
                  <a:lnTo>
                    <a:pt x="864" y="94"/>
                  </a:lnTo>
                  <a:lnTo>
                    <a:pt x="858" y="92"/>
                  </a:lnTo>
                  <a:lnTo>
                    <a:pt x="852" y="90"/>
                  </a:lnTo>
                  <a:lnTo>
                    <a:pt x="852" y="92"/>
                  </a:lnTo>
                  <a:lnTo>
                    <a:pt x="850" y="96"/>
                  </a:lnTo>
                  <a:lnTo>
                    <a:pt x="848" y="100"/>
                  </a:lnTo>
                  <a:lnTo>
                    <a:pt x="848" y="104"/>
                  </a:lnTo>
                  <a:lnTo>
                    <a:pt x="844" y="104"/>
                  </a:lnTo>
                  <a:lnTo>
                    <a:pt x="842" y="102"/>
                  </a:lnTo>
                  <a:lnTo>
                    <a:pt x="846" y="106"/>
                  </a:lnTo>
                  <a:lnTo>
                    <a:pt x="850" y="108"/>
                  </a:lnTo>
                  <a:lnTo>
                    <a:pt x="850" y="114"/>
                  </a:lnTo>
                  <a:lnTo>
                    <a:pt x="850" y="118"/>
                  </a:lnTo>
                  <a:lnTo>
                    <a:pt x="840" y="120"/>
                  </a:lnTo>
                  <a:lnTo>
                    <a:pt x="830" y="118"/>
                  </a:lnTo>
                  <a:lnTo>
                    <a:pt x="822" y="114"/>
                  </a:lnTo>
                  <a:lnTo>
                    <a:pt x="816" y="108"/>
                  </a:lnTo>
                  <a:lnTo>
                    <a:pt x="816" y="104"/>
                  </a:lnTo>
                  <a:lnTo>
                    <a:pt x="816" y="102"/>
                  </a:lnTo>
                  <a:lnTo>
                    <a:pt x="818" y="98"/>
                  </a:lnTo>
                  <a:lnTo>
                    <a:pt x="820" y="96"/>
                  </a:lnTo>
                  <a:lnTo>
                    <a:pt x="822" y="92"/>
                  </a:lnTo>
                  <a:lnTo>
                    <a:pt x="824" y="88"/>
                  </a:lnTo>
                  <a:lnTo>
                    <a:pt x="824" y="86"/>
                  </a:lnTo>
                  <a:lnTo>
                    <a:pt x="824" y="82"/>
                  </a:lnTo>
                  <a:lnTo>
                    <a:pt x="822" y="82"/>
                  </a:lnTo>
                  <a:lnTo>
                    <a:pt x="818" y="80"/>
                  </a:lnTo>
                  <a:lnTo>
                    <a:pt x="812" y="80"/>
                  </a:lnTo>
                  <a:lnTo>
                    <a:pt x="806" y="100"/>
                  </a:lnTo>
                  <a:lnTo>
                    <a:pt x="804" y="126"/>
                  </a:lnTo>
                  <a:lnTo>
                    <a:pt x="796" y="114"/>
                  </a:lnTo>
                  <a:lnTo>
                    <a:pt x="792" y="100"/>
                  </a:lnTo>
                  <a:lnTo>
                    <a:pt x="790" y="90"/>
                  </a:lnTo>
                  <a:lnTo>
                    <a:pt x="794" y="78"/>
                  </a:lnTo>
                  <a:lnTo>
                    <a:pt x="780" y="76"/>
                  </a:lnTo>
                  <a:lnTo>
                    <a:pt x="768" y="82"/>
                  </a:lnTo>
                  <a:lnTo>
                    <a:pt x="760" y="92"/>
                  </a:lnTo>
                  <a:lnTo>
                    <a:pt x="754" y="106"/>
                  </a:lnTo>
                  <a:lnTo>
                    <a:pt x="752" y="120"/>
                  </a:lnTo>
                  <a:lnTo>
                    <a:pt x="754" y="128"/>
                  </a:lnTo>
                  <a:lnTo>
                    <a:pt x="760" y="138"/>
                  </a:lnTo>
                  <a:lnTo>
                    <a:pt x="764" y="148"/>
                  </a:lnTo>
                  <a:lnTo>
                    <a:pt x="766" y="156"/>
                  </a:lnTo>
                  <a:lnTo>
                    <a:pt x="762" y="164"/>
                  </a:lnTo>
                  <a:lnTo>
                    <a:pt x="750" y="166"/>
                  </a:lnTo>
                  <a:lnTo>
                    <a:pt x="740" y="160"/>
                  </a:lnTo>
                  <a:lnTo>
                    <a:pt x="730" y="150"/>
                  </a:lnTo>
                  <a:lnTo>
                    <a:pt x="722" y="142"/>
                  </a:lnTo>
                  <a:lnTo>
                    <a:pt x="712" y="138"/>
                  </a:lnTo>
                  <a:lnTo>
                    <a:pt x="704" y="136"/>
                  </a:lnTo>
                  <a:lnTo>
                    <a:pt x="694" y="136"/>
                  </a:lnTo>
                  <a:lnTo>
                    <a:pt x="696" y="140"/>
                  </a:lnTo>
                  <a:lnTo>
                    <a:pt x="696" y="144"/>
                  </a:lnTo>
                  <a:lnTo>
                    <a:pt x="696" y="150"/>
                  </a:lnTo>
                  <a:lnTo>
                    <a:pt x="692" y="158"/>
                  </a:lnTo>
                  <a:lnTo>
                    <a:pt x="684" y="162"/>
                  </a:lnTo>
                  <a:lnTo>
                    <a:pt x="678" y="160"/>
                  </a:lnTo>
                  <a:lnTo>
                    <a:pt x="668" y="156"/>
                  </a:lnTo>
                  <a:lnTo>
                    <a:pt x="660" y="152"/>
                  </a:lnTo>
                  <a:lnTo>
                    <a:pt x="652" y="150"/>
                  </a:lnTo>
                  <a:lnTo>
                    <a:pt x="646" y="152"/>
                  </a:lnTo>
                  <a:lnTo>
                    <a:pt x="638" y="154"/>
                  </a:lnTo>
                  <a:lnTo>
                    <a:pt x="632" y="158"/>
                  </a:lnTo>
                  <a:lnTo>
                    <a:pt x="626" y="162"/>
                  </a:lnTo>
                  <a:lnTo>
                    <a:pt x="628" y="158"/>
                  </a:lnTo>
                  <a:lnTo>
                    <a:pt x="630" y="152"/>
                  </a:lnTo>
                  <a:lnTo>
                    <a:pt x="634" y="148"/>
                  </a:lnTo>
                  <a:lnTo>
                    <a:pt x="618" y="150"/>
                  </a:lnTo>
                  <a:lnTo>
                    <a:pt x="604" y="160"/>
                  </a:lnTo>
                  <a:lnTo>
                    <a:pt x="588" y="174"/>
                  </a:lnTo>
                  <a:lnTo>
                    <a:pt x="572" y="186"/>
                  </a:lnTo>
                  <a:lnTo>
                    <a:pt x="558" y="188"/>
                  </a:lnTo>
                  <a:lnTo>
                    <a:pt x="558" y="182"/>
                  </a:lnTo>
                  <a:lnTo>
                    <a:pt x="560" y="174"/>
                  </a:lnTo>
                  <a:lnTo>
                    <a:pt x="566" y="168"/>
                  </a:lnTo>
                  <a:lnTo>
                    <a:pt x="562" y="162"/>
                  </a:lnTo>
                  <a:lnTo>
                    <a:pt x="558" y="160"/>
                  </a:lnTo>
                  <a:lnTo>
                    <a:pt x="552" y="158"/>
                  </a:lnTo>
                  <a:lnTo>
                    <a:pt x="546" y="158"/>
                  </a:lnTo>
                  <a:lnTo>
                    <a:pt x="544" y="164"/>
                  </a:lnTo>
                  <a:lnTo>
                    <a:pt x="542" y="170"/>
                  </a:lnTo>
                  <a:lnTo>
                    <a:pt x="542" y="174"/>
                  </a:lnTo>
                  <a:lnTo>
                    <a:pt x="540" y="180"/>
                  </a:lnTo>
                  <a:lnTo>
                    <a:pt x="538" y="184"/>
                  </a:lnTo>
                  <a:lnTo>
                    <a:pt x="534" y="188"/>
                  </a:lnTo>
                  <a:lnTo>
                    <a:pt x="536" y="192"/>
                  </a:lnTo>
                  <a:lnTo>
                    <a:pt x="536" y="196"/>
                  </a:lnTo>
                  <a:lnTo>
                    <a:pt x="534" y="198"/>
                  </a:lnTo>
                  <a:lnTo>
                    <a:pt x="530" y="200"/>
                  </a:lnTo>
                  <a:lnTo>
                    <a:pt x="526" y="200"/>
                  </a:lnTo>
                  <a:lnTo>
                    <a:pt x="522" y="200"/>
                  </a:lnTo>
                  <a:lnTo>
                    <a:pt x="518" y="198"/>
                  </a:lnTo>
                  <a:lnTo>
                    <a:pt x="514" y="196"/>
                  </a:lnTo>
                  <a:lnTo>
                    <a:pt x="518" y="204"/>
                  </a:lnTo>
                  <a:lnTo>
                    <a:pt x="518" y="212"/>
                  </a:lnTo>
                  <a:lnTo>
                    <a:pt x="518" y="220"/>
                  </a:lnTo>
                  <a:lnTo>
                    <a:pt x="512" y="222"/>
                  </a:lnTo>
                  <a:lnTo>
                    <a:pt x="506" y="222"/>
                  </a:lnTo>
                  <a:lnTo>
                    <a:pt x="502" y="220"/>
                  </a:lnTo>
                  <a:lnTo>
                    <a:pt x="500" y="218"/>
                  </a:lnTo>
                  <a:lnTo>
                    <a:pt x="500" y="214"/>
                  </a:lnTo>
                  <a:lnTo>
                    <a:pt x="498" y="210"/>
                  </a:lnTo>
                  <a:lnTo>
                    <a:pt x="498" y="206"/>
                  </a:lnTo>
                  <a:lnTo>
                    <a:pt x="496" y="202"/>
                  </a:lnTo>
                  <a:lnTo>
                    <a:pt x="494" y="196"/>
                  </a:lnTo>
                  <a:lnTo>
                    <a:pt x="486" y="204"/>
                  </a:lnTo>
                  <a:lnTo>
                    <a:pt x="476" y="212"/>
                  </a:lnTo>
                  <a:lnTo>
                    <a:pt x="466" y="218"/>
                  </a:lnTo>
                  <a:lnTo>
                    <a:pt x="466" y="206"/>
                  </a:lnTo>
                  <a:lnTo>
                    <a:pt x="462" y="196"/>
                  </a:lnTo>
                  <a:lnTo>
                    <a:pt x="456" y="188"/>
                  </a:lnTo>
                  <a:lnTo>
                    <a:pt x="450" y="180"/>
                  </a:lnTo>
                  <a:lnTo>
                    <a:pt x="444" y="170"/>
                  </a:lnTo>
                  <a:lnTo>
                    <a:pt x="466" y="170"/>
                  </a:lnTo>
                  <a:lnTo>
                    <a:pt x="488" y="174"/>
                  </a:lnTo>
                  <a:lnTo>
                    <a:pt x="510" y="176"/>
                  </a:lnTo>
                  <a:lnTo>
                    <a:pt x="494" y="150"/>
                  </a:lnTo>
                  <a:lnTo>
                    <a:pt x="474" y="134"/>
                  </a:lnTo>
                  <a:lnTo>
                    <a:pt x="448" y="128"/>
                  </a:lnTo>
                  <a:lnTo>
                    <a:pt x="420" y="130"/>
                  </a:lnTo>
                  <a:lnTo>
                    <a:pt x="422" y="126"/>
                  </a:lnTo>
                  <a:lnTo>
                    <a:pt x="424" y="122"/>
                  </a:lnTo>
                  <a:lnTo>
                    <a:pt x="426" y="118"/>
                  </a:lnTo>
                  <a:lnTo>
                    <a:pt x="428" y="114"/>
                  </a:lnTo>
                  <a:lnTo>
                    <a:pt x="418" y="106"/>
                  </a:lnTo>
                  <a:lnTo>
                    <a:pt x="408" y="106"/>
                  </a:lnTo>
                  <a:lnTo>
                    <a:pt x="398" y="112"/>
                  </a:lnTo>
                  <a:lnTo>
                    <a:pt x="388" y="118"/>
                  </a:lnTo>
                  <a:lnTo>
                    <a:pt x="378" y="120"/>
                  </a:lnTo>
                  <a:lnTo>
                    <a:pt x="366" y="120"/>
                  </a:lnTo>
                  <a:lnTo>
                    <a:pt x="360" y="116"/>
                  </a:lnTo>
                  <a:lnTo>
                    <a:pt x="356" y="112"/>
                  </a:lnTo>
                  <a:lnTo>
                    <a:pt x="350" y="110"/>
                  </a:lnTo>
                  <a:lnTo>
                    <a:pt x="338" y="114"/>
                  </a:lnTo>
                  <a:lnTo>
                    <a:pt x="332" y="118"/>
                  </a:lnTo>
                  <a:lnTo>
                    <a:pt x="326" y="122"/>
                  </a:lnTo>
                  <a:lnTo>
                    <a:pt x="320" y="128"/>
                  </a:lnTo>
                  <a:lnTo>
                    <a:pt x="316" y="134"/>
                  </a:lnTo>
                  <a:lnTo>
                    <a:pt x="314" y="140"/>
                  </a:lnTo>
                  <a:lnTo>
                    <a:pt x="312" y="146"/>
                  </a:lnTo>
                  <a:lnTo>
                    <a:pt x="312" y="150"/>
                  </a:lnTo>
                  <a:lnTo>
                    <a:pt x="312" y="156"/>
                  </a:lnTo>
                  <a:lnTo>
                    <a:pt x="312" y="160"/>
                  </a:lnTo>
                  <a:lnTo>
                    <a:pt x="308" y="166"/>
                  </a:lnTo>
                  <a:lnTo>
                    <a:pt x="302" y="168"/>
                  </a:lnTo>
                  <a:lnTo>
                    <a:pt x="298" y="172"/>
                  </a:lnTo>
                  <a:lnTo>
                    <a:pt x="292" y="174"/>
                  </a:lnTo>
                  <a:lnTo>
                    <a:pt x="288" y="176"/>
                  </a:lnTo>
                  <a:lnTo>
                    <a:pt x="282" y="180"/>
                  </a:lnTo>
                  <a:lnTo>
                    <a:pt x="278" y="184"/>
                  </a:lnTo>
                  <a:lnTo>
                    <a:pt x="274" y="190"/>
                  </a:lnTo>
                  <a:lnTo>
                    <a:pt x="272" y="194"/>
                  </a:lnTo>
                  <a:lnTo>
                    <a:pt x="272" y="200"/>
                  </a:lnTo>
                  <a:lnTo>
                    <a:pt x="272" y="210"/>
                  </a:lnTo>
                  <a:lnTo>
                    <a:pt x="260" y="214"/>
                  </a:lnTo>
                  <a:lnTo>
                    <a:pt x="250" y="220"/>
                  </a:lnTo>
                  <a:lnTo>
                    <a:pt x="242" y="228"/>
                  </a:lnTo>
                  <a:lnTo>
                    <a:pt x="232" y="234"/>
                  </a:lnTo>
                  <a:lnTo>
                    <a:pt x="220" y="234"/>
                  </a:lnTo>
                  <a:lnTo>
                    <a:pt x="220" y="240"/>
                  </a:lnTo>
                  <a:lnTo>
                    <a:pt x="220" y="246"/>
                  </a:lnTo>
                  <a:lnTo>
                    <a:pt x="222" y="252"/>
                  </a:lnTo>
                  <a:lnTo>
                    <a:pt x="220" y="260"/>
                  </a:lnTo>
                  <a:lnTo>
                    <a:pt x="220" y="264"/>
                  </a:lnTo>
                  <a:lnTo>
                    <a:pt x="216" y="268"/>
                  </a:lnTo>
                  <a:lnTo>
                    <a:pt x="212" y="272"/>
                  </a:lnTo>
                  <a:lnTo>
                    <a:pt x="208" y="276"/>
                  </a:lnTo>
                  <a:lnTo>
                    <a:pt x="204" y="278"/>
                  </a:lnTo>
                  <a:lnTo>
                    <a:pt x="200" y="282"/>
                  </a:lnTo>
                  <a:lnTo>
                    <a:pt x="198" y="288"/>
                  </a:lnTo>
                  <a:lnTo>
                    <a:pt x="198" y="292"/>
                  </a:lnTo>
                  <a:lnTo>
                    <a:pt x="200" y="296"/>
                  </a:lnTo>
                  <a:lnTo>
                    <a:pt x="202" y="300"/>
                  </a:lnTo>
                  <a:lnTo>
                    <a:pt x="206" y="302"/>
                  </a:lnTo>
                  <a:lnTo>
                    <a:pt x="210" y="304"/>
                  </a:lnTo>
                  <a:lnTo>
                    <a:pt x="214" y="306"/>
                  </a:lnTo>
                  <a:lnTo>
                    <a:pt x="218" y="308"/>
                  </a:lnTo>
                  <a:lnTo>
                    <a:pt x="220" y="310"/>
                  </a:lnTo>
                  <a:lnTo>
                    <a:pt x="220" y="314"/>
                  </a:lnTo>
                  <a:lnTo>
                    <a:pt x="220" y="318"/>
                  </a:lnTo>
                  <a:lnTo>
                    <a:pt x="240" y="302"/>
                  </a:lnTo>
                  <a:lnTo>
                    <a:pt x="262" y="290"/>
                  </a:lnTo>
                  <a:lnTo>
                    <a:pt x="286" y="286"/>
                  </a:lnTo>
                  <a:lnTo>
                    <a:pt x="286" y="298"/>
                  </a:lnTo>
                  <a:lnTo>
                    <a:pt x="282" y="306"/>
                  </a:lnTo>
                  <a:lnTo>
                    <a:pt x="272" y="310"/>
                  </a:lnTo>
                  <a:lnTo>
                    <a:pt x="262" y="310"/>
                  </a:lnTo>
                  <a:lnTo>
                    <a:pt x="252" y="306"/>
                  </a:lnTo>
                  <a:lnTo>
                    <a:pt x="252" y="316"/>
                  </a:lnTo>
                  <a:lnTo>
                    <a:pt x="258" y="324"/>
                  </a:lnTo>
                  <a:lnTo>
                    <a:pt x="266" y="328"/>
                  </a:lnTo>
                  <a:lnTo>
                    <a:pt x="272" y="334"/>
                  </a:lnTo>
                  <a:lnTo>
                    <a:pt x="274" y="344"/>
                  </a:lnTo>
                  <a:lnTo>
                    <a:pt x="286" y="344"/>
                  </a:lnTo>
                  <a:lnTo>
                    <a:pt x="296" y="340"/>
                  </a:lnTo>
                  <a:lnTo>
                    <a:pt x="302" y="332"/>
                  </a:lnTo>
                  <a:lnTo>
                    <a:pt x="304" y="324"/>
                  </a:lnTo>
                  <a:lnTo>
                    <a:pt x="300" y="316"/>
                  </a:lnTo>
                  <a:lnTo>
                    <a:pt x="290" y="310"/>
                  </a:lnTo>
                  <a:lnTo>
                    <a:pt x="298" y="306"/>
                  </a:lnTo>
                  <a:lnTo>
                    <a:pt x="308" y="304"/>
                  </a:lnTo>
                  <a:lnTo>
                    <a:pt x="318" y="300"/>
                  </a:lnTo>
                  <a:lnTo>
                    <a:pt x="328" y="298"/>
                  </a:lnTo>
                  <a:lnTo>
                    <a:pt x="334" y="290"/>
                  </a:lnTo>
                  <a:lnTo>
                    <a:pt x="334" y="278"/>
                  </a:lnTo>
                  <a:lnTo>
                    <a:pt x="316" y="276"/>
                  </a:lnTo>
                  <a:lnTo>
                    <a:pt x="308" y="272"/>
                  </a:lnTo>
                  <a:lnTo>
                    <a:pt x="306" y="264"/>
                  </a:lnTo>
                  <a:lnTo>
                    <a:pt x="310" y="254"/>
                  </a:lnTo>
                  <a:lnTo>
                    <a:pt x="314" y="242"/>
                  </a:lnTo>
                  <a:lnTo>
                    <a:pt x="320" y="228"/>
                  </a:lnTo>
                  <a:lnTo>
                    <a:pt x="314" y="226"/>
                  </a:lnTo>
                  <a:lnTo>
                    <a:pt x="310" y="224"/>
                  </a:lnTo>
                  <a:lnTo>
                    <a:pt x="304" y="224"/>
                  </a:lnTo>
                  <a:lnTo>
                    <a:pt x="316" y="222"/>
                  </a:lnTo>
                  <a:lnTo>
                    <a:pt x="326" y="220"/>
                  </a:lnTo>
                  <a:lnTo>
                    <a:pt x="336" y="222"/>
                  </a:lnTo>
                  <a:lnTo>
                    <a:pt x="344" y="220"/>
                  </a:lnTo>
                  <a:lnTo>
                    <a:pt x="352" y="216"/>
                  </a:lnTo>
                  <a:lnTo>
                    <a:pt x="356" y="208"/>
                  </a:lnTo>
                  <a:lnTo>
                    <a:pt x="356" y="194"/>
                  </a:lnTo>
                  <a:lnTo>
                    <a:pt x="362" y="194"/>
                  </a:lnTo>
                  <a:lnTo>
                    <a:pt x="368" y="194"/>
                  </a:lnTo>
                  <a:lnTo>
                    <a:pt x="374" y="194"/>
                  </a:lnTo>
                  <a:lnTo>
                    <a:pt x="378" y="194"/>
                  </a:lnTo>
                  <a:lnTo>
                    <a:pt x="380" y="194"/>
                  </a:lnTo>
                  <a:lnTo>
                    <a:pt x="382" y="196"/>
                  </a:lnTo>
                  <a:lnTo>
                    <a:pt x="384" y="200"/>
                  </a:lnTo>
                  <a:lnTo>
                    <a:pt x="384" y="206"/>
                  </a:lnTo>
                  <a:lnTo>
                    <a:pt x="382" y="210"/>
                  </a:lnTo>
                  <a:lnTo>
                    <a:pt x="378" y="214"/>
                  </a:lnTo>
                  <a:lnTo>
                    <a:pt x="376" y="218"/>
                  </a:lnTo>
                  <a:lnTo>
                    <a:pt x="372" y="222"/>
                  </a:lnTo>
                  <a:lnTo>
                    <a:pt x="368" y="228"/>
                  </a:lnTo>
                  <a:lnTo>
                    <a:pt x="366" y="230"/>
                  </a:lnTo>
                  <a:lnTo>
                    <a:pt x="364" y="232"/>
                  </a:lnTo>
                  <a:lnTo>
                    <a:pt x="362" y="234"/>
                  </a:lnTo>
                  <a:lnTo>
                    <a:pt x="360" y="238"/>
                  </a:lnTo>
                  <a:lnTo>
                    <a:pt x="358" y="240"/>
                  </a:lnTo>
                  <a:lnTo>
                    <a:pt x="356" y="242"/>
                  </a:lnTo>
                  <a:lnTo>
                    <a:pt x="356" y="244"/>
                  </a:lnTo>
                  <a:lnTo>
                    <a:pt x="356" y="262"/>
                  </a:lnTo>
                  <a:lnTo>
                    <a:pt x="362" y="274"/>
                  </a:lnTo>
                  <a:lnTo>
                    <a:pt x="374" y="280"/>
                  </a:lnTo>
                  <a:lnTo>
                    <a:pt x="388" y="276"/>
                  </a:lnTo>
                  <a:lnTo>
                    <a:pt x="404" y="266"/>
                  </a:lnTo>
                  <a:lnTo>
                    <a:pt x="408" y="270"/>
                  </a:lnTo>
                  <a:lnTo>
                    <a:pt x="414" y="274"/>
                  </a:lnTo>
                  <a:lnTo>
                    <a:pt x="420" y="276"/>
                  </a:lnTo>
                  <a:lnTo>
                    <a:pt x="424" y="278"/>
                  </a:lnTo>
                  <a:lnTo>
                    <a:pt x="432" y="278"/>
                  </a:lnTo>
                  <a:lnTo>
                    <a:pt x="432" y="274"/>
                  </a:lnTo>
                  <a:lnTo>
                    <a:pt x="430" y="270"/>
                  </a:lnTo>
                  <a:lnTo>
                    <a:pt x="428" y="266"/>
                  </a:lnTo>
                  <a:lnTo>
                    <a:pt x="426" y="262"/>
                  </a:lnTo>
                  <a:lnTo>
                    <a:pt x="424" y="258"/>
                  </a:lnTo>
                  <a:lnTo>
                    <a:pt x="424" y="254"/>
                  </a:lnTo>
                  <a:lnTo>
                    <a:pt x="426" y="250"/>
                  </a:lnTo>
                  <a:lnTo>
                    <a:pt x="428" y="246"/>
                  </a:lnTo>
                  <a:lnTo>
                    <a:pt x="434" y="246"/>
                  </a:lnTo>
                  <a:lnTo>
                    <a:pt x="438" y="246"/>
                  </a:lnTo>
                  <a:lnTo>
                    <a:pt x="444" y="250"/>
                  </a:lnTo>
                  <a:lnTo>
                    <a:pt x="448" y="254"/>
                  </a:lnTo>
                  <a:lnTo>
                    <a:pt x="450" y="260"/>
                  </a:lnTo>
                  <a:lnTo>
                    <a:pt x="452" y="264"/>
                  </a:lnTo>
                  <a:lnTo>
                    <a:pt x="452" y="268"/>
                  </a:lnTo>
                  <a:lnTo>
                    <a:pt x="448" y="280"/>
                  </a:lnTo>
                  <a:lnTo>
                    <a:pt x="438" y="286"/>
                  </a:lnTo>
                  <a:lnTo>
                    <a:pt x="424" y="290"/>
                  </a:lnTo>
                  <a:lnTo>
                    <a:pt x="408" y="292"/>
                  </a:lnTo>
                  <a:lnTo>
                    <a:pt x="396" y="294"/>
                  </a:lnTo>
                  <a:lnTo>
                    <a:pt x="396" y="298"/>
                  </a:lnTo>
                  <a:lnTo>
                    <a:pt x="398" y="302"/>
                  </a:lnTo>
                  <a:lnTo>
                    <a:pt x="388" y="304"/>
                  </a:lnTo>
                  <a:lnTo>
                    <a:pt x="376" y="306"/>
                  </a:lnTo>
                  <a:lnTo>
                    <a:pt x="366" y="306"/>
                  </a:lnTo>
                  <a:lnTo>
                    <a:pt x="366" y="308"/>
                  </a:lnTo>
                  <a:lnTo>
                    <a:pt x="364" y="312"/>
                  </a:lnTo>
                  <a:lnTo>
                    <a:pt x="364" y="314"/>
                  </a:lnTo>
                  <a:lnTo>
                    <a:pt x="370" y="314"/>
                  </a:lnTo>
                  <a:lnTo>
                    <a:pt x="374" y="314"/>
                  </a:lnTo>
                  <a:lnTo>
                    <a:pt x="370" y="318"/>
                  </a:lnTo>
                  <a:lnTo>
                    <a:pt x="366" y="320"/>
                  </a:lnTo>
                  <a:lnTo>
                    <a:pt x="360" y="322"/>
                  </a:lnTo>
                  <a:lnTo>
                    <a:pt x="354" y="322"/>
                  </a:lnTo>
                  <a:lnTo>
                    <a:pt x="350" y="324"/>
                  </a:lnTo>
                  <a:lnTo>
                    <a:pt x="346" y="328"/>
                  </a:lnTo>
                  <a:lnTo>
                    <a:pt x="340" y="338"/>
                  </a:lnTo>
                  <a:lnTo>
                    <a:pt x="340" y="354"/>
                  </a:lnTo>
                  <a:lnTo>
                    <a:pt x="340" y="366"/>
                  </a:lnTo>
                  <a:lnTo>
                    <a:pt x="316" y="372"/>
                  </a:lnTo>
                  <a:lnTo>
                    <a:pt x="290" y="372"/>
                  </a:lnTo>
                  <a:lnTo>
                    <a:pt x="264" y="368"/>
                  </a:lnTo>
                  <a:lnTo>
                    <a:pt x="258" y="366"/>
                  </a:lnTo>
                  <a:lnTo>
                    <a:pt x="252" y="366"/>
                  </a:lnTo>
                  <a:lnTo>
                    <a:pt x="250" y="366"/>
                  </a:lnTo>
                  <a:lnTo>
                    <a:pt x="248" y="366"/>
                  </a:lnTo>
                  <a:lnTo>
                    <a:pt x="248" y="368"/>
                  </a:lnTo>
                  <a:lnTo>
                    <a:pt x="246" y="368"/>
                  </a:lnTo>
                  <a:lnTo>
                    <a:pt x="246" y="370"/>
                  </a:lnTo>
                  <a:lnTo>
                    <a:pt x="244" y="372"/>
                  </a:lnTo>
                  <a:lnTo>
                    <a:pt x="242" y="374"/>
                  </a:lnTo>
                  <a:lnTo>
                    <a:pt x="238" y="378"/>
                  </a:lnTo>
                  <a:lnTo>
                    <a:pt x="220" y="388"/>
                  </a:lnTo>
                  <a:lnTo>
                    <a:pt x="200" y="392"/>
                  </a:lnTo>
                  <a:lnTo>
                    <a:pt x="200" y="398"/>
                  </a:lnTo>
                  <a:lnTo>
                    <a:pt x="198" y="400"/>
                  </a:lnTo>
                  <a:lnTo>
                    <a:pt x="196" y="402"/>
                  </a:lnTo>
                  <a:lnTo>
                    <a:pt x="192" y="404"/>
                  </a:lnTo>
                  <a:lnTo>
                    <a:pt x="190" y="406"/>
                  </a:lnTo>
                  <a:lnTo>
                    <a:pt x="186" y="408"/>
                  </a:lnTo>
                  <a:lnTo>
                    <a:pt x="184" y="410"/>
                  </a:lnTo>
                  <a:lnTo>
                    <a:pt x="178" y="412"/>
                  </a:lnTo>
                  <a:lnTo>
                    <a:pt x="172" y="414"/>
                  </a:lnTo>
                  <a:lnTo>
                    <a:pt x="166" y="414"/>
                  </a:lnTo>
                  <a:lnTo>
                    <a:pt x="166" y="418"/>
                  </a:lnTo>
                  <a:lnTo>
                    <a:pt x="166" y="424"/>
                  </a:lnTo>
                  <a:lnTo>
                    <a:pt x="164" y="428"/>
                  </a:lnTo>
                  <a:lnTo>
                    <a:pt x="156" y="434"/>
                  </a:lnTo>
                  <a:lnTo>
                    <a:pt x="144" y="440"/>
                  </a:lnTo>
                  <a:lnTo>
                    <a:pt x="130" y="444"/>
                  </a:lnTo>
                  <a:lnTo>
                    <a:pt x="120" y="450"/>
                  </a:lnTo>
                  <a:lnTo>
                    <a:pt x="134" y="458"/>
                  </a:lnTo>
                  <a:lnTo>
                    <a:pt x="146" y="468"/>
                  </a:lnTo>
                  <a:lnTo>
                    <a:pt x="154" y="480"/>
                  </a:lnTo>
                  <a:lnTo>
                    <a:pt x="156" y="492"/>
                  </a:lnTo>
                  <a:lnTo>
                    <a:pt x="152" y="506"/>
                  </a:lnTo>
                  <a:lnTo>
                    <a:pt x="138" y="516"/>
                  </a:lnTo>
                  <a:lnTo>
                    <a:pt x="126" y="520"/>
                  </a:lnTo>
                  <a:lnTo>
                    <a:pt x="114" y="516"/>
                  </a:lnTo>
                  <a:lnTo>
                    <a:pt x="102" y="512"/>
                  </a:lnTo>
                  <a:lnTo>
                    <a:pt x="92" y="508"/>
                  </a:lnTo>
                  <a:lnTo>
                    <a:pt x="82" y="506"/>
                  </a:lnTo>
                  <a:lnTo>
                    <a:pt x="76" y="512"/>
                  </a:lnTo>
                  <a:lnTo>
                    <a:pt x="74" y="516"/>
                  </a:lnTo>
                  <a:lnTo>
                    <a:pt x="74" y="522"/>
                  </a:lnTo>
                  <a:lnTo>
                    <a:pt x="76" y="526"/>
                  </a:lnTo>
                  <a:lnTo>
                    <a:pt x="78" y="530"/>
                  </a:lnTo>
                  <a:lnTo>
                    <a:pt x="82" y="534"/>
                  </a:lnTo>
                  <a:lnTo>
                    <a:pt x="82" y="538"/>
                  </a:lnTo>
                  <a:lnTo>
                    <a:pt x="82" y="544"/>
                  </a:lnTo>
                  <a:lnTo>
                    <a:pt x="80" y="550"/>
                  </a:lnTo>
                  <a:lnTo>
                    <a:pt x="78" y="554"/>
                  </a:lnTo>
                  <a:lnTo>
                    <a:pt x="76" y="560"/>
                  </a:lnTo>
                  <a:lnTo>
                    <a:pt x="76" y="564"/>
                  </a:lnTo>
                  <a:lnTo>
                    <a:pt x="76" y="580"/>
                  </a:lnTo>
                  <a:lnTo>
                    <a:pt x="82" y="588"/>
                  </a:lnTo>
                  <a:lnTo>
                    <a:pt x="90" y="590"/>
                  </a:lnTo>
                  <a:lnTo>
                    <a:pt x="100" y="588"/>
                  </a:lnTo>
                  <a:lnTo>
                    <a:pt x="112" y="582"/>
                  </a:lnTo>
                  <a:lnTo>
                    <a:pt x="124" y="574"/>
                  </a:lnTo>
                  <a:lnTo>
                    <a:pt x="134" y="566"/>
                  </a:lnTo>
                  <a:lnTo>
                    <a:pt x="144" y="556"/>
                  </a:lnTo>
                  <a:lnTo>
                    <a:pt x="150" y="550"/>
                  </a:lnTo>
                  <a:lnTo>
                    <a:pt x="160" y="536"/>
                  </a:lnTo>
                  <a:lnTo>
                    <a:pt x="168" y="518"/>
                  </a:lnTo>
                  <a:lnTo>
                    <a:pt x="176" y="508"/>
                  </a:lnTo>
                  <a:lnTo>
                    <a:pt x="188" y="502"/>
                  </a:lnTo>
                  <a:lnTo>
                    <a:pt x="200" y="502"/>
                  </a:lnTo>
                  <a:lnTo>
                    <a:pt x="212" y="500"/>
                  </a:lnTo>
                  <a:lnTo>
                    <a:pt x="222" y="490"/>
                  </a:lnTo>
                  <a:lnTo>
                    <a:pt x="226" y="494"/>
                  </a:lnTo>
                  <a:lnTo>
                    <a:pt x="230" y="498"/>
                  </a:lnTo>
                  <a:lnTo>
                    <a:pt x="234" y="500"/>
                  </a:lnTo>
                  <a:lnTo>
                    <a:pt x="240" y="500"/>
                  </a:lnTo>
                  <a:lnTo>
                    <a:pt x="244" y="502"/>
                  </a:lnTo>
                  <a:lnTo>
                    <a:pt x="248" y="506"/>
                  </a:lnTo>
                  <a:lnTo>
                    <a:pt x="252" y="512"/>
                  </a:lnTo>
                  <a:lnTo>
                    <a:pt x="256" y="516"/>
                  </a:lnTo>
                  <a:lnTo>
                    <a:pt x="258" y="522"/>
                  </a:lnTo>
                  <a:lnTo>
                    <a:pt x="262" y="528"/>
                  </a:lnTo>
                  <a:lnTo>
                    <a:pt x="266" y="530"/>
                  </a:lnTo>
                  <a:lnTo>
                    <a:pt x="270" y="534"/>
                  </a:lnTo>
                  <a:lnTo>
                    <a:pt x="274" y="536"/>
                  </a:lnTo>
                  <a:lnTo>
                    <a:pt x="278" y="538"/>
                  </a:lnTo>
                  <a:lnTo>
                    <a:pt x="282" y="542"/>
                  </a:lnTo>
                  <a:lnTo>
                    <a:pt x="286" y="548"/>
                  </a:lnTo>
                  <a:lnTo>
                    <a:pt x="288" y="554"/>
                  </a:lnTo>
                  <a:lnTo>
                    <a:pt x="290" y="562"/>
                  </a:lnTo>
                  <a:lnTo>
                    <a:pt x="290" y="572"/>
                  </a:lnTo>
                  <a:lnTo>
                    <a:pt x="272" y="576"/>
                  </a:lnTo>
                  <a:lnTo>
                    <a:pt x="254" y="580"/>
                  </a:lnTo>
                  <a:lnTo>
                    <a:pt x="268" y="588"/>
                  </a:lnTo>
                  <a:lnTo>
                    <a:pt x="282" y="594"/>
                  </a:lnTo>
                  <a:lnTo>
                    <a:pt x="298" y="598"/>
                  </a:lnTo>
                  <a:lnTo>
                    <a:pt x="310" y="596"/>
                  </a:lnTo>
                  <a:lnTo>
                    <a:pt x="314" y="590"/>
                  </a:lnTo>
                  <a:lnTo>
                    <a:pt x="314" y="582"/>
                  </a:lnTo>
                  <a:lnTo>
                    <a:pt x="308" y="572"/>
                  </a:lnTo>
                  <a:lnTo>
                    <a:pt x="304" y="564"/>
                  </a:lnTo>
                  <a:lnTo>
                    <a:pt x="300" y="554"/>
                  </a:lnTo>
                  <a:lnTo>
                    <a:pt x="306" y="552"/>
                  </a:lnTo>
                  <a:lnTo>
                    <a:pt x="312" y="550"/>
                  </a:lnTo>
                  <a:lnTo>
                    <a:pt x="320" y="548"/>
                  </a:lnTo>
                  <a:lnTo>
                    <a:pt x="304" y="538"/>
                  </a:lnTo>
                  <a:lnTo>
                    <a:pt x="288" y="524"/>
                  </a:lnTo>
                  <a:lnTo>
                    <a:pt x="270" y="510"/>
                  </a:lnTo>
                  <a:lnTo>
                    <a:pt x="252" y="500"/>
                  </a:lnTo>
                  <a:lnTo>
                    <a:pt x="234" y="496"/>
                  </a:lnTo>
                  <a:lnTo>
                    <a:pt x="250" y="492"/>
                  </a:lnTo>
                  <a:lnTo>
                    <a:pt x="266" y="488"/>
                  </a:lnTo>
                  <a:lnTo>
                    <a:pt x="280" y="484"/>
                  </a:lnTo>
                  <a:lnTo>
                    <a:pt x="292" y="474"/>
                  </a:lnTo>
                  <a:lnTo>
                    <a:pt x="298" y="488"/>
                  </a:lnTo>
                  <a:lnTo>
                    <a:pt x="306" y="500"/>
                  </a:lnTo>
                  <a:lnTo>
                    <a:pt x="316" y="512"/>
                  </a:lnTo>
                  <a:lnTo>
                    <a:pt x="322" y="520"/>
                  </a:lnTo>
                  <a:lnTo>
                    <a:pt x="330" y="526"/>
                  </a:lnTo>
                  <a:lnTo>
                    <a:pt x="336" y="532"/>
                  </a:lnTo>
                  <a:lnTo>
                    <a:pt x="340" y="542"/>
                  </a:lnTo>
                  <a:lnTo>
                    <a:pt x="348" y="558"/>
                  </a:lnTo>
                  <a:lnTo>
                    <a:pt x="350" y="574"/>
                  </a:lnTo>
                  <a:lnTo>
                    <a:pt x="346" y="592"/>
                  </a:lnTo>
                  <a:lnTo>
                    <a:pt x="350" y="592"/>
                  </a:lnTo>
                  <a:lnTo>
                    <a:pt x="356" y="592"/>
                  </a:lnTo>
                  <a:lnTo>
                    <a:pt x="362" y="592"/>
                  </a:lnTo>
                  <a:lnTo>
                    <a:pt x="368" y="592"/>
                  </a:lnTo>
                  <a:lnTo>
                    <a:pt x="372" y="590"/>
                  </a:lnTo>
                  <a:lnTo>
                    <a:pt x="378" y="586"/>
                  </a:lnTo>
                  <a:lnTo>
                    <a:pt x="380" y="584"/>
                  </a:lnTo>
                  <a:lnTo>
                    <a:pt x="380" y="580"/>
                  </a:lnTo>
                  <a:lnTo>
                    <a:pt x="378" y="578"/>
                  </a:lnTo>
                  <a:lnTo>
                    <a:pt x="376" y="576"/>
                  </a:lnTo>
                  <a:lnTo>
                    <a:pt x="374" y="572"/>
                  </a:lnTo>
                  <a:lnTo>
                    <a:pt x="372" y="568"/>
                  </a:lnTo>
                  <a:lnTo>
                    <a:pt x="370" y="566"/>
                  </a:lnTo>
                  <a:lnTo>
                    <a:pt x="368" y="562"/>
                  </a:lnTo>
                  <a:lnTo>
                    <a:pt x="364" y="560"/>
                  </a:lnTo>
                  <a:lnTo>
                    <a:pt x="362" y="556"/>
                  </a:lnTo>
                  <a:lnTo>
                    <a:pt x="360" y="552"/>
                  </a:lnTo>
                  <a:lnTo>
                    <a:pt x="360" y="548"/>
                  </a:lnTo>
                  <a:lnTo>
                    <a:pt x="362" y="544"/>
                  </a:lnTo>
                  <a:lnTo>
                    <a:pt x="366" y="540"/>
                  </a:lnTo>
                  <a:lnTo>
                    <a:pt x="370" y="538"/>
                  </a:lnTo>
                  <a:lnTo>
                    <a:pt x="376" y="536"/>
                  </a:lnTo>
                  <a:lnTo>
                    <a:pt x="382" y="538"/>
                  </a:lnTo>
                  <a:lnTo>
                    <a:pt x="388" y="540"/>
                  </a:lnTo>
                  <a:lnTo>
                    <a:pt x="398" y="548"/>
                  </a:lnTo>
                  <a:lnTo>
                    <a:pt x="400" y="560"/>
                  </a:lnTo>
                  <a:lnTo>
                    <a:pt x="400" y="574"/>
                  </a:lnTo>
                  <a:lnTo>
                    <a:pt x="402" y="586"/>
                  </a:lnTo>
                  <a:lnTo>
                    <a:pt x="404" y="596"/>
                  </a:lnTo>
                  <a:lnTo>
                    <a:pt x="414" y="604"/>
                  </a:lnTo>
                  <a:lnTo>
                    <a:pt x="426" y="606"/>
                  </a:lnTo>
                  <a:lnTo>
                    <a:pt x="438" y="604"/>
                  </a:lnTo>
                  <a:lnTo>
                    <a:pt x="448" y="600"/>
                  </a:lnTo>
                  <a:lnTo>
                    <a:pt x="458" y="602"/>
                  </a:lnTo>
                  <a:lnTo>
                    <a:pt x="466" y="610"/>
                  </a:lnTo>
                  <a:lnTo>
                    <a:pt x="470" y="608"/>
                  </a:lnTo>
                  <a:lnTo>
                    <a:pt x="474" y="606"/>
                  </a:lnTo>
                  <a:lnTo>
                    <a:pt x="478" y="604"/>
                  </a:lnTo>
                  <a:lnTo>
                    <a:pt x="484" y="620"/>
                  </a:lnTo>
                  <a:lnTo>
                    <a:pt x="478" y="638"/>
                  </a:lnTo>
                  <a:lnTo>
                    <a:pt x="468" y="652"/>
                  </a:lnTo>
                  <a:lnTo>
                    <a:pt x="452" y="664"/>
                  </a:lnTo>
                  <a:lnTo>
                    <a:pt x="438" y="672"/>
                  </a:lnTo>
                  <a:lnTo>
                    <a:pt x="420" y="674"/>
                  </a:lnTo>
                  <a:lnTo>
                    <a:pt x="404" y="672"/>
                  </a:lnTo>
                  <a:lnTo>
                    <a:pt x="390" y="666"/>
                  </a:lnTo>
                  <a:lnTo>
                    <a:pt x="376" y="660"/>
                  </a:lnTo>
                  <a:lnTo>
                    <a:pt x="362" y="654"/>
                  </a:lnTo>
                  <a:lnTo>
                    <a:pt x="346" y="654"/>
                  </a:lnTo>
                  <a:lnTo>
                    <a:pt x="342" y="664"/>
                  </a:lnTo>
                  <a:lnTo>
                    <a:pt x="332" y="668"/>
                  </a:lnTo>
                  <a:lnTo>
                    <a:pt x="320" y="666"/>
                  </a:lnTo>
                  <a:lnTo>
                    <a:pt x="306" y="662"/>
                  </a:lnTo>
                  <a:lnTo>
                    <a:pt x="290" y="656"/>
                  </a:lnTo>
                  <a:lnTo>
                    <a:pt x="276" y="648"/>
                  </a:lnTo>
                  <a:lnTo>
                    <a:pt x="264" y="644"/>
                  </a:lnTo>
                  <a:lnTo>
                    <a:pt x="254" y="642"/>
                  </a:lnTo>
                  <a:lnTo>
                    <a:pt x="250" y="622"/>
                  </a:lnTo>
                  <a:lnTo>
                    <a:pt x="252" y="604"/>
                  </a:lnTo>
                  <a:lnTo>
                    <a:pt x="254" y="608"/>
                  </a:lnTo>
                  <a:lnTo>
                    <a:pt x="254" y="602"/>
                  </a:lnTo>
                  <a:lnTo>
                    <a:pt x="254" y="598"/>
                  </a:lnTo>
                  <a:lnTo>
                    <a:pt x="254" y="592"/>
                  </a:lnTo>
                  <a:lnTo>
                    <a:pt x="236" y="590"/>
                  </a:lnTo>
                  <a:lnTo>
                    <a:pt x="214" y="590"/>
                  </a:lnTo>
                  <a:lnTo>
                    <a:pt x="194" y="590"/>
                  </a:lnTo>
                  <a:lnTo>
                    <a:pt x="174" y="592"/>
                  </a:lnTo>
                  <a:lnTo>
                    <a:pt x="162" y="594"/>
                  </a:lnTo>
                  <a:lnTo>
                    <a:pt x="156" y="596"/>
                  </a:lnTo>
                  <a:lnTo>
                    <a:pt x="148" y="602"/>
                  </a:lnTo>
                  <a:lnTo>
                    <a:pt x="140" y="606"/>
                  </a:lnTo>
                  <a:lnTo>
                    <a:pt x="126" y="608"/>
                  </a:lnTo>
                  <a:lnTo>
                    <a:pt x="114" y="604"/>
                  </a:lnTo>
                  <a:lnTo>
                    <a:pt x="104" y="606"/>
                  </a:lnTo>
                  <a:lnTo>
                    <a:pt x="102" y="608"/>
                  </a:lnTo>
                  <a:lnTo>
                    <a:pt x="98" y="612"/>
                  </a:lnTo>
                  <a:lnTo>
                    <a:pt x="96" y="618"/>
                  </a:lnTo>
                  <a:lnTo>
                    <a:pt x="92" y="624"/>
                  </a:lnTo>
                  <a:lnTo>
                    <a:pt x="90" y="628"/>
                  </a:lnTo>
                  <a:lnTo>
                    <a:pt x="88" y="632"/>
                  </a:lnTo>
                  <a:lnTo>
                    <a:pt x="84" y="638"/>
                  </a:lnTo>
                  <a:lnTo>
                    <a:pt x="78" y="642"/>
                  </a:lnTo>
                  <a:lnTo>
                    <a:pt x="74" y="646"/>
                  </a:lnTo>
                  <a:lnTo>
                    <a:pt x="72" y="652"/>
                  </a:lnTo>
                  <a:lnTo>
                    <a:pt x="68" y="658"/>
                  </a:lnTo>
                  <a:lnTo>
                    <a:pt x="58" y="676"/>
                  </a:lnTo>
                  <a:lnTo>
                    <a:pt x="46" y="690"/>
                  </a:lnTo>
                  <a:lnTo>
                    <a:pt x="32" y="708"/>
                  </a:lnTo>
                  <a:lnTo>
                    <a:pt x="20" y="726"/>
                  </a:lnTo>
                  <a:lnTo>
                    <a:pt x="8" y="746"/>
                  </a:lnTo>
                  <a:lnTo>
                    <a:pt x="2" y="766"/>
                  </a:lnTo>
                  <a:lnTo>
                    <a:pt x="2" y="790"/>
                  </a:lnTo>
                  <a:lnTo>
                    <a:pt x="4" y="812"/>
                  </a:lnTo>
                  <a:lnTo>
                    <a:pt x="4" y="832"/>
                  </a:lnTo>
                  <a:lnTo>
                    <a:pt x="2" y="848"/>
                  </a:lnTo>
                  <a:lnTo>
                    <a:pt x="0" y="864"/>
                  </a:lnTo>
                  <a:lnTo>
                    <a:pt x="4" y="880"/>
                  </a:lnTo>
                  <a:lnTo>
                    <a:pt x="16" y="898"/>
                  </a:lnTo>
                  <a:lnTo>
                    <a:pt x="30" y="920"/>
                  </a:lnTo>
                  <a:lnTo>
                    <a:pt x="48" y="942"/>
                  </a:lnTo>
                  <a:lnTo>
                    <a:pt x="64" y="960"/>
                  </a:lnTo>
                  <a:lnTo>
                    <a:pt x="80" y="972"/>
                  </a:lnTo>
                  <a:lnTo>
                    <a:pt x="96" y="978"/>
                  </a:lnTo>
                  <a:lnTo>
                    <a:pt x="112" y="982"/>
                  </a:lnTo>
                  <a:lnTo>
                    <a:pt x="126" y="978"/>
                  </a:lnTo>
                  <a:lnTo>
                    <a:pt x="130" y="976"/>
                  </a:lnTo>
                  <a:lnTo>
                    <a:pt x="132" y="972"/>
                  </a:lnTo>
                  <a:lnTo>
                    <a:pt x="134" y="968"/>
                  </a:lnTo>
                  <a:lnTo>
                    <a:pt x="138" y="962"/>
                  </a:lnTo>
                  <a:lnTo>
                    <a:pt x="140" y="960"/>
                  </a:lnTo>
                  <a:lnTo>
                    <a:pt x="146" y="958"/>
                  </a:lnTo>
                  <a:lnTo>
                    <a:pt x="150" y="958"/>
                  </a:lnTo>
                  <a:lnTo>
                    <a:pt x="156" y="958"/>
                  </a:lnTo>
                  <a:lnTo>
                    <a:pt x="162" y="958"/>
                  </a:lnTo>
                  <a:lnTo>
                    <a:pt x="174" y="952"/>
                  </a:lnTo>
                  <a:lnTo>
                    <a:pt x="186" y="944"/>
                  </a:lnTo>
                  <a:lnTo>
                    <a:pt x="198" y="942"/>
                  </a:lnTo>
                  <a:lnTo>
                    <a:pt x="210" y="948"/>
                  </a:lnTo>
                  <a:lnTo>
                    <a:pt x="218" y="962"/>
                  </a:lnTo>
                  <a:lnTo>
                    <a:pt x="220" y="976"/>
                  </a:lnTo>
                  <a:lnTo>
                    <a:pt x="230" y="972"/>
                  </a:lnTo>
                  <a:lnTo>
                    <a:pt x="240" y="968"/>
                  </a:lnTo>
                  <a:lnTo>
                    <a:pt x="250" y="960"/>
                  </a:lnTo>
                  <a:lnTo>
                    <a:pt x="250" y="980"/>
                  </a:lnTo>
                  <a:lnTo>
                    <a:pt x="250" y="998"/>
                  </a:lnTo>
                  <a:lnTo>
                    <a:pt x="246" y="1018"/>
                  </a:lnTo>
                  <a:lnTo>
                    <a:pt x="244" y="1032"/>
                  </a:lnTo>
                  <a:lnTo>
                    <a:pt x="248" y="1044"/>
                  </a:lnTo>
                  <a:lnTo>
                    <a:pt x="254" y="1056"/>
                  </a:lnTo>
                  <a:lnTo>
                    <a:pt x="264" y="1072"/>
                  </a:lnTo>
                  <a:lnTo>
                    <a:pt x="270" y="1086"/>
                  </a:lnTo>
                  <a:lnTo>
                    <a:pt x="272" y="1096"/>
                  </a:lnTo>
                  <a:lnTo>
                    <a:pt x="270" y="1108"/>
                  </a:lnTo>
                  <a:lnTo>
                    <a:pt x="268" y="1120"/>
                  </a:lnTo>
                  <a:lnTo>
                    <a:pt x="268" y="1134"/>
                  </a:lnTo>
                  <a:lnTo>
                    <a:pt x="270" y="1154"/>
                  </a:lnTo>
                  <a:lnTo>
                    <a:pt x="272" y="1174"/>
                  </a:lnTo>
                  <a:lnTo>
                    <a:pt x="270" y="1194"/>
                  </a:lnTo>
                  <a:lnTo>
                    <a:pt x="272" y="1222"/>
                  </a:lnTo>
                  <a:lnTo>
                    <a:pt x="280" y="1254"/>
                  </a:lnTo>
                  <a:lnTo>
                    <a:pt x="290" y="1284"/>
                  </a:lnTo>
                  <a:lnTo>
                    <a:pt x="300" y="1314"/>
                  </a:lnTo>
                  <a:lnTo>
                    <a:pt x="310" y="1346"/>
                  </a:lnTo>
                  <a:lnTo>
                    <a:pt x="318" y="1380"/>
                  </a:lnTo>
                  <a:lnTo>
                    <a:pt x="322" y="1416"/>
                  </a:lnTo>
                  <a:lnTo>
                    <a:pt x="346" y="1412"/>
                  </a:lnTo>
                  <a:lnTo>
                    <a:pt x="366" y="1404"/>
                  </a:lnTo>
                  <a:lnTo>
                    <a:pt x="382" y="1394"/>
                  </a:lnTo>
                  <a:lnTo>
                    <a:pt x="400" y="1382"/>
                  </a:lnTo>
                  <a:lnTo>
                    <a:pt x="418" y="1370"/>
                  </a:lnTo>
                  <a:lnTo>
                    <a:pt x="424" y="1366"/>
                  </a:lnTo>
                  <a:lnTo>
                    <a:pt x="430" y="1364"/>
                  </a:lnTo>
                  <a:lnTo>
                    <a:pt x="436" y="1360"/>
                  </a:lnTo>
                  <a:lnTo>
                    <a:pt x="440" y="1358"/>
                  </a:lnTo>
                  <a:lnTo>
                    <a:pt x="442" y="1354"/>
                  </a:lnTo>
                  <a:lnTo>
                    <a:pt x="446" y="1350"/>
                  </a:lnTo>
                  <a:lnTo>
                    <a:pt x="448" y="1342"/>
                  </a:lnTo>
                  <a:lnTo>
                    <a:pt x="448" y="1326"/>
                  </a:lnTo>
                  <a:lnTo>
                    <a:pt x="446" y="1310"/>
                  </a:lnTo>
                  <a:lnTo>
                    <a:pt x="446" y="1294"/>
                  </a:lnTo>
                  <a:lnTo>
                    <a:pt x="458" y="1292"/>
                  </a:lnTo>
                  <a:lnTo>
                    <a:pt x="466" y="1286"/>
                  </a:lnTo>
                  <a:lnTo>
                    <a:pt x="468" y="1276"/>
                  </a:lnTo>
                  <a:lnTo>
                    <a:pt x="468" y="1264"/>
                  </a:lnTo>
                  <a:lnTo>
                    <a:pt x="466" y="1252"/>
                  </a:lnTo>
                  <a:lnTo>
                    <a:pt x="466" y="1240"/>
                  </a:lnTo>
                  <a:lnTo>
                    <a:pt x="468" y="1224"/>
                  </a:lnTo>
                  <a:lnTo>
                    <a:pt x="476" y="1214"/>
                  </a:lnTo>
                  <a:lnTo>
                    <a:pt x="486" y="1208"/>
                  </a:lnTo>
                  <a:lnTo>
                    <a:pt x="496" y="1204"/>
                  </a:lnTo>
                  <a:lnTo>
                    <a:pt x="508" y="1200"/>
                  </a:lnTo>
                  <a:lnTo>
                    <a:pt x="518" y="1192"/>
                  </a:lnTo>
                  <a:lnTo>
                    <a:pt x="526" y="1180"/>
                  </a:lnTo>
                  <a:lnTo>
                    <a:pt x="530" y="1160"/>
                  </a:lnTo>
                  <a:lnTo>
                    <a:pt x="526" y="1140"/>
                  </a:lnTo>
                  <a:lnTo>
                    <a:pt x="518" y="1118"/>
                  </a:lnTo>
                  <a:lnTo>
                    <a:pt x="508" y="1096"/>
                  </a:lnTo>
                  <a:lnTo>
                    <a:pt x="504" y="1076"/>
                  </a:lnTo>
                  <a:lnTo>
                    <a:pt x="506" y="1056"/>
                  </a:lnTo>
                  <a:lnTo>
                    <a:pt x="516" y="1038"/>
                  </a:lnTo>
                  <a:lnTo>
                    <a:pt x="530" y="1020"/>
                  </a:lnTo>
                  <a:lnTo>
                    <a:pt x="548" y="1002"/>
                  </a:lnTo>
                  <a:lnTo>
                    <a:pt x="564" y="986"/>
                  </a:lnTo>
                  <a:lnTo>
                    <a:pt x="580" y="970"/>
                  </a:lnTo>
                  <a:lnTo>
                    <a:pt x="586" y="960"/>
                  </a:lnTo>
                  <a:lnTo>
                    <a:pt x="596" y="948"/>
                  </a:lnTo>
                  <a:lnTo>
                    <a:pt x="606" y="932"/>
                  </a:lnTo>
                  <a:lnTo>
                    <a:pt x="616" y="918"/>
                  </a:lnTo>
                  <a:lnTo>
                    <a:pt x="620" y="904"/>
                  </a:lnTo>
                  <a:lnTo>
                    <a:pt x="618" y="892"/>
                  </a:lnTo>
                  <a:lnTo>
                    <a:pt x="608" y="884"/>
                  </a:lnTo>
                  <a:lnTo>
                    <a:pt x="594" y="882"/>
                  </a:lnTo>
                  <a:lnTo>
                    <a:pt x="580" y="886"/>
                  </a:lnTo>
                  <a:lnTo>
                    <a:pt x="564" y="892"/>
                  </a:lnTo>
                  <a:lnTo>
                    <a:pt x="550" y="894"/>
                  </a:lnTo>
                  <a:lnTo>
                    <a:pt x="536" y="890"/>
                  </a:lnTo>
                  <a:lnTo>
                    <a:pt x="534" y="888"/>
                  </a:lnTo>
                  <a:lnTo>
                    <a:pt x="532" y="884"/>
                  </a:lnTo>
                  <a:lnTo>
                    <a:pt x="530" y="878"/>
                  </a:lnTo>
                  <a:lnTo>
                    <a:pt x="530" y="874"/>
                  </a:lnTo>
                  <a:lnTo>
                    <a:pt x="528" y="870"/>
                  </a:lnTo>
                  <a:lnTo>
                    <a:pt x="524" y="862"/>
                  </a:lnTo>
                  <a:lnTo>
                    <a:pt x="518" y="856"/>
                  </a:lnTo>
                  <a:lnTo>
                    <a:pt x="514" y="850"/>
                  </a:lnTo>
                  <a:lnTo>
                    <a:pt x="504" y="830"/>
                  </a:lnTo>
                  <a:lnTo>
                    <a:pt x="496" y="810"/>
                  </a:lnTo>
                  <a:lnTo>
                    <a:pt x="488" y="794"/>
                  </a:lnTo>
                  <a:lnTo>
                    <a:pt x="478" y="780"/>
                  </a:lnTo>
                  <a:lnTo>
                    <a:pt x="468" y="766"/>
                  </a:lnTo>
                  <a:lnTo>
                    <a:pt x="462" y="742"/>
                  </a:lnTo>
                  <a:lnTo>
                    <a:pt x="456" y="718"/>
                  </a:lnTo>
                  <a:lnTo>
                    <a:pt x="446" y="694"/>
                  </a:lnTo>
                  <a:lnTo>
                    <a:pt x="458" y="688"/>
                  </a:lnTo>
                  <a:lnTo>
                    <a:pt x="468" y="690"/>
                  </a:lnTo>
                  <a:lnTo>
                    <a:pt x="474" y="698"/>
                  </a:lnTo>
                  <a:lnTo>
                    <a:pt x="480" y="708"/>
                  </a:lnTo>
                  <a:lnTo>
                    <a:pt x="484" y="720"/>
                  </a:lnTo>
                  <a:lnTo>
                    <a:pt x="502" y="750"/>
                  </a:lnTo>
                  <a:lnTo>
                    <a:pt x="518" y="780"/>
                  </a:lnTo>
                  <a:lnTo>
                    <a:pt x="520" y="788"/>
                  </a:lnTo>
                  <a:lnTo>
                    <a:pt x="520" y="794"/>
                  </a:lnTo>
                  <a:lnTo>
                    <a:pt x="520" y="800"/>
                  </a:lnTo>
                  <a:lnTo>
                    <a:pt x="522" y="806"/>
                  </a:lnTo>
                  <a:lnTo>
                    <a:pt x="524" y="810"/>
                  </a:lnTo>
                  <a:lnTo>
                    <a:pt x="526" y="814"/>
                  </a:lnTo>
                  <a:lnTo>
                    <a:pt x="528" y="818"/>
                  </a:lnTo>
                  <a:lnTo>
                    <a:pt x="532" y="824"/>
                  </a:lnTo>
                  <a:lnTo>
                    <a:pt x="540" y="850"/>
                  </a:lnTo>
                  <a:lnTo>
                    <a:pt x="548" y="876"/>
                  </a:lnTo>
                  <a:lnTo>
                    <a:pt x="590" y="856"/>
                  </a:lnTo>
                  <a:lnTo>
                    <a:pt x="634" y="830"/>
                  </a:lnTo>
                  <a:lnTo>
                    <a:pt x="672" y="800"/>
                  </a:lnTo>
                  <a:lnTo>
                    <a:pt x="684" y="790"/>
                  </a:lnTo>
                  <a:lnTo>
                    <a:pt x="692" y="778"/>
                  </a:lnTo>
                  <a:lnTo>
                    <a:pt x="694" y="766"/>
                  </a:lnTo>
                  <a:lnTo>
                    <a:pt x="686" y="752"/>
                  </a:lnTo>
                  <a:lnTo>
                    <a:pt x="678" y="746"/>
                  </a:lnTo>
                  <a:lnTo>
                    <a:pt x="670" y="742"/>
                  </a:lnTo>
                  <a:lnTo>
                    <a:pt x="664" y="740"/>
                  </a:lnTo>
                  <a:lnTo>
                    <a:pt x="660" y="732"/>
                  </a:lnTo>
                  <a:lnTo>
                    <a:pt x="656" y="720"/>
                  </a:lnTo>
                  <a:lnTo>
                    <a:pt x="652" y="718"/>
                  </a:lnTo>
                  <a:lnTo>
                    <a:pt x="646" y="718"/>
                  </a:lnTo>
                  <a:lnTo>
                    <a:pt x="644" y="718"/>
                  </a:lnTo>
                  <a:lnTo>
                    <a:pt x="642" y="720"/>
                  </a:lnTo>
                  <a:lnTo>
                    <a:pt x="638" y="724"/>
                  </a:lnTo>
                  <a:lnTo>
                    <a:pt x="636" y="728"/>
                  </a:lnTo>
                  <a:lnTo>
                    <a:pt x="634" y="732"/>
                  </a:lnTo>
                  <a:lnTo>
                    <a:pt x="632" y="734"/>
                  </a:lnTo>
                  <a:lnTo>
                    <a:pt x="630" y="738"/>
                  </a:lnTo>
                  <a:lnTo>
                    <a:pt x="626" y="740"/>
                  </a:lnTo>
                  <a:lnTo>
                    <a:pt x="612" y="726"/>
                  </a:lnTo>
                  <a:lnTo>
                    <a:pt x="596" y="712"/>
                  </a:lnTo>
                  <a:lnTo>
                    <a:pt x="584" y="696"/>
                  </a:lnTo>
                  <a:lnTo>
                    <a:pt x="576" y="676"/>
                  </a:lnTo>
                  <a:lnTo>
                    <a:pt x="590" y="672"/>
                  </a:lnTo>
                  <a:lnTo>
                    <a:pt x="600" y="676"/>
                  </a:lnTo>
                  <a:lnTo>
                    <a:pt x="608" y="684"/>
                  </a:lnTo>
                  <a:lnTo>
                    <a:pt x="614" y="694"/>
                  </a:lnTo>
                  <a:lnTo>
                    <a:pt x="620" y="704"/>
                  </a:lnTo>
                  <a:lnTo>
                    <a:pt x="630" y="710"/>
                  </a:lnTo>
                  <a:lnTo>
                    <a:pt x="642" y="712"/>
                  </a:lnTo>
                  <a:lnTo>
                    <a:pt x="656" y="708"/>
                  </a:lnTo>
                  <a:lnTo>
                    <a:pt x="668" y="706"/>
                  </a:lnTo>
                  <a:lnTo>
                    <a:pt x="672" y="720"/>
                  </a:lnTo>
                  <a:lnTo>
                    <a:pt x="680" y="726"/>
                  </a:lnTo>
                  <a:lnTo>
                    <a:pt x="690" y="728"/>
                  </a:lnTo>
                  <a:lnTo>
                    <a:pt x="704" y="726"/>
                  </a:lnTo>
                  <a:lnTo>
                    <a:pt x="718" y="724"/>
                  </a:lnTo>
                  <a:lnTo>
                    <a:pt x="730" y="724"/>
                  </a:lnTo>
                  <a:lnTo>
                    <a:pt x="736" y="724"/>
                  </a:lnTo>
                  <a:lnTo>
                    <a:pt x="740" y="726"/>
                  </a:lnTo>
                  <a:lnTo>
                    <a:pt x="742" y="726"/>
                  </a:lnTo>
                  <a:lnTo>
                    <a:pt x="744" y="726"/>
                  </a:lnTo>
                  <a:lnTo>
                    <a:pt x="744" y="728"/>
                  </a:lnTo>
                  <a:lnTo>
                    <a:pt x="744" y="730"/>
                  </a:lnTo>
                  <a:lnTo>
                    <a:pt x="746" y="732"/>
                  </a:lnTo>
                  <a:lnTo>
                    <a:pt x="748" y="736"/>
                  </a:lnTo>
                  <a:lnTo>
                    <a:pt x="750" y="742"/>
                  </a:lnTo>
                  <a:lnTo>
                    <a:pt x="760" y="752"/>
                  </a:lnTo>
                  <a:lnTo>
                    <a:pt x="772" y="760"/>
                  </a:lnTo>
                  <a:lnTo>
                    <a:pt x="786" y="760"/>
                  </a:lnTo>
                  <a:lnTo>
                    <a:pt x="786" y="766"/>
                  </a:lnTo>
                  <a:lnTo>
                    <a:pt x="784" y="770"/>
                  </a:lnTo>
                  <a:lnTo>
                    <a:pt x="780" y="774"/>
                  </a:lnTo>
                  <a:lnTo>
                    <a:pt x="776" y="776"/>
                  </a:lnTo>
                  <a:lnTo>
                    <a:pt x="780" y="780"/>
                  </a:lnTo>
                  <a:lnTo>
                    <a:pt x="786" y="784"/>
                  </a:lnTo>
                  <a:lnTo>
                    <a:pt x="792" y="784"/>
                  </a:lnTo>
                  <a:lnTo>
                    <a:pt x="800" y="786"/>
                  </a:lnTo>
                  <a:lnTo>
                    <a:pt x="800" y="810"/>
                  </a:lnTo>
                  <a:lnTo>
                    <a:pt x="804" y="834"/>
                  </a:lnTo>
                  <a:lnTo>
                    <a:pt x="812" y="858"/>
                  </a:lnTo>
                  <a:lnTo>
                    <a:pt x="822" y="874"/>
                  </a:lnTo>
                  <a:lnTo>
                    <a:pt x="832" y="892"/>
                  </a:lnTo>
                  <a:lnTo>
                    <a:pt x="840" y="910"/>
                  </a:lnTo>
                  <a:lnTo>
                    <a:pt x="844" y="928"/>
                  </a:lnTo>
                  <a:lnTo>
                    <a:pt x="848" y="926"/>
                  </a:lnTo>
                  <a:lnTo>
                    <a:pt x="852" y="924"/>
                  </a:lnTo>
                  <a:lnTo>
                    <a:pt x="854" y="922"/>
                  </a:lnTo>
                  <a:lnTo>
                    <a:pt x="858" y="916"/>
                  </a:lnTo>
                  <a:lnTo>
                    <a:pt x="856" y="928"/>
                  </a:lnTo>
                  <a:lnTo>
                    <a:pt x="858" y="938"/>
                  </a:lnTo>
                  <a:lnTo>
                    <a:pt x="864" y="950"/>
                  </a:lnTo>
                  <a:lnTo>
                    <a:pt x="874" y="958"/>
                  </a:lnTo>
                  <a:lnTo>
                    <a:pt x="876" y="942"/>
                  </a:lnTo>
                  <a:lnTo>
                    <a:pt x="872" y="926"/>
                  </a:lnTo>
                  <a:lnTo>
                    <a:pt x="866" y="910"/>
                  </a:lnTo>
                  <a:lnTo>
                    <a:pt x="864" y="890"/>
                  </a:lnTo>
                  <a:lnTo>
                    <a:pt x="864" y="870"/>
                  </a:lnTo>
                  <a:lnTo>
                    <a:pt x="866" y="850"/>
                  </a:lnTo>
                  <a:lnTo>
                    <a:pt x="866" y="836"/>
                  </a:lnTo>
                  <a:lnTo>
                    <a:pt x="870" y="830"/>
                  </a:lnTo>
                  <a:lnTo>
                    <a:pt x="874" y="826"/>
                  </a:lnTo>
                  <a:lnTo>
                    <a:pt x="884" y="824"/>
                  </a:lnTo>
                  <a:lnTo>
                    <a:pt x="896" y="818"/>
                  </a:lnTo>
                  <a:lnTo>
                    <a:pt x="908" y="806"/>
                  </a:lnTo>
                  <a:lnTo>
                    <a:pt x="918" y="792"/>
                  </a:lnTo>
                  <a:lnTo>
                    <a:pt x="930" y="780"/>
                  </a:lnTo>
                  <a:lnTo>
                    <a:pt x="932" y="776"/>
                  </a:lnTo>
                  <a:lnTo>
                    <a:pt x="938" y="772"/>
                  </a:lnTo>
                  <a:lnTo>
                    <a:pt x="944" y="766"/>
                  </a:lnTo>
                  <a:lnTo>
                    <a:pt x="948" y="762"/>
                  </a:lnTo>
                  <a:lnTo>
                    <a:pt x="954" y="758"/>
                  </a:lnTo>
                  <a:lnTo>
                    <a:pt x="958" y="756"/>
                  </a:lnTo>
                  <a:lnTo>
                    <a:pt x="964" y="754"/>
                  </a:lnTo>
                  <a:lnTo>
                    <a:pt x="968" y="754"/>
                  </a:lnTo>
                  <a:lnTo>
                    <a:pt x="970" y="754"/>
                  </a:lnTo>
                  <a:lnTo>
                    <a:pt x="972" y="756"/>
                  </a:lnTo>
                  <a:lnTo>
                    <a:pt x="974" y="760"/>
                  </a:lnTo>
                  <a:lnTo>
                    <a:pt x="974" y="762"/>
                  </a:lnTo>
                  <a:lnTo>
                    <a:pt x="974" y="766"/>
                  </a:lnTo>
                  <a:lnTo>
                    <a:pt x="974" y="772"/>
                  </a:lnTo>
                  <a:lnTo>
                    <a:pt x="974" y="776"/>
                  </a:lnTo>
                  <a:lnTo>
                    <a:pt x="976" y="780"/>
                  </a:lnTo>
                  <a:lnTo>
                    <a:pt x="982" y="792"/>
                  </a:lnTo>
                  <a:lnTo>
                    <a:pt x="988" y="800"/>
                  </a:lnTo>
                  <a:lnTo>
                    <a:pt x="994" y="810"/>
                  </a:lnTo>
                  <a:lnTo>
                    <a:pt x="998" y="820"/>
                  </a:lnTo>
                  <a:lnTo>
                    <a:pt x="996" y="834"/>
                  </a:lnTo>
                  <a:lnTo>
                    <a:pt x="1004" y="834"/>
                  </a:lnTo>
                  <a:lnTo>
                    <a:pt x="1012" y="832"/>
                  </a:lnTo>
                  <a:lnTo>
                    <a:pt x="1018" y="828"/>
                  </a:lnTo>
                  <a:lnTo>
                    <a:pt x="1020" y="850"/>
                  </a:lnTo>
                  <a:lnTo>
                    <a:pt x="1026" y="868"/>
                  </a:lnTo>
                  <a:lnTo>
                    <a:pt x="1032" y="888"/>
                  </a:lnTo>
                  <a:lnTo>
                    <a:pt x="1032" y="902"/>
                  </a:lnTo>
                  <a:lnTo>
                    <a:pt x="1032" y="916"/>
                  </a:lnTo>
                  <a:lnTo>
                    <a:pt x="1034" y="930"/>
                  </a:lnTo>
                  <a:lnTo>
                    <a:pt x="1038" y="936"/>
                  </a:lnTo>
                  <a:lnTo>
                    <a:pt x="1042" y="940"/>
                  </a:lnTo>
                  <a:lnTo>
                    <a:pt x="1048" y="946"/>
                  </a:lnTo>
                  <a:lnTo>
                    <a:pt x="1052" y="950"/>
                  </a:lnTo>
                  <a:lnTo>
                    <a:pt x="1054" y="956"/>
                  </a:lnTo>
                  <a:lnTo>
                    <a:pt x="1056" y="962"/>
                  </a:lnTo>
                  <a:lnTo>
                    <a:pt x="1056" y="970"/>
                  </a:lnTo>
                  <a:lnTo>
                    <a:pt x="1058" y="976"/>
                  </a:lnTo>
                  <a:lnTo>
                    <a:pt x="1058" y="980"/>
                  </a:lnTo>
                  <a:lnTo>
                    <a:pt x="1060" y="986"/>
                  </a:lnTo>
                  <a:lnTo>
                    <a:pt x="1062" y="990"/>
                  </a:lnTo>
                  <a:lnTo>
                    <a:pt x="1064" y="994"/>
                  </a:lnTo>
                  <a:lnTo>
                    <a:pt x="1068" y="996"/>
                  </a:lnTo>
                  <a:lnTo>
                    <a:pt x="1074" y="998"/>
                  </a:lnTo>
                  <a:lnTo>
                    <a:pt x="1080" y="996"/>
                  </a:lnTo>
                  <a:lnTo>
                    <a:pt x="1080" y="980"/>
                  </a:lnTo>
                  <a:lnTo>
                    <a:pt x="1074" y="966"/>
                  </a:lnTo>
                  <a:lnTo>
                    <a:pt x="1064" y="954"/>
                  </a:lnTo>
                  <a:lnTo>
                    <a:pt x="1054" y="942"/>
                  </a:lnTo>
                  <a:lnTo>
                    <a:pt x="1048" y="928"/>
                  </a:lnTo>
                  <a:lnTo>
                    <a:pt x="1042" y="908"/>
                  </a:lnTo>
                  <a:lnTo>
                    <a:pt x="1042" y="886"/>
                  </a:lnTo>
                  <a:lnTo>
                    <a:pt x="1044" y="866"/>
                  </a:lnTo>
                  <a:lnTo>
                    <a:pt x="1056" y="864"/>
                  </a:lnTo>
                  <a:lnTo>
                    <a:pt x="1066" y="870"/>
                  </a:lnTo>
                  <a:lnTo>
                    <a:pt x="1074" y="880"/>
                  </a:lnTo>
                  <a:lnTo>
                    <a:pt x="1080" y="894"/>
                  </a:lnTo>
                  <a:lnTo>
                    <a:pt x="1086" y="906"/>
                  </a:lnTo>
                  <a:lnTo>
                    <a:pt x="1090" y="918"/>
                  </a:lnTo>
                  <a:lnTo>
                    <a:pt x="1104" y="902"/>
                  </a:lnTo>
                  <a:lnTo>
                    <a:pt x="1114" y="884"/>
                  </a:lnTo>
                  <a:lnTo>
                    <a:pt x="1118" y="862"/>
                  </a:lnTo>
                  <a:lnTo>
                    <a:pt x="1112" y="842"/>
                  </a:lnTo>
                  <a:lnTo>
                    <a:pt x="1104" y="832"/>
                  </a:lnTo>
                  <a:lnTo>
                    <a:pt x="1096" y="824"/>
                  </a:lnTo>
                  <a:lnTo>
                    <a:pt x="1090" y="816"/>
                  </a:lnTo>
                  <a:lnTo>
                    <a:pt x="1090" y="804"/>
                  </a:lnTo>
                  <a:lnTo>
                    <a:pt x="1094" y="792"/>
                  </a:lnTo>
                  <a:lnTo>
                    <a:pt x="1104" y="782"/>
                  </a:lnTo>
                  <a:lnTo>
                    <a:pt x="1116" y="774"/>
                  </a:lnTo>
                  <a:lnTo>
                    <a:pt x="1128" y="768"/>
                  </a:lnTo>
                  <a:lnTo>
                    <a:pt x="1130" y="774"/>
                  </a:lnTo>
                  <a:lnTo>
                    <a:pt x="1128" y="784"/>
                  </a:lnTo>
                  <a:lnTo>
                    <a:pt x="1124" y="794"/>
                  </a:lnTo>
                  <a:lnTo>
                    <a:pt x="1120" y="804"/>
                  </a:lnTo>
                  <a:lnTo>
                    <a:pt x="1118" y="812"/>
                  </a:lnTo>
                  <a:lnTo>
                    <a:pt x="1118" y="818"/>
                  </a:lnTo>
                  <a:lnTo>
                    <a:pt x="1124" y="820"/>
                  </a:lnTo>
                  <a:lnTo>
                    <a:pt x="1134" y="818"/>
                  </a:lnTo>
                  <a:lnTo>
                    <a:pt x="1146" y="810"/>
                  </a:lnTo>
                  <a:lnTo>
                    <a:pt x="1148" y="800"/>
                  </a:lnTo>
                  <a:lnTo>
                    <a:pt x="1148" y="786"/>
                  </a:lnTo>
                  <a:lnTo>
                    <a:pt x="1148" y="774"/>
                  </a:lnTo>
                  <a:lnTo>
                    <a:pt x="1152" y="764"/>
                  </a:lnTo>
                  <a:lnTo>
                    <a:pt x="1160" y="756"/>
                  </a:lnTo>
                  <a:lnTo>
                    <a:pt x="1172" y="752"/>
                  </a:lnTo>
                  <a:lnTo>
                    <a:pt x="1184" y="750"/>
                  </a:lnTo>
                  <a:lnTo>
                    <a:pt x="1196" y="748"/>
                  </a:lnTo>
                  <a:lnTo>
                    <a:pt x="1208" y="742"/>
                  </a:lnTo>
                  <a:lnTo>
                    <a:pt x="1216" y="730"/>
                  </a:lnTo>
                  <a:lnTo>
                    <a:pt x="1218" y="716"/>
                  </a:lnTo>
                  <a:lnTo>
                    <a:pt x="1218" y="700"/>
                  </a:lnTo>
                  <a:lnTo>
                    <a:pt x="1224" y="688"/>
                  </a:lnTo>
                  <a:lnTo>
                    <a:pt x="1232" y="674"/>
                  </a:lnTo>
                  <a:lnTo>
                    <a:pt x="1232" y="660"/>
                  </a:lnTo>
                  <a:lnTo>
                    <a:pt x="1228" y="652"/>
                  </a:lnTo>
                  <a:lnTo>
                    <a:pt x="1222" y="644"/>
                  </a:lnTo>
                  <a:lnTo>
                    <a:pt x="1216" y="634"/>
                  </a:lnTo>
                  <a:lnTo>
                    <a:pt x="1212" y="624"/>
                  </a:lnTo>
                  <a:lnTo>
                    <a:pt x="1214" y="610"/>
                  </a:lnTo>
                  <a:lnTo>
                    <a:pt x="1222" y="598"/>
                  </a:lnTo>
                  <a:lnTo>
                    <a:pt x="1232" y="588"/>
                  </a:lnTo>
                  <a:lnTo>
                    <a:pt x="1222" y="586"/>
                  </a:lnTo>
                  <a:lnTo>
                    <a:pt x="1212" y="588"/>
                  </a:lnTo>
                  <a:lnTo>
                    <a:pt x="1204" y="590"/>
                  </a:lnTo>
                  <a:lnTo>
                    <a:pt x="1196" y="586"/>
                  </a:lnTo>
                  <a:lnTo>
                    <a:pt x="1194" y="576"/>
                  </a:lnTo>
                  <a:lnTo>
                    <a:pt x="1196" y="564"/>
                  </a:lnTo>
                  <a:lnTo>
                    <a:pt x="1206" y="552"/>
                  </a:lnTo>
                  <a:lnTo>
                    <a:pt x="1218" y="542"/>
                  </a:lnTo>
                  <a:lnTo>
                    <a:pt x="1230" y="536"/>
                  </a:lnTo>
                  <a:lnTo>
                    <a:pt x="1242" y="534"/>
                  </a:lnTo>
                  <a:lnTo>
                    <a:pt x="1242" y="542"/>
                  </a:lnTo>
                  <a:lnTo>
                    <a:pt x="1240" y="548"/>
                  </a:lnTo>
                  <a:lnTo>
                    <a:pt x="1236" y="556"/>
                  </a:lnTo>
                  <a:lnTo>
                    <a:pt x="1232" y="562"/>
                  </a:lnTo>
                  <a:lnTo>
                    <a:pt x="1238" y="562"/>
                  </a:lnTo>
                  <a:lnTo>
                    <a:pt x="1248" y="560"/>
                  </a:lnTo>
                  <a:lnTo>
                    <a:pt x="1256" y="558"/>
                  </a:lnTo>
                  <a:lnTo>
                    <a:pt x="1264" y="558"/>
                  </a:lnTo>
                  <a:lnTo>
                    <a:pt x="1270" y="560"/>
                  </a:lnTo>
                  <a:lnTo>
                    <a:pt x="1272" y="566"/>
                  </a:lnTo>
                  <a:lnTo>
                    <a:pt x="1268" y="578"/>
                  </a:lnTo>
                  <a:lnTo>
                    <a:pt x="1280" y="582"/>
                  </a:lnTo>
                  <a:lnTo>
                    <a:pt x="1282" y="590"/>
                  </a:lnTo>
                  <a:lnTo>
                    <a:pt x="1282" y="600"/>
                  </a:lnTo>
                  <a:lnTo>
                    <a:pt x="1276" y="610"/>
                  </a:lnTo>
                  <a:lnTo>
                    <a:pt x="1272" y="620"/>
                  </a:lnTo>
                  <a:lnTo>
                    <a:pt x="1270" y="628"/>
                  </a:lnTo>
                  <a:lnTo>
                    <a:pt x="1278" y="626"/>
                  </a:lnTo>
                  <a:lnTo>
                    <a:pt x="1284" y="624"/>
                  </a:lnTo>
                  <a:lnTo>
                    <a:pt x="1292" y="618"/>
                  </a:lnTo>
                  <a:lnTo>
                    <a:pt x="1296" y="610"/>
                  </a:lnTo>
                  <a:lnTo>
                    <a:pt x="1300" y="600"/>
                  </a:lnTo>
                  <a:lnTo>
                    <a:pt x="1300" y="592"/>
                  </a:lnTo>
                  <a:lnTo>
                    <a:pt x="1296" y="588"/>
                  </a:lnTo>
                  <a:lnTo>
                    <a:pt x="1290" y="580"/>
                  </a:lnTo>
                  <a:lnTo>
                    <a:pt x="1286" y="572"/>
                  </a:lnTo>
                  <a:lnTo>
                    <a:pt x="1284" y="562"/>
                  </a:lnTo>
                  <a:lnTo>
                    <a:pt x="1288" y="556"/>
                  </a:lnTo>
                  <a:lnTo>
                    <a:pt x="1294" y="550"/>
                  </a:lnTo>
                  <a:lnTo>
                    <a:pt x="1300" y="546"/>
                  </a:lnTo>
                  <a:lnTo>
                    <a:pt x="1306" y="536"/>
                  </a:lnTo>
                  <a:lnTo>
                    <a:pt x="1306" y="532"/>
                  </a:lnTo>
                  <a:lnTo>
                    <a:pt x="1306" y="528"/>
                  </a:lnTo>
                  <a:lnTo>
                    <a:pt x="1304" y="526"/>
                  </a:lnTo>
                  <a:lnTo>
                    <a:pt x="1304" y="522"/>
                  </a:lnTo>
                  <a:lnTo>
                    <a:pt x="1304" y="518"/>
                  </a:lnTo>
                  <a:lnTo>
                    <a:pt x="1306" y="514"/>
                  </a:lnTo>
                  <a:lnTo>
                    <a:pt x="1310" y="510"/>
                  </a:lnTo>
                  <a:lnTo>
                    <a:pt x="1314" y="506"/>
                  </a:lnTo>
                  <a:lnTo>
                    <a:pt x="1320" y="502"/>
                  </a:lnTo>
                  <a:lnTo>
                    <a:pt x="1326" y="500"/>
                  </a:lnTo>
                  <a:lnTo>
                    <a:pt x="1330" y="494"/>
                  </a:lnTo>
                  <a:lnTo>
                    <a:pt x="1330" y="500"/>
                  </a:lnTo>
                  <a:lnTo>
                    <a:pt x="1330" y="504"/>
                  </a:lnTo>
                  <a:lnTo>
                    <a:pt x="1334" y="508"/>
                  </a:lnTo>
                  <a:lnTo>
                    <a:pt x="1336" y="512"/>
                  </a:lnTo>
                  <a:lnTo>
                    <a:pt x="1340" y="516"/>
                  </a:lnTo>
                  <a:lnTo>
                    <a:pt x="1346" y="518"/>
                  </a:lnTo>
                  <a:lnTo>
                    <a:pt x="1352" y="502"/>
                  </a:lnTo>
                  <a:lnTo>
                    <a:pt x="1364" y="486"/>
                  </a:lnTo>
                  <a:lnTo>
                    <a:pt x="1376" y="472"/>
                  </a:lnTo>
                  <a:lnTo>
                    <a:pt x="1386" y="458"/>
                  </a:lnTo>
                  <a:lnTo>
                    <a:pt x="1394" y="442"/>
                  </a:lnTo>
                  <a:lnTo>
                    <a:pt x="1398" y="424"/>
                  </a:lnTo>
                  <a:lnTo>
                    <a:pt x="1398" y="410"/>
                  </a:lnTo>
                  <a:lnTo>
                    <a:pt x="1394" y="396"/>
                  </a:lnTo>
                  <a:lnTo>
                    <a:pt x="1388" y="386"/>
                  </a:lnTo>
                  <a:lnTo>
                    <a:pt x="1378" y="382"/>
                  </a:lnTo>
                  <a:lnTo>
                    <a:pt x="1364" y="384"/>
                  </a:lnTo>
                  <a:lnTo>
                    <a:pt x="1362" y="380"/>
                  </a:lnTo>
                  <a:lnTo>
                    <a:pt x="1360" y="376"/>
                  </a:lnTo>
                  <a:lnTo>
                    <a:pt x="1360" y="374"/>
                  </a:lnTo>
                  <a:lnTo>
                    <a:pt x="1356" y="374"/>
                  </a:lnTo>
                  <a:lnTo>
                    <a:pt x="1352" y="374"/>
                  </a:lnTo>
                  <a:lnTo>
                    <a:pt x="1346" y="374"/>
                  </a:lnTo>
                  <a:lnTo>
                    <a:pt x="1342" y="374"/>
                  </a:lnTo>
                  <a:lnTo>
                    <a:pt x="1338" y="374"/>
                  </a:lnTo>
                  <a:lnTo>
                    <a:pt x="1334" y="372"/>
                  </a:lnTo>
                  <a:lnTo>
                    <a:pt x="1332" y="370"/>
                  </a:lnTo>
                  <a:lnTo>
                    <a:pt x="1330" y="366"/>
                  </a:lnTo>
                  <a:lnTo>
                    <a:pt x="1330" y="362"/>
                  </a:lnTo>
                  <a:lnTo>
                    <a:pt x="1332" y="356"/>
                  </a:lnTo>
                  <a:lnTo>
                    <a:pt x="1340" y="350"/>
                  </a:lnTo>
                  <a:lnTo>
                    <a:pt x="1352" y="346"/>
                  </a:lnTo>
                  <a:lnTo>
                    <a:pt x="1366" y="344"/>
                  </a:lnTo>
                  <a:lnTo>
                    <a:pt x="1376" y="340"/>
                  </a:lnTo>
                  <a:lnTo>
                    <a:pt x="1384" y="334"/>
                  </a:lnTo>
                  <a:lnTo>
                    <a:pt x="1390" y="328"/>
                  </a:lnTo>
                  <a:lnTo>
                    <a:pt x="1396" y="320"/>
                  </a:lnTo>
                  <a:lnTo>
                    <a:pt x="1402" y="312"/>
                  </a:lnTo>
                  <a:lnTo>
                    <a:pt x="1424" y="294"/>
                  </a:lnTo>
                  <a:lnTo>
                    <a:pt x="1446" y="282"/>
                  </a:lnTo>
                  <a:lnTo>
                    <a:pt x="1472" y="278"/>
                  </a:lnTo>
                  <a:lnTo>
                    <a:pt x="1500" y="278"/>
                  </a:lnTo>
                  <a:lnTo>
                    <a:pt x="1498" y="290"/>
                  </a:lnTo>
                  <a:lnTo>
                    <a:pt x="1494" y="300"/>
                  </a:lnTo>
                  <a:lnTo>
                    <a:pt x="1508" y="300"/>
                  </a:lnTo>
                  <a:lnTo>
                    <a:pt x="1518" y="294"/>
                  </a:lnTo>
                  <a:lnTo>
                    <a:pt x="1524" y="284"/>
                  </a:lnTo>
                  <a:lnTo>
                    <a:pt x="1532" y="274"/>
                  </a:lnTo>
                  <a:lnTo>
                    <a:pt x="1540" y="264"/>
                  </a:lnTo>
                  <a:lnTo>
                    <a:pt x="1548" y="260"/>
                  </a:lnTo>
                  <a:lnTo>
                    <a:pt x="1560" y="258"/>
                  </a:lnTo>
                  <a:lnTo>
                    <a:pt x="1570" y="258"/>
                  </a:lnTo>
                  <a:lnTo>
                    <a:pt x="1578" y="262"/>
                  </a:lnTo>
                  <a:lnTo>
                    <a:pt x="1580" y="270"/>
                  </a:lnTo>
                  <a:lnTo>
                    <a:pt x="1588" y="258"/>
                  </a:lnTo>
                  <a:lnTo>
                    <a:pt x="1600" y="246"/>
                  </a:lnTo>
                  <a:lnTo>
                    <a:pt x="1614" y="242"/>
                  </a:lnTo>
                  <a:lnTo>
                    <a:pt x="1614" y="260"/>
                  </a:lnTo>
                  <a:lnTo>
                    <a:pt x="1608" y="274"/>
                  </a:lnTo>
                  <a:lnTo>
                    <a:pt x="1598" y="286"/>
                  </a:lnTo>
                  <a:lnTo>
                    <a:pt x="1584" y="296"/>
                  </a:lnTo>
                  <a:lnTo>
                    <a:pt x="1572" y="306"/>
                  </a:lnTo>
                  <a:lnTo>
                    <a:pt x="1560" y="316"/>
                  </a:lnTo>
                  <a:lnTo>
                    <a:pt x="1550" y="330"/>
                  </a:lnTo>
                  <a:lnTo>
                    <a:pt x="1540" y="358"/>
                  </a:lnTo>
                  <a:lnTo>
                    <a:pt x="1538" y="388"/>
                  </a:lnTo>
                  <a:lnTo>
                    <a:pt x="1544" y="420"/>
                  </a:lnTo>
                  <a:lnTo>
                    <a:pt x="1552" y="406"/>
                  </a:lnTo>
                  <a:lnTo>
                    <a:pt x="1560" y="390"/>
                  </a:lnTo>
                  <a:lnTo>
                    <a:pt x="1568" y="376"/>
                  </a:lnTo>
                  <a:lnTo>
                    <a:pt x="1574" y="372"/>
                  </a:lnTo>
                  <a:lnTo>
                    <a:pt x="1578" y="368"/>
                  </a:lnTo>
                  <a:lnTo>
                    <a:pt x="1584" y="364"/>
                  </a:lnTo>
                  <a:lnTo>
                    <a:pt x="1588" y="358"/>
                  </a:lnTo>
                  <a:lnTo>
                    <a:pt x="1592" y="352"/>
                  </a:lnTo>
                  <a:lnTo>
                    <a:pt x="1598" y="336"/>
                  </a:lnTo>
                  <a:lnTo>
                    <a:pt x="1602" y="322"/>
                  </a:lnTo>
                  <a:lnTo>
                    <a:pt x="1606" y="308"/>
                  </a:lnTo>
                  <a:lnTo>
                    <a:pt x="1614" y="296"/>
                  </a:lnTo>
                  <a:lnTo>
                    <a:pt x="1628" y="284"/>
                  </a:lnTo>
                  <a:lnTo>
                    <a:pt x="1632" y="284"/>
                  </a:lnTo>
                  <a:lnTo>
                    <a:pt x="1638" y="282"/>
                  </a:lnTo>
                  <a:lnTo>
                    <a:pt x="1644" y="282"/>
                  </a:lnTo>
                  <a:lnTo>
                    <a:pt x="1650" y="280"/>
                  </a:lnTo>
                  <a:lnTo>
                    <a:pt x="1654" y="280"/>
                  </a:lnTo>
                  <a:lnTo>
                    <a:pt x="1656" y="278"/>
                  </a:lnTo>
                  <a:lnTo>
                    <a:pt x="1658" y="278"/>
                  </a:lnTo>
                  <a:lnTo>
                    <a:pt x="1660" y="278"/>
                  </a:lnTo>
                  <a:lnTo>
                    <a:pt x="1662" y="278"/>
                  </a:lnTo>
                  <a:lnTo>
                    <a:pt x="1664" y="276"/>
                  </a:lnTo>
                  <a:lnTo>
                    <a:pt x="1666" y="274"/>
                  </a:lnTo>
                  <a:lnTo>
                    <a:pt x="1672" y="270"/>
                  </a:lnTo>
                  <a:lnTo>
                    <a:pt x="1688" y="256"/>
                  </a:lnTo>
                  <a:lnTo>
                    <a:pt x="1700" y="250"/>
                  </a:lnTo>
                  <a:lnTo>
                    <a:pt x="1714" y="248"/>
                  </a:lnTo>
                  <a:lnTo>
                    <a:pt x="1732" y="248"/>
                  </a:lnTo>
                  <a:lnTo>
                    <a:pt x="1732" y="242"/>
                  </a:lnTo>
                  <a:lnTo>
                    <a:pt x="1730" y="238"/>
                  </a:lnTo>
                  <a:lnTo>
                    <a:pt x="1728" y="232"/>
                  </a:lnTo>
                  <a:lnTo>
                    <a:pt x="1724" y="228"/>
                  </a:lnTo>
                  <a:lnTo>
                    <a:pt x="1736" y="226"/>
                  </a:lnTo>
                  <a:lnTo>
                    <a:pt x="1744" y="218"/>
                  </a:lnTo>
                  <a:lnTo>
                    <a:pt x="1746" y="208"/>
                  </a:lnTo>
                  <a:lnTo>
                    <a:pt x="1746" y="194"/>
                  </a:lnTo>
                  <a:lnTo>
                    <a:pt x="1752" y="194"/>
                  </a:lnTo>
                  <a:lnTo>
                    <a:pt x="1758" y="198"/>
                  </a:lnTo>
                  <a:lnTo>
                    <a:pt x="1764" y="202"/>
                  </a:lnTo>
                  <a:lnTo>
                    <a:pt x="1768" y="206"/>
                  </a:lnTo>
                  <a:lnTo>
                    <a:pt x="1774" y="210"/>
                  </a:lnTo>
                  <a:lnTo>
                    <a:pt x="1778" y="214"/>
                  </a:lnTo>
                  <a:lnTo>
                    <a:pt x="1792" y="204"/>
                  </a:lnTo>
                  <a:lnTo>
                    <a:pt x="1796" y="194"/>
                  </a:lnTo>
                  <a:lnTo>
                    <a:pt x="1790" y="184"/>
                  </a:lnTo>
                  <a:lnTo>
                    <a:pt x="1778" y="172"/>
                  </a:lnTo>
                  <a:lnTo>
                    <a:pt x="1764" y="162"/>
                  </a:lnTo>
                  <a:lnTo>
                    <a:pt x="1746" y="154"/>
                  </a:lnTo>
                  <a:lnTo>
                    <a:pt x="1728" y="146"/>
                  </a:lnTo>
                  <a:lnTo>
                    <a:pt x="1712" y="142"/>
                  </a:lnTo>
                  <a:lnTo>
                    <a:pt x="1702" y="140"/>
                  </a:lnTo>
                  <a:close/>
                  <a:moveTo>
                    <a:pt x="818" y="196"/>
                  </a:moveTo>
                  <a:lnTo>
                    <a:pt x="822" y="188"/>
                  </a:lnTo>
                  <a:lnTo>
                    <a:pt x="824" y="182"/>
                  </a:lnTo>
                  <a:lnTo>
                    <a:pt x="828" y="174"/>
                  </a:lnTo>
                  <a:lnTo>
                    <a:pt x="824" y="172"/>
                  </a:lnTo>
                  <a:lnTo>
                    <a:pt x="822" y="170"/>
                  </a:lnTo>
                  <a:lnTo>
                    <a:pt x="818" y="176"/>
                  </a:lnTo>
                  <a:lnTo>
                    <a:pt x="816" y="182"/>
                  </a:lnTo>
                  <a:lnTo>
                    <a:pt x="812" y="188"/>
                  </a:lnTo>
                  <a:lnTo>
                    <a:pt x="808" y="194"/>
                  </a:lnTo>
                  <a:lnTo>
                    <a:pt x="804" y="198"/>
                  </a:lnTo>
                  <a:lnTo>
                    <a:pt x="798" y="200"/>
                  </a:lnTo>
                  <a:lnTo>
                    <a:pt x="792" y="200"/>
                  </a:lnTo>
                  <a:lnTo>
                    <a:pt x="790" y="194"/>
                  </a:lnTo>
                  <a:lnTo>
                    <a:pt x="790" y="190"/>
                  </a:lnTo>
                  <a:lnTo>
                    <a:pt x="792" y="186"/>
                  </a:lnTo>
                  <a:lnTo>
                    <a:pt x="794" y="184"/>
                  </a:lnTo>
                  <a:lnTo>
                    <a:pt x="798" y="182"/>
                  </a:lnTo>
                  <a:lnTo>
                    <a:pt x="802" y="178"/>
                  </a:lnTo>
                  <a:lnTo>
                    <a:pt x="804" y="176"/>
                  </a:lnTo>
                  <a:lnTo>
                    <a:pt x="808" y="170"/>
                  </a:lnTo>
                  <a:lnTo>
                    <a:pt x="810" y="166"/>
                  </a:lnTo>
                  <a:lnTo>
                    <a:pt x="812" y="164"/>
                  </a:lnTo>
                  <a:lnTo>
                    <a:pt x="814" y="160"/>
                  </a:lnTo>
                  <a:lnTo>
                    <a:pt x="814" y="158"/>
                  </a:lnTo>
                  <a:lnTo>
                    <a:pt x="814" y="154"/>
                  </a:lnTo>
                  <a:lnTo>
                    <a:pt x="812" y="148"/>
                  </a:lnTo>
                  <a:lnTo>
                    <a:pt x="826" y="154"/>
                  </a:lnTo>
                  <a:lnTo>
                    <a:pt x="834" y="162"/>
                  </a:lnTo>
                  <a:lnTo>
                    <a:pt x="842" y="172"/>
                  </a:lnTo>
                  <a:lnTo>
                    <a:pt x="844" y="182"/>
                  </a:lnTo>
                  <a:lnTo>
                    <a:pt x="840" y="190"/>
                  </a:lnTo>
                  <a:lnTo>
                    <a:pt x="832" y="196"/>
                  </a:lnTo>
                  <a:lnTo>
                    <a:pt x="818" y="196"/>
                  </a:lnTo>
                  <a:close/>
                </a:path>
              </a:pathLst>
            </a:custGeom>
            <a:grpFill/>
            <a:ln w="0">
              <a:noFill/>
              <a:prstDash val="solid"/>
              <a:round/>
              <a:headEnd/>
              <a:tailEnd/>
            </a:ln>
            <a:extLst/>
          </p:spPr>
          <p:txBody>
            <a:bodyPr/>
            <a:lstStyle/>
            <a:p>
              <a:endParaRPr lang="zh-CN" altLang="en-US">
                <a:solidFill>
                  <a:schemeClr val="accent1"/>
                </a:solidFill>
              </a:endParaRPr>
            </a:p>
          </p:txBody>
        </p:sp>
        <p:sp>
          <p:nvSpPr>
            <p:cNvPr id="42" name="Freeform 91"/>
            <p:cNvSpPr>
              <a:spLocks/>
            </p:cNvSpPr>
            <p:nvPr/>
          </p:nvSpPr>
          <p:spPr bwMode="gray">
            <a:xfrm>
              <a:off x="5784127" y="2042898"/>
              <a:ext cx="4285622" cy="3029648"/>
            </a:xfrm>
            <a:custGeom>
              <a:avLst/>
              <a:gdLst>
                <a:gd name="T0" fmla="*/ 1638 w 1796"/>
                <a:gd name="T1" fmla="*/ 154 h 1416"/>
                <a:gd name="T2" fmla="*/ 1504 w 1796"/>
                <a:gd name="T3" fmla="*/ 120 h 1416"/>
                <a:gd name="T4" fmla="*/ 1376 w 1796"/>
                <a:gd name="T5" fmla="*/ 112 h 1416"/>
                <a:gd name="T6" fmla="*/ 1242 w 1796"/>
                <a:gd name="T7" fmla="*/ 92 h 1416"/>
                <a:gd name="T8" fmla="*/ 1160 w 1796"/>
                <a:gd name="T9" fmla="*/ 66 h 1416"/>
                <a:gd name="T10" fmla="*/ 1118 w 1796"/>
                <a:gd name="T11" fmla="*/ 56 h 1416"/>
                <a:gd name="T12" fmla="*/ 1006 w 1796"/>
                <a:gd name="T13" fmla="*/ 40 h 1416"/>
                <a:gd name="T14" fmla="*/ 876 w 1796"/>
                <a:gd name="T15" fmla="*/ 80 h 1416"/>
                <a:gd name="T16" fmla="*/ 892 w 1796"/>
                <a:gd name="T17" fmla="*/ 146 h 1416"/>
                <a:gd name="T18" fmla="*/ 852 w 1796"/>
                <a:gd name="T19" fmla="*/ 92 h 1416"/>
                <a:gd name="T20" fmla="*/ 824 w 1796"/>
                <a:gd name="T21" fmla="*/ 88 h 1416"/>
                <a:gd name="T22" fmla="*/ 764 w 1796"/>
                <a:gd name="T23" fmla="*/ 148 h 1416"/>
                <a:gd name="T24" fmla="*/ 646 w 1796"/>
                <a:gd name="T25" fmla="*/ 152 h 1416"/>
                <a:gd name="T26" fmla="*/ 544 w 1796"/>
                <a:gd name="T27" fmla="*/ 164 h 1416"/>
                <a:gd name="T28" fmla="*/ 502 w 1796"/>
                <a:gd name="T29" fmla="*/ 220 h 1416"/>
                <a:gd name="T30" fmla="*/ 474 w 1796"/>
                <a:gd name="T31" fmla="*/ 134 h 1416"/>
                <a:gd name="T32" fmla="*/ 320 w 1796"/>
                <a:gd name="T33" fmla="*/ 128 h 1416"/>
                <a:gd name="T34" fmla="*/ 250 w 1796"/>
                <a:gd name="T35" fmla="*/ 220 h 1416"/>
                <a:gd name="T36" fmla="*/ 210 w 1796"/>
                <a:gd name="T37" fmla="*/ 304 h 1416"/>
                <a:gd name="T38" fmla="*/ 286 w 1796"/>
                <a:gd name="T39" fmla="*/ 344 h 1416"/>
                <a:gd name="T40" fmla="*/ 310 w 1796"/>
                <a:gd name="T41" fmla="*/ 224 h 1416"/>
                <a:gd name="T42" fmla="*/ 376 w 1796"/>
                <a:gd name="T43" fmla="*/ 218 h 1416"/>
                <a:gd name="T44" fmla="*/ 432 w 1796"/>
                <a:gd name="T45" fmla="*/ 278 h 1416"/>
                <a:gd name="T46" fmla="*/ 408 w 1796"/>
                <a:gd name="T47" fmla="*/ 292 h 1416"/>
                <a:gd name="T48" fmla="*/ 340 w 1796"/>
                <a:gd name="T49" fmla="*/ 354 h 1416"/>
                <a:gd name="T50" fmla="*/ 196 w 1796"/>
                <a:gd name="T51" fmla="*/ 402 h 1416"/>
                <a:gd name="T52" fmla="*/ 152 w 1796"/>
                <a:gd name="T53" fmla="*/ 506 h 1416"/>
                <a:gd name="T54" fmla="*/ 76 w 1796"/>
                <a:gd name="T55" fmla="*/ 580 h 1416"/>
                <a:gd name="T56" fmla="*/ 240 w 1796"/>
                <a:gd name="T57" fmla="*/ 500 h 1416"/>
                <a:gd name="T58" fmla="*/ 282 w 1796"/>
                <a:gd name="T59" fmla="*/ 594 h 1416"/>
                <a:gd name="T60" fmla="*/ 292 w 1796"/>
                <a:gd name="T61" fmla="*/ 474 h 1416"/>
                <a:gd name="T62" fmla="*/ 378 w 1796"/>
                <a:gd name="T63" fmla="*/ 578 h 1416"/>
                <a:gd name="T64" fmla="*/ 402 w 1796"/>
                <a:gd name="T65" fmla="*/ 586 h 1416"/>
                <a:gd name="T66" fmla="*/ 376 w 1796"/>
                <a:gd name="T67" fmla="*/ 660 h 1416"/>
                <a:gd name="T68" fmla="*/ 194 w 1796"/>
                <a:gd name="T69" fmla="*/ 590 h 1416"/>
                <a:gd name="T70" fmla="*/ 68 w 1796"/>
                <a:gd name="T71" fmla="*/ 658 h 1416"/>
                <a:gd name="T72" fmla="*/ 112 w 1796"/>
                <a:gd name="T73" fmla="*/ 982 h 1416"/>
                <a:gd name="T74" fmla="*/ 250 w 1796"/>
                <a:gd name="T75" fmla="*/ 960 h 1416"/>
                <a:gd name="T76" fmla="*/ 300 w 1796"/>
                <a:gd name="T77" fmla="*/ 1314 h 1416"/>
                <a:gd name="T78" fmla="*/ 458 w 1796"/>
                <a:gd name="T79" fmla="*/ 1292 h 1416"/>
                <a:gd name="T80" fmla="*/ 516 w 1796"/>
                <a:gd name="T81" fmla="*/ 1038 h 1416"/>
                <a:gd name="T82" fmla="*/ 530 w 1796"/>
                <a:gd name="T83" fmla="*/ 878 h 1416"/>
                <a:gd name="T84" fmla="*/ 502 w 1796"/>
                <a:gd name="T85" fmla="*/ 750 h 1416"/>
                <a:gd name="T86" fmla="*/ 678 w 1796"/>
                <a:gd name="T87" fmla="*/ 746 h 1416"/>
                <a:gd name="T88" fmla="*/ 590 w 1796"/>
                <a:gd name="T89" fmla="*/ 672 h 1416"/>
                <a:gd name="T90" fmla="*/ 744 w 1796"/>
                <a:gd name="T91" fmla="*/ 728 h 1416"/>
                <a:gd name="T92" fmla="*/ 822 w 1796"/>
                <a:gd name="T93" fmla="*/ 874 h 1416"/>
                <a:gd name="T94" fmla="*/ 870 w 1796"/>
                <a:gd name="T95" fmla="*/ 830 h 1416"/>
                <a:gd name="T96" fmla="*/ 974 w 1796"/>
                <a:gd name="T97" fmla="*/ 766 h 1416"/>
                <a:gd name="T98" fmla="*/ 1042 w 1796"/>
                <a:gd name="T99" fmla="*/ 940 h 1416"/>
                <a:gd name="T100" fmla="*/ 1042 w 1796"/>
                <a:gd name="T101" fmla="*/ 908 h 1416"/>
                <a:gd name="T102" fmla="*/ 1116 w 1796"/>
                <a:gd name="T103" fmla="*/ 774 h 1416"/>
                <a:gd name="T104" fmla="*/ 1208 w 1796"/>
                <a:gd name="T105" fmla="*/ 742 h 1416"/>
                <a:gd name="T106" fmla="*/ 1196 w 1796"/>
                <a:gd name="T107" fmla="*/ 564 h 1416"/>
                <a:gd name="T108" fmla="*/ 1276 w 1796"/>
                <a:gd name="T109" fmla="*/ 610 h 1416"/>
                <a:gd name="T110" fmla="*/ 1304 w 1796"/>
                <a:gd name="T111" fmla="*/ 526 h 1416"/>
                <a:gd name="T112" fmla="*/ 1394 w 1796"/>
                <a:gd name="T113" fmla="*/ 442 h 1416"/>
                <a:gd name="T114" fmla="*/ 1332 w 1796"/>
                <a:gd name="T115" fmla="*/ 356 h 1416"/>
                <a:gd name="T116" fmla="*/ 1540 w 1796"/>
                <a:gd name="T117" fmla="*/ 264 h 1416"/>
                <a:gd name="T118" fmla="*/ 1552 w 1796"/>
                <a:gd name="T119" fmla="*/ 406 h 1416"/>
                <a:gd name="T120" fmla="*/ 1658 w 1796"/>
                <a:gd name="T121" fmla="*/ 278 h 1416"/>
                <a:gd name="T122" fmla="*/ 1758 w 1796"/>
                <a:gd name="T123" fmla="*/ 198 h 1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96" h="1416">
                  <a:moveTo>
                    <a:pt x="1702" y="140"/>
                  </a:moveTo>
                  <a:lnTo>
                    <a:pt x="1696" y="138"/>
                  </a:lnTo>
                  <a:lnTo>
                    <a:pt x="1692" y="136"/>
                  </a:lnTo>
                  <a:lnTo>
                    <a:pt x="1686" y="136"/>
                  </a:lnTo>
                  <a:lnTo>
                    <a:pt x="1680" y="134"/>
                  </a:lnTo>
                  <a:lnTo>
                    <a:pt x="1676" y="134"/>
                  </a:lnTo>
                  <a:lnTo>
                    <a:pt x="1672" y="134"/>
                  </a:lnTo>
                  <a:lnTo>
                    <a:pt x="1668" y="138"/>
                  </a:lnTo>
                  <a:lnTo>
                    <a:pt x="1666" y="140"/>
                  </a:lnTo>
                  <a:lnTo>
                    <a:pt x="1666" y="144"/>
                  </a:lnTo>
                  <a:lnTo>
                    <a:pt x="1666" y="148"/>
                  </a:lnTo>
                  <a:lnTo>
                    <a:pt x="1666" y="150"/>
                  </a:lnTo>
                  <a:lnTo>
                    <a:pt x="1664" y="154"/>
                  </a:lnTo>
                  <a:lnTo>
                    <a:pt x="1664" y="156"/>
                  </a:lnTo>
                  <a:lnTo>
                    <a:pt x="1660" y="158"/>
                  </a:lnTo>
                  <a:lnTo>
                    <a:pt x="1654" y="160"/>
                  </a:lnTo>
                  <a:lnTo>
                    <a:pt x="1648" y="160"/>
                  </a:lnTo>
                  <a:lnTo>
                    <a:pt x="1642" y="158"/>
                  </a:lnTo>
                  <a:lnTo>
                    <a:pt x="1638" y="154"/>
                  </a:lnTo>
                  <a:lnTo>
                    <a:pt x="1632" y="152"/>
                  </a:lnTo>
                  <a:lnTo>
                    <a:pt x="1628" y="148"/>
                  </a:lnTo>
                  <a:lnTo>
                    <a:pt x="1622" y="146"/>
                  </a:lnTo>
                  <a:lnTo>
                    <a:pt x="1604" y="146"/>
                  </a:lnTo>
                  <a:lnTo>
                    <a:pt x="1590" y="152"/>
                  </a:lnTo>
                  <a:lnTo>
                    <a:pt x="1588" y="150"/>
                  </a:lnTo>
                  <a:lnTo>
                    <a:pt x="1584" y="146"/>
                  </a:lnTo>
                  <a:lnTo>
                    <a:pt x="1582" y="144"/>
                  </a:lnTo>
                  <a:lnTo>
                    <a:pt x="1580" y="140"/>
                  </a:lnTo>
                  <a:lnTo>
                    <a:pt x="1580" y="146"/>
                  </a:lnTo>
                  <a:lnTo>
                    <a:pt x="1580" y="154"/>
                  </a:lnTo>
                  <a:lnTo>
                    <a:pt x="1580" y="160"/>
                  </a:lnTo>
                  <a:lnTo>
                    <a:pt x="1570" y="146"/>
                  </a:lnTo>
                  <a:lnTo>
                    <a:pt x="1566" y="136"/>
                  </a:lnTo>
                  <a:lnTo>
                    <a:pt x="1560" y="128"/>
                  </a:lnTo>
                  <a:lnTo>
                    <a:pt x="1552" y="122"/>
                  </a:lnTo>
                  <a:lnTo>
                    <a:pt x="1536" y="118"/>
                  </a:lnTo>
                  <a:lnTo>
                    <a:pt x="1520" y="118"/>
                  </a:lnTo>
                  <a:lnTo>
                    <a:pt x="1504" y="120"/>
                  </a:lnTo>
                  <a:lnTo>
                    <a:pt x="1488" y="118"/>
                  </a:lnTo>
                  <a:lnTo>
                    <a:pt x="1476" y="114"/>
                  </a:lnTo>
                  <a:lnTo>
                    <a:pt x="1470" y="102"/>
                  </a:lnTo>
                  <a:lnTo>
                    <a:pt x="1472" y="100"/>
                  </a:lnTo>
                  <a:lnTo>
                    <a:pt x="1474" y="98"/>
                  </a:lnTo>
                  <a:lnTo>
                    <a:pt x="1476" y="96"/>
                  </a:lnTo>
                  <a:lnTo>
                    <a:pt x="1462" y="98"/>
                  </a:lnTo>
                  <a:lnTo>
                    <a:pt x="1450" y="108"/>
                  </a:lnTo>
                  <a:lnTo>
                    <a:pt x="1442" y="118"/>
                  </a:lnTo>
                  <a:lnTo>
                    <a:pt x="1442" y="112"/>
                  </a:lnTo>
                  <a:lnTo>
                    <a:pt x="1440" y="106"/>
                  </a:lnTo>
                  <a:lnTo>
                    <a:pt x="1440" y="100"/>
                  </a:lnTo>
                  <a:lnTo>
                    <a:pt x="1428" y="98"/>
                  </a:lnTo>
                  <a:lnTo>
                    <a:pt x="1416" y="96"/>
                  </a:lnTo>
                  <a:lnTo>
                    <a:pt x="1402" y="96"/>
                  </a:lnTo>
                  <a:lnTo>
                    <a:pt x="1390" y="96"/>
                  </a:lnTo>
                  <a:lnTo>
                    <a:pt x="1380" y="98"/>
                  </a:lnTo>
                  <a:lnTo>
                    <a:pt x="1376" y="104"/>
                  </a:lnTo>
                  <a:lnTo>
                    <a:pt x="1376" y="112"/>
                  </a:lnTo>
                  <a:lnTo>
                    <a:pt x="1386" y="122"/>
                  </a:lnTo>
                  <a:lnTo>
                    <a:pt x="1374" y="126"/>
                  </a:lnTo>
                  <a:lnTo>
                    <a:pt x="1368" y="124"/>
                  </a:lnTo>
                  <a:lnTo>
                    <a:pt x="1362" y="120"/>
                  </a:lnTo>
                  <a:lnTo>
                    <a:pt x="1358" y="114"/>
                  </a:lnTo>
                  <a:lnTo>
                    <a:pt x="1354" y="106"/>
                  </a:lnTo>
                  <a:lnTo>
                    <a:pt x="1346" y="104"/>
                  </a:lnTo>
                  <a:lnTo>
                    <a:pt x="1340" y="102"/>
                  </a:lnTo>
                  <a:lnTo>
                    <a:pt x="1334" y="104"/>
                  </a:lnTo>
                  <a:lnTo>
                    <a:pt x="1330" y="106"/>
                  </a:lnTo>
                  <a:lnTo>
                    <a:pt x="1328" y="110"/>
                  </a:lnTo>
                  <a:lnTo>
                    <a:pt x="1324" y="116"/>
                  </a:lnTo>
                  <a:lnTo>
                    <a:pt x="1322" y="120"/>
                  </a:lnTo>
                  <a:lnTo>
                    <a:pt x="1320" y="126"/>
                  </a:lnTo>
                  <a:lnTo>
                    <a:pt x="1318" y="130"/>
                  </a:lnTo>
                  <a:lnTo>
                    <a:pt x="1296" y="116"/>
                  </a:lnTo>
                  <a:lnTo>
                    <a:pt x="1274" y="104"/>
                  </a:lnTo>
                  <a:lnTo>
                    <a:pt x="1248" y="94"/>
                  </a:lnTo>
                  <a:lnTo>
                    <a:pt x="1242" y="92"/>
                  </a:lnTo>
                  <a:lnTo>
                    <a:pt x="1238" y="94"/>
                  </a:lnTo>
                  <a:lnTo>
                    <a:pt x="1234" y="94"/>
                  </a:lnTo>
                  <a:lnTo>
                    <a:pt x="1228" y="92"/>
                  </a:lnTo>
                  <a:lnTo>
                    <a:pt x="1224" y="90"/>
                  </a:lnTo>
                  <a:lnTo>
                    <a:pt x="1222" y="86"/>
                  </a:lnTo>
                  <a:lnTo>
                    <a:pt x="1218" y="82"/>
                  </a:lnTo>
                  <a:lnTo>
                    <a:pt x="1216" y="78"/>
                  </a:lnTo>
                  <a:lnTo>
                    <a:pt x="1212" y="76"/>
                  </a:lnTo>
                  <a:lnTo>
                    <a:pt x="1206" y="76"/>
                  </a:lnTo>
                  <a:lnTo>
                    <a:pt x="1200" y="76"/>
                  </a:lnTo>
                  <a:lnTo>
                    <a:pt x="1196" y="76"/>
                  </a:lnTo>
                  <a:lnTo>
                    <a:pt x="1190" y="76"/>
                  </a:lnTo>
                  <a:lnTo>
                    <a:pt x="1186" y="74"/>
                  </a:lnTo>
                  <a:lnTo>
                    <a:pt x="1184" y="72"/>
                  </a:lnTo>
                  <a:lnTo>
                    <a:pt x="1180" y="68"/>
                  </a:lnTo>
                  <a:lnTo>
                    <a:pt x="1176" y="64"/>
                  </a:lnTo>
                  <a:lnTo>
                    <a:pt x="1172" y="62"/>
                  </a:lnTo>
                  <a:lnTo>
                    <a:pt x="1168" y="62"/>
                  </a:lnTo>
                  <a:lnTo>
                    <a:pt x="1160" y="66"/>
                  </a:lnTo>
                  <a:lnTo>
                    <a:pt x="1154" y="76"/>
                  </a:lnTo>
                  <a:lnTo>
                    <a:pt x="1152" y="86"/>
                  </a:lnTo>
                  <a:lnTo>
                    <a:pt x="1152" y="96"/>
                  </a:lnTo>
                  <a:lnTo>
                    <a:pt x="1146" y="92"/>
                  </a:lnTo>
                  <a:lnTo>
                    <a:pt x="1140" y="88"/>
                  </a:lnTo>
                  <a:lnTo>
                    <a:pt x="1136" y="82"/>
                  </a:lnTo>
                  <a:lnTo>
                    <a:pt x="1132" y="76"/>
                  </a:lnTo>
                  <a:lnTo>
                    <a:pt x="1108" y="90"/>
                  </a:lnTo>
                  <a:lnTo>
                    <a:pt x="1082" y="96"/>
                  </a:lnTo>
                  <a:lnTo>
                    <a:pt x="1084" y="90"/>
                  </a:lnTo>
                  <a:lnTo>
                    <a:pt x="1086" y="84"/>
                  </a:lnTo>
                  <a:lnTo>
                    <a:pt x="1088" y="82"/>
                  </a:lnTo>
                  <a:lnTo>
                    <a:pt x="1092" y="78"/>
                  </a:lnTo>
                  <a:lnTo>
                    <a:pt x="1096" y="76"/>
                  </a:lnTo>
                  <a:lnTo>
                    <a:pt x="1100" y="74"/>
                  </a:lnTo>
                  <a:lnTo>
                    <a:pt x="1104" y="70"/>
                  </a:lnTo>
                  <a:lnTo>
                    <a:pt x="1110" y="66"/>
                  </a:lnTo>
                  <a:lnTo>
                    <a:pt x="1114" y="60"/>
                  </a:lnTo>
                  <a:lnTo>
                    <a:pt x="1118" y="56"/>
                  </a:lnTo>
                  <a:lnTo>
                    <a:pt x="1122" y="52"/>
                  </a:lnTo>
                  <a:lnTo>
                    <a:pt x="1138" y="42"/>
                  </a:lnTo>
                  <a:lnTo>
                    <a:pt x="1154" y="38"/>
                  </a:lnTo>
                  <a:lnTo>
                    <a:pt x="1172" y="36"/>
                  </a:lnTo>
                  <a:lnTo>
                    <a:pt x="1160" y="28"/>
                  </a:lnTo>
                  <a:lnTo>
                    <a:pt x="1150" y="18"/>
                  </a:lnTo>
                  <a:lnTo>
                    <a:pt x="1138" y="12"/>
                  </a:lnTo>
                  <a:lnTo>
                    <a:pt x="1126" y="14"/>
                  </a:lnTo>
                  <a:lnTo>
                    <a:pt x="1114" y="18"/>
                  </a:lnTo>
                  <a:lnTo>
                    <a:pt x="1102" y="20"/>
                  </a:lnTo>
                  <a:lnTo>
                    <a:pt x="1094" y="14"/>
                  </a:lnTo>
                  <a:lnTo>
                    <a:pt x="1088" y="6"/>
                  </a:lnTo>
                  <a:lnTo>
                    <a:pt x="1082" y="0"/>
                  </a:lnTo>
                  <a:lnTo>
                    <a:pt x="1066" y="4"/>
                  </a:lnTo>
                  <a:lnTo>
                    <a:pt x="1052" y="12"/>
                  </a:lnTo>
                  <a:lnTo>
                    <a:pt x="1038" y="22"/>
                  </a:lnTo>
                  <a:lnTo>
                    <a:pt x="1030" y="26"/>
                  </a:lnTo>
                  <a:lnTo>
                    <a:pt x="1018" y="32"/>
                  </a:lnTo>
                  <a:lnTo>
                    <a:pt x="1006" y="40"/>
                  </a:lnTo>
                  <a:lnTo>
                    <a:pt x="1008" y="32"/>
                  </a:lnTo>
                  <a:lnTo>
                    <a:pt x="1010" y="24"/>
                  </a:lnTo>
                  <a:lnTo>
                    <a:pt x="1014" y="18"/>
                  </a:lnTo>
                  <a:lnTo>
                    <a:pt x="1000" y="18"/>
                  </a:lnTo>
                  <a:lnTo>
                    <a:pt x="980" y="20"/>
                  </a:lnTo>
                  <a:lnTo>
                    <a:pt x="962" y="24"/>
                  </a:lnTo>
                  <a:lnTo>
                    <a:pt x="946" y="30"/>
                  </a:lnTo>
                  <a:lnTo>
                    <a:pt x="932" y="36"/>
                  </a:lnTo>
                  <a:lnTo>
                    <a:pt x="916" y="38"/>
                  </a:lnTo>
                  <a:lnTo>
                    <a:pt x="918" y="42"/>
                  </a:lnTo>
                  <a:lnTo>
                    <a:pt x="922" y="46"/>
                  </a:lnTo>
                  <a:lnTo>
                    <a:pt x="928" y="50"/>
                  </a:lnTo>
                  <a:lnTo>
                    <a:pt x="932" y="52"/>
                  </a:lnTo>
                  <a:lnTo>
                    <a:pt x="938" y="54"/>
                  </a:lnTo>
                  <a:lnTo>
                    <a:pt x="932" y="60"/>
                  </a:lnTo>
                  <a:lnTo>
                    <a:pt x="920" y="66"/>
                  </a:lnTo>
                  <a:lnTo>
                    <a:pt x="902" y="70"/>
                  </a:lnTo>
                  <a:lnTo>
                    <a:pt x="886" y="74"/>
                  </a:lnTo>
                  <a:lnTo>
                    <a:pt x="876" y="80"/>
                  </a:lnTo>
                  <a:lnTo>
                    <a:pt x="880" y="82"/>
                  </a:lnTo>
                  <a:lnTo>
                    <a:pt x="884" y="84"/>
                  </a:lnTo>
                  <a:lnTo>
                    <a:pt x="890" y="88"/>
                  </a:lnTo>
                  <a:lnTo>
                    <a:pt x="894" y="90"/>
                  </a:lnTo>
                  <a:lnTo>
                    <a:pt x="896" y="94"/>
                  </a:lnTo>
                  <a:lnTo>
                    <a:pt x="898" y="98"/>
                  </a:lnTo>
                  <a:lnTo>
                    <a:pt x="898" y="102"/>
                  </a:lnTo>
                  <a:lnTo>
                    <a:pt x="894" y="106"/>
                  </a:lnTo>
                  <a:lnTo>
                    <a:pt x="886" y="110"/>
                  </a:lnTo>
                  <a:lnTo>
                    <a:pt x="888" y="114"/>
                  </a:lnTo>
                  <a:lnTo>
                    <a:pt x="890" y="120"/>
                  </a:lnTo>
                  <a:lnTo>
                    <a:pt x="894" y="124"/>
                  </a:lnTo>
                  <a:lnTo>
                    <a:pt x="898" y="126"/>
                  </a:lnTo>
                  <a:lnTo>
                    <a:pt x="902" y="128"/>
                  </a:lnTo>
                  <a:lnTo>
                    <a:pt x="904" y="134"/>
                  </a:lnTo>
                  <a:lnTo>
                    <a:pt x="902" y="140"/>
                  </a:lnTo>
                  <a:lnTo>
                    <a:pt x="900" y="144"/>
                  </a:lnTo>
                  <a:lnTo>
                    <a:pt x="896" y="146"/>
                  </a:lnTo>
                  <a:lnTo>
                    <a:pt x="892" y="146"/>
                  </a:lnTo>
                  <a:lnTo>
                    <a:pt x="888" y="146"/>
                  </a:lnTo>
                  <a:lnTo>
                    <a:pt x="884" y="144"/>
                  </a:lnTo>
                  <a:lnTo>
                    <a:pt x="878" y="140"/>
                  </a:lnTo>
                  <a:lnTo>
                    <a:pt x="874" y="136"/>
                  </a:lnTo>
                  <a:lnTo>
                    <a:pt x="872" y="132"/>
                  </a:lnTo>
                  <a:lnTo>
                    <a:pt x="870" y="126"/>
                  </a:lnTo>
                  <a:lnTo>
                    <a:pt x="872" y="122"/>
                  </a:lnTo>
                  <a:lnTo>
                    <a:pt x="872" y="118"/>
                  </a:lnTo>
                  <a:lnTo>
                    <a:pt x="876" y="116"/>
                  </a:lnTo>
                  <a:lnTo>
                    <a:pt x="878" y="114"/>
                  </a:lnTo>
                  <a:lnTo>
                    <a:pt x="880" y="112"/>
                  </a:lnTo>
                  <a:lnTo>
                    <a:pt x="880" y="108"/>
                  </a:lnTo>
                  <a:lnTo>
                    <a:pt x="880" y="104"/>
                  </a:lnTo>
                  <a:lnTo>
                    <a:pt x="876" y="100"/>
                  </a:lnTo>
                  <a:lnTo>
                    <a:pt x="870" y="96"/>
                  </a:lnTo>
                  <a:lnTo>
                    <a:pt x="864" y="94"/>
                  </a:lnTo>
                  <a:lnTo>
                    <a:pt x="858" y="92"/>
                  </a:lnTo>
                  <a:lnTo>
                    <a:pt x="852" y="90"/>
                  </a:lnTo>
                  <a:lnTo>
                    <a:pt x="852" y="92"/>
                  </a:lnTo>
                  <a:lnTo>
                    <a:pt x="850" y="96"/>
                  </a:lnTo>
                  <a:lnTo>
                    <a:pt x="848" y="100"/>
                  </a:lnTo>
                  <a:lnTo>
                    <a:pt x="848" y="104"/>
                  </a:lnTo>
                  <a:lnTo>
                    <a:pt x="844" y="104"/>
                  </a:lnTo>
                  <a:lnTo>
                    <a:pt x="842" y="102"/>
                  </a:lnTo>
                  <a:lnTo>
                    <a:pt x="846" y="106"/>
                  </a:lnTo>
                  <a:lnTo>
                    <a:pt x="850" y="108"/>
                  </a:lnTo>
                  <a:lnTo>
                    <a:pt x="850" y="114"/>
                  </a:lnTo>
                  <a:lnTo>
                    <a:pt x="850" y="118"/>
                  </a:lnTo>
                  <a:lnTo>
                    <a:pt x="840" y="120"/>
                  </a:lnTo>
                  <a:lnTo>
                    <a:pt x="830" y="118"/>
                  </a:lnTo>
                  <a:lnTo>
                    <a:pt x="822" y="114"/>
                  </a:lnTo>
                  <a:lnTo>
                    <a:pt x="816" y="108"/>
                  </a:lnTo>
                  <a:lnTo>
                    <a:pt x="816" y="104"/>
                  </a:lnTo>
                  <a:lnTo>
                    <a:pt x="816" y="102"/>
                  </a:lnTo>
                  <a:lnTo>
                    <a:pt x="818" y="98"/>
                  </a:lnTo>
                  <a:lnTo>
                    <a:pt x="820" y="96"/>
                  </a:lnTo>
                  <a:lnTo>
                    <a:pt x="822" y="92"/>
                  </a:lnTo>
                  <a:lnTo>
                    <a:pt x="824" y="88"/>
                  </a:lnTo>
                  <a:lnTo>
                    <a:pt x="824" y="86"/>
                  </a:lnTo>
                  <a:lnTo>
                    <a:pt x="824" y="82"/>
                  </a:lnTo>
                  <a:lnTo>
                    <a:pt x="822" y="82"/>
                  </a:lnTo>
                  <a:lnTo>
                    <a:pt x="818" y="80"/>
                  </a:lnTo>
                  <a:lnTo>
                    <a:pt x="812" y="80"/>
                  </a:lnTo>
                  <a:lnTo>
                    <a:pt x="806" y="100"/>
                  </a:lnTo>
                  <a:lnTo>
                    <a:pt x="804" y="126"/>
                  </a:lnTo>
                  <a:lnTo>
                    <a:pt x="796" y="114"/>
                  </a:lnTo>
                  <a:lnTo>
                    <a:pt x="792" y="100"/>
                  </a:lnTo>
                  <a:lnTo>
                    <a:pt x="790" y="90"/>
                  </a:lnTo>
                  <a:lnTo>
                    <a:pt x="794" y="78"/>
                  </a:lnTo>
                  <a:lnTo>
                    <a:pt x="780" y="76"/>
                  </a:lnTo>
                  <a:lnTo>
                    <a:pt x="768" y="82"/>
                  </a:lnTo>
                  <a:lnTo>
                    <a:pt x="760" y="92"/>
                  </a:lnTo>
                  <a:lnTo>
                    <a:pt x="754" y="106"/>
                  </a:lnTo>
                  <a:lnTo>
                    <a:pt x="752" y="120"/>
                  </a:lnTo>
                  <a:lnTo>
                    <a:pt x="754" y="128"/>
                  </a:lnTo>
                  <a:lnTo>
                    <a:pt x="760" y="138"/>
                  </a:lnTo>
                  <a:lnTo>
                    <a:pt x="764" y="148"/>
                  </a:lnTo>
                  <a:lnTo>
                    <a:pt x="766" y="156"/>
                  </a:lnTo>
                  <a:lnTo>
                    <a:pt x="762" y="164"/>
                  </a:lnTo>
                  <a:lnTo>
                    <a:pt x="750" y="166"/>
                  </a:lnTo>
                  <a:lnTo>
                    <a:pt x="740" y="160"/>
                  </a:lnTo>
                  <a:lnTo>
                    <a:pt x="730" y="150"/>
                  </a:lnTo>
                  <a:lnTo>
                    <a:pt x="722" y="142"/>
                  </a:lnTo>
                  <a:lnTo>
                    <a:pt x="712" y="138"/>
                  </a:lnTo>
                  <a:lnTo>
                    <a:pt x="704" y="136"/>
                  </a:lnTo>
                  <a:lnTo>
                    <a:pt x="694" y="136"/>
                  </a:lnTo>
                  <a:lnTo>
                    <a:pt x="696" y="140"/>
                  </a:lnTo>
                  <a:lnTo>
                    <a:pt x="696" y="144"/>
                  </a:lnTo>
                  <a:lnTo>
                    <a:pt x="696" y="150"/>
                  </a:lnTo>
                  <a:lnTo>
                    <a:pt x="692" y="158"/>
                  </a:lnTo>
                  <a:lnTo>
                    <a:pt x="684" y="162"/>
                  </a:lnTo>
                  <a:lnTo>
                    <a:pt x="678" y="160"/>
                  </a:lnTo>
                  <a:lnTo>
                    <a:pt x="668" y="156"/>
                  </a:lnTo>
                  <a:lnTo>
                    <a:pt x="660" y="152"/>
                  </a:lnTo>
                  <a:lnTo>
                    <a:pt x="652" y="150"/>
                  </a:lnTo>
                  <a:lnTo>
                    <a:pt x="646" y="152"/>
                  </a:lnTo>
                  <a:lnTo>
                    <a:pt x="638" y="154"/>
                  </a:lnTo>
                  <a:lnTo>
                    <a:pt x="632" y="158"/>
                  </a:lnTo>
                  <a:lnTo>
                    <a:pt x="626" y="162"/>
                  </a:lnTo>
                  <a:lnTo>
                    <a:pt x="628" y="158"/>
                  </a:lnTo>
                  <a:lnTo>
                    <a:pt x="630" y="152"/>
                  </a:lnTo>
                  <a:lnTo>
                    <a:pt x="634" y="148"/>
                  </a:lnTo>
                  <a:lnTo>
                    <a:pt x="618" y="150"/>
                  </a:lnTo>
                  <a:lnTo>
                    <a:pt x="604" y="160"/>
                  </a:lnTo>
                  <a:lnTo>
                    <a:pt x="588" y="174"/>
                  </a:lnTo>
                  <a:lnTo>
                    <a:pt x="572" y="186"/>
                  </a:lnTo>
                  <a:lnTo>
                    <a:pt x="558" y="188"/>
                  </a:lnTo>
                  <a:lnTo>
                    <a:pt x="558" y="182"/>
                  </a:lnTo>
                  <a:lnTo>
                    <a:pt x="560" y="174"/>
                  </a:lnTo>
                  <a:lnTo>
                    <a:pt x="566" y="168"/>
                  </a:lnTo>
                  <a:lnTo>
                    <a:pt x="562" y="162"/>
                  </a:lnTo>
                  <a:lnTo>
                    <a:pt x="558" y="160"/>
                  </a:lnTo>
                  <a:lnTo>
                    <a:pt x="552" y="158"/>
                  </a:lnTo>
                  <a:lnTo>
                    <a:pt x="546" y="158"/>
                  </a:lnTo>
                  <a:lnTo>
                    <a:pt x="544" y="164"/>
                  </a:lnTo>
                  <a:lnTo>
                    <a:pt x="542" y="170"/>
                  </a:lnTo>
                  <a:lnTo>
                    <a:pt x="542" y="174"/>
                  </a:lnTo>
                  <a:lnTo>
                    <a:pt x="540" y="180"/>
                  </a:lnTo>
                  <a:lnTo>
                    <a:pt x="538" y="184"/>
                  </a:lnTo>
                  <a:lnTo>
                    <a:pt x="534" y="188"/>
                  </a:lnTo>
                  <a:lnTo>
                    <a:pt x="536" y="192"/>
                  </a:lnTo>
                  <a:lnTo>
                    <a:pt x="536" y="196"/>
                  </a:lnTo>
                  <a:lnTo>
                    <a:pt x="534" y="198"/>
                  </a:lnTo>
                  <a:lnTo>
                    <a:pt x="530" y="200"/>
                  </a:lnTo>
                  <a:lnTo>
                    <a:pt x="526" y="200"/>
                  </a:lnTo>
                  <a:lnTo>
                    <a:pt x="522" y="200"/>
                  </a:lnTo>
                  <a:lnTo>
                    <a:pt x="518" y="198"/>
                  </a:lnTo>
                  <a:lnTo>
                    <a:pt x="514" y="196"/>
                  </a:lnTo>
                  <a:lnTo>
                    <a:pt x="518" y="204"/>
                  </a:lnTo>
                  <a:lnTo>
                    <a:pt x="518" y="212"/>
                  </a:lnTo>
                  <a:lnTo>
                    <a:pt x="518" y="220"/>
                  </a:lnTo>
                  <a:lnTo>
                    <a:pt x="512" y="222"/>
                  </a:lnTo>
                  <a:lnTo>
                    <a:pt x="506" y="222"/>
                  </a:lnTo>
                  <a:lnTo>
                    <a:pt x="502" y="220"/>
                  </a:lnTo>
                  <a:lnTo>
                    <a:pt x="500" y="218"/>
                  </a:lnTo>
                  <a:lnTo>
                    <a:pt x="500" y="214"/>
                  </a:lnTo>
                  <a:lnTo>
                    <a:pt x="498" y="210"/>
                  </a:lnTo>
                  <a:lnTo>
                    <a:pt x="498" y="206"/>
                  </a:lnTo>
                  <a:lnTo>
                    <a:pt x="496" y="202"/>
                  </a:lnTo>
                  <a:lnTo>
                    <a:pt x="494" y="196"/>
                  </a:lnTo>
                  <a:lnTo>
                    <a:pt x="486" y="204"/>
                  </a:lnTo>
                  <a:lnTo>
                    <a:pt x="476" y="212"/>
                  </a:lnTo>
                  <a:lnTo>
                    <a:pt x="466" y="218"/>
                  </a:lnTo>
                  <a:lnTo>
                    <a:pt x="466" y="206"/>
                  </a:lnTo>
                  <a:lnTo>
                    <a:pt x="462" y="196"/>
                  </a:lnTo>
                  <a:lnTo>
                    <a:pt x="456" y="188"/>
                  </a:lnTo>
                  <a:lnTo>
                    <a:pt x="450" y="180"/>
                  </a:lnTo>
                  <a:lnTo>
                    <a:pt x="444" y="170"/>
                  </a:lnTo>
                  <a:lnTo>
                    <a:pt x="466" y="170"/>
                  </a:lnTo>
                  <a:lnTo>
                    <a:pt x="488" y="174"/>
                  </a:lnTo>
                  <a:lnTo>
                    <a:pt x="510" y="176"/>
                  </a:lnTo>
                  <a:lnTo>
                    <a:pt x="494" y="150"/>
                  </a:lnTo>
                  <a:lnTo>
                    <a:pt x="474" y="134"/>
                  </a:lnTo>
                  <a:lnTo>
                    <a:pt x="448" y="128"/>
                  </a:lnTo>
                  <a:lnTo>
                    <a:pt x="420" y="130"/>
                  </a:lnTo>
                  <a:lnTo>
                    <a:pt x="422" y="126"/>
                  </a:lnTo>
                  <a:lnTo>
                    <a:pt x="424" y="122"/>
                  </a:lnTo>
                  <a:lnTo>
                    <a:pt x="426" y="118"/>
                  </a:lnTo>
                  <a:lnTo>
                    <a:pt x="428" y="114"/>
                  </a:lnTo>
                  <a:lnTo>
                    <a:pt x="418" y="106"/>
                  </a:lnTo>
                  <a:lnTo>
                    <a:pt x="408" y="106"/>
                  </a:lnTo>
                  <a:lnTo>
                    <a:pt x="398" y="112"/>
                  </a:lnTo>
                  <a:lnTo>
                    <a:pt x="388" y="118"/>
                  </a:lnTo>
                  <a:lnTo>
                    <a:pt x="378" y="120"/>
                  </a:lnTo>
                  <a:lnTo>
                    <a:pt x="366" y="120"/>
                  </a:lnTo>
                  <a:lnTo>
                    <a:pt x="360" y="116"/>
                  </a:lnTo>
                  <a:lnTo>
                    <a:pt x="356" y="112"/>
                  </a:lnTo>
                  <a:lnTo>
                    <a:pt x="350" y="110"/>
                  </a:lnTo>
                  <a:lnTo>
                    <a:pt x="338" y="114"/>
                  </a:lnTo>
                  <a:lnTo>
                    <a:pt x="332" y="118"/>
                  </a:lnTo>
                  <a:lnTo>
                    <a:pt x="326" y="122"/>
                  </a:lnTo>
                  <a:lnTo>
                    <a:pt x="320" y="128"/>
                  </a:lnTo>
                  <a:lnTo>
                    <a:pt x="316" y="134"/>
                  </a:lnTo>
                  <a:lnTo>
                    <a:pt x="314" y="140"/>
                  </a:lnTo>
                  <a:lnTo>
                    <a:pt x="312" y="146"/>
                  </a:lnTo>
                  <a:lnTo>
                    <a:pt x="312" y="150"/>
                  </a:lnTo>
                  <a:lnTo>
                    <a:pt x="312" y="156"/>
                  </a:lnTo>
                  <a:lnTo>
                    <a:pt x="312" y="160"/>
                  </a:lnTo>
                  <a:lnTo>
                    <a:pt x="308" y="166"/>
                  </a:lnTo>
                  <a:lnTo>
                    <a:pt x="302" y="168"/>
                  </a:lnTo>
                  <a:lnTo>
                    <a:pt x="298" y="172"/>
                  </a:lnTo>
                  <a:lnTo>
                    <a:pt x="292" y="174"/>
                  </a:lnTo>
                  <a:lnTo>
                    <a:pt x="288" y="176"/>
                  </a:lnTo>
                  <a:lnTo>
                    <a:pt x="282" y="180"/>
                  </a:lnTo>
                  <a:lnTo>
                    <a:pt x="278" y="184"/>
                  </a:lnTo>
                  <a:lnTo>
                    <a:pt x="274" y="190"/>
                  </a:lnTo>
                  <a:lnTo>
                    <a:pt x="272" y="194"/>
                  </a:lnTo>
                  <a:lnTo>
                    <a:pt x="272" y="200"/>
                  </a:lnTo>
                  <a:lnTo>
                    <a:pt x="272" y="210"/>
                  </a:lnTo>
                  <a:lnTo>
                    <a:pt x="260" y="214"/>
                  </a:lnTo>
                  <a:lnTo>
                    <a:pt x="250" y="220"/>
                  </a:lnTo>
                  <a:lnTo>
                    <a:pt x="242" y="228"/>
                  </a:lnTo>
                  <a:lnTo>
                    <a:pt x="232" y="234"/>
                  </a:lnTo>
                  <a:lnTo>
                    <a:pt x="220" y="234"/>
                  </a:lnTo>
                  <a:lnTo>
                    <a:pt x="220" y="240"/>
                  </a:lnTo>
                  <a:lnTo>
                    <a:pt x="220" y="246"/>
                  </a:lnTo>
                  <a:lnTo>
                    <a:pt x="222" y="252"/>
                  </a:lnTo>
                  <a:lnTo>
                    <a:pt x="220" y="260"/>
                  </a:lnTo>
                  <a:lnTo>
                    <a:pt x="220" y="264"/>
                  </a:lnTo>
                  <a:lnTo>
                    <a:pt x="216" y="268"/>
                  </a:lnTo>
                  <a:lnTo>
                    <a:pt x="212" y="272"/>
                  </a:lnTo>
                  <a:lnTo>
                    <a:pt x="208" y="276"/>
                  </a:lnTo>
                  <a:lnTo>
                    <a:pt x="204" y="278"/>
                  </a:lnTo>
                  <a:lnTo>
                    <a:pt x="200" y="282"/>
                  </a:lnTo>
                  <a:lnTo>
                    <a:pt x="198" y="288"/>
                  </a:lnTo>
                  <a:lnTo>
                    <a:pt x="198" y="292"/>
                  </a:lnTo>
                  <a:lnTo>
                    <a:pt x="200" y="296"/>
                  </a:lnTo>
                  <a:lnTo>
                    <a:pt x="202" y="300"/>
                  </a:lnTo>
                  <a:lnTo>
                    <a:pt x="206" y="302"/>
                  </a:lnTo>
                  <a:lnTo>
                    <a:pt x="210" y="304"/>
                  </a:lnTo>
                  <a:lnTo>
                    <a:pt x="214" y="306"/>
                  </a:lnTo>
                  <a:lnTo>
                    <a:pt x="218" y="308"/>
                  </a:lnTo>
                  <a:lnTo>
                    <a:pt x="220" y="310"/>
                  </a:lnTo>
                  <a:lnTo>
                    <a:pt x="220" y="314"/>
                  </a:lnTo>
                  <a:lnTo>
                    <a:pt x="220" y="318"/>
                  </a:lnTo>
                  <a:lnTo>
                    <a:pt x="240" y="302"/>
                  </a:lnTo>
                  <a:lnTo>
                    <a:pt x="262" y="290"/>
                  </a:lnTo>
                  <a:lnTo>
                    <a:pt x="286" y="286"/>
                  </a:lnTo>
                  <a:lnTo>
                    <a:pt x="286" y="298"/>
                  </a:lnTo>
                  <a:lnTo>
                    <a:pt x="282" y="306"/>
                  </a:lnTo>
                  <a:lnTo>
                    <a:pt x="272" y="310"/>
                  </a:lnTo>
                  <a:lnTo>
                    <a:pt x="262" y="310"/>
                  </a:lnTo>
                  <a:lnTo>
                    <a:pt x="252" y="306"/>
                  </a:lnTo>
                  <a:lnTo>
                    <a:pt x="252" y="316"/>
                  </a:lnTo>
                  <a:lnTo>
                    <a:pt x="258" y="324"/>
                  </a:lnTo>
                  <a:lnTo>
                    <a:pt x="266" y="328"/>
                  </a:lnTo>
                  <a:lnTo>
                    <a:pt x="272" y="334"/>
                  </a:lnTo>
                  <a:lnTo>
                    <a:pt x="274" y="344"/>
                  </a:lnTo>
                  <a:lnTo>
                    <a:pt x="286" y="344"/>
                  </a:lnTo>
                  <a:lnTo>
                    <a:pt x="296" y="340"/>
                  </a:lnTo>
                  <a:lnTo>
                    <a:pt x="302" y="332"/>
                  </a:lnTo>
                  <a:lnTo>
                    <a:pt x="304" y="324"/>
                  </a:lnTo>
                  <a:lnTo>
                    <a:pt x="300" y="316"/>
                  </a:lnTo>
                  <a:lnTo>
                    <a:pt x="290" y="310"/>
                  </a:lnTo>
                  <a:lnTo>
                    <a:pt x="298" y="306"/>
                  </a:lnTo>
                  <a:lnTo>
                    <a:pt x="308" y="304"/>
                  </a:lnTo>
                  <a:lnTo>
                    <a:pt x="318" y="300"/>
                  </a:lnTo>
                  <a:lnTo>
                    <a:pt x="328" y="298"/>
                  </a:lnTo>
                  <a:lnTo>
                    <a:pt x="334" y="290"/>
                  </a:lnTo>
                  <a:lnTo>
                    <a:pt x="334" y="278"/>
                  </a:lnTo>
                  <a:lnTo>
                    <a:pt x="316" y="276"/>
                  </a:lnTo>
                  <a:lnTo>
                    <a:pt x="308" y="272"/>
                  </a:lnTo>
                  <a:lnTo>
                    <a:pt x="306" y="264"/>
                  </a:lnTo>
                  <a:lnTo>
                    <a:pt x="310" y="254"/>
                  </a:lnTo>
                  <a:lnTo>
                    <a:pt x="314" y="242"/>
                  </a:lnTo>
                  <a:lnTo>
                    <a:pt x="320" y="228"/>
                  </a:lnTo>
                  <a:lnTo>
                    <a:pt x="314" y="226"/>
                  </a:lnTo>
                  <a:lnTo>
                    <a:pt x="310" y="224"/>
                  </a:lnTo>
                  <a:lnTo>
                    <a:pt x="304" y="224"/>
                  </a:lnTo>
                  <a:lnTo>
                    <a:pt x="316" y="222"/>
                  </a:lnTo>
                  <a:lnTo>
                    <a:pt x="326" y="220"/>
                  </a:lnTo>
                  <a:lnTo>
                    <a:pt x="336" y="222"/>
                  </a:lnTo>
                  <a:lnTo>
                    <a:pt x="344" y="220"/>
                  </a:lnTo>
                  <a:lnTo>
                    <a:pt x="352" y="216"/>
                  </a:lnTo>
                  <a:lnTo>
                    <a:pt x="356" y="208"/>
                  </a:lnTo>
                  <a:lnTo>
                    <a:pt x="356" y="194"/>
                  </a:lnTo>
                  <a:lnTo>
                    <a:pt x="362" y="194"/>
                  </a:lnTo>
                  <a:lnTo>
                    <a:pt x="368" y="194"/>
                  </a:lnTo>
                  <a:lnTo>
                    <a:pt x="374" y="194"/>
                  </a:lnTo>
                  <a:lnTo>
                    <a:pt x="378" y="194"/>
                  </a:lnTo>
                  <a:lnTo>
                    <a:pt x="380" y="194"/>
                  </a:lnTo>
                  <a:lnTo>
                    <a:pt x="382" y="196"/>
                  </a:lnTo>
                  <a:lnTo>
                    <a:pt x="384" y="200"/>
                  </a:lnTo>
                  <a:lnTo>
                    <a:pt x="384" y="206"/>
                  </a:lnTo>
                  <a:lnTo>
                    <a:pt x="382" y="210"/>
                  </a:lnTo>
                  <a:lnTo>
                    <a:pt x="378" y="214"/>
                  </a:lnTo>
                  <a:lnTo>
                    <a:pt x="376" y="218"/>
                  </a:lnTo>
                  <a:lnTo>
                    <a:pt x="372" y="222"/>
                  </a:lnTo>
                  <a:lnTo>
                    <a:pt x="368" y="228"/>
                  </a:lnTo>
                  <a:lnTo>
                    <a:pt x="366" y="230"/>
                  </a:lnTo>
                  <a:lnTo>
                    <a:pt x="364" y="232"/>
                  </a:lnTo>
                  <a:lnTo>
                    <a:pt x="362" y="234"/>
                  </a:lnTo>
                  <a:lnTo>
                    <a:pt x="360" y="238"/>
                  </a:lnTo>
                  <a:lnTo>
                    <a:pt x="358" y="240"/>
                  </a:lnTo>
                  <a:lnTo>
                    <a:pt x="356" y="242"/>
                  </a:lnTo>
                  <a:lnTo>
                    <a:pt x="356" y="244"/>
                  </a:lnTo>
                  <a:lnTo>
                    <a:pt x="356" y="262"/>
                  </a:lnTo>
                  <a:lnTo>
                    <a:pt x="362" y="274"/>
                  </a:lnTo>
                  <a:lnTo>
                    <a:pt x="374" y="280"/>
                  </a:lnTo>
                  <a:lnTo>
                    <a:pt x="388" y="276"/>
                  </a:lnTo>
                  <a:lnTo>
                    <a:pt x="404" y="266"/>
                  </a:lnTo>
                  <a:lnTo>
                    <a:pt x="408" y="270"/>
                  </a:lnTo>
                  <a:lnTo>
                    <a:pt x="414" y="274"/>
                  </a:lnTo>
                  <a:lnTo>
                    <a:pt x="420" y="276"/>
                  </a:lnTo>
                  <a:lnTo>
                    <a:pt x="424" y="278"/>
                  </a:lnTo>
                  <a:lnTo>
                    <a:pt x="432" y="278"/>
                  </a:lnTo>
                  <a:lnTo>
                    <a:pt x="432" y="274"/>
                  </a:lnTo>
                  <a:lnTo>
                    <a:pt x="430" y="270"/>
                  </a:lnTo>
                  <a:lnTo>
                    <a:pt x="428" y="266"/>
                  </a:lnTo>
                  <a:lnTo>
                    <a:pt x="426" y="262"/>
                  </a:lnTo>
                  <a:lnTo>
                    <a:pt x="424" y="258"/>
                  </a:lnTo>
                  <a:lnTo>
                    <a:pt x="424" y="254"/>
                  </a:lnTo>
                  <a:lnTo>
                    <a:pt x="426" y="250"/>
                  </a:lnTo>
                  <a:lnTo>
                    <a:pt x="428" y="246"/>
                  </a:lnTo>
                  <a:lnTo>
                    <a:pt x="434" y="246"/>
                  </a:lnTo>
                  <a:lnTo>
                    <a:pt x="438" y="246"/>
                  </a:lnTo>
                  <a:lnTo>
                    <a:pt x="444" y="250"/>
                  </a:lnTo>
                  <a:lnTo>
                    <a:pt x="448" y="254"/>
                  </a:lnTo>
                  <a:lnTo>
                    <a:pt x="450" y="260"/>
                  </a:lnTo>
                  <a:lnTo>
                    <a:pt x="452" y="264"/>
                  </a:lnTo>
                  <a:lnTo>
                    <a:pt x="452" y="268"/>
                  </a:lnTo>
                  <a:lnTo>
                    <a:pt x="448" y="280"/>
                  </a:lnTo>
                  <a:lnTo>
                    <a:pt x="438" y="286"/>
                  </a:lnTo>
                  <a:lnTo>
                    <a:pt x="424" y="290"/>
                  </a:lnTo>
                  <a:lnTo>
                    <a:pt x="408" y="292"/>
                  </a:lnTo>
                  <a:lnTo>
                    <a:pt x="396" y="294"/>
                  </a:lnTo>
                  <a:lnTo>
                    <a:pt x="396" y="298"/>
                  </a:lnTo>
                  <a:lnTo>
                    <a:pt x="398" y="302"/>
                  </a:lnTo>
                  <a:lnTo>
                    <a:pt x="388" y="304"/>
                  </a:lnTo>
                  <a:lnTo>
                    <a:pt x="376" y="306"/>
                  </a:lnTo>
                  <a:lnTo>
                    <a:pt x="366" y="306"/>
                  </a:lnTo>
                  <a:lnTo>
                    <a:pt x="366" y="308"/>
                  </a:lnTo>
                  <a:lnTo>
                    <a:pt x="364" y="312"/>
                  </a:lnTo>
                  <a:lnTo>
                    <a:pt x="364" y="314"/>
                  </a:lnTo>
                  <a:lnTo>
                    <a:pt x="370" y="314"/>
                  </a:lnTo>
                  <a:lnTo>
                    <a:pt x="374" y="314"/>
                  </a:lnTo>
                  <a:lnTo>
                    <a:pt x="370" y="318"/>
                  </a:lnTo>
                  <a:lnTo>
                    <a:pt x="366" y="320"/>
                  </a:lnTo>
                  <a:lnTo>
                    <a:pt x="360" y="322"/>
                  </a:lnTo>
                  <a:lnTo>
                    <a:pt x="354" y="322"/>
                  </a:lnTo>
                  <a:lnTo>
                    <a:pt x="350" y="324"/>
                  </a:lnTo>
                  <a:lnTo>
                    <a:pt x="346" y="328"/>
                  </a:lnTo>
                  <a:lnTo>
                    <a:pt x="340" y="338"/>
                  </a:lnTo>
                  <a:lnTo>
                    <a:pt x="340" y="354"/>
                  </a:lnTo>
                  <a:lnTo>
                    <a:pt x="340" y="366"/>
                  </a:lnTo>
                  <a:lnTo>
                    <a:pt x="316" y="372"/>
                  </a:lnTo>
                  <a:lnTo>
                    <a:pt x="290" y="372"/>
                  </a:lnTo>
                  <a:lnTo>
                    <a:pt x="264" y="368"/>
                  </a:lnTo>
                  <a:lnTo>
                    <a:pt x="258" y="366"/>
                  </a:lnTo>
                  <a:lnTo>
                    <a:pt x="252" y="366"/>
                  </a:lnTo>
                  <a:lnTo>
                    <a:pt x="250" y="366"/>
                  </a:lnTo>
                  <a:lnTo>
                    <a:pt x="248" y="366"/>
                  </a:lnTo>
                  <a:lnTo>
                    <a:pt x="248" y="368"/>
                  </a:lnTo>
                  <a:lnTo>
                    <a:pt x="246" y="368"/>
                  </a:lnTo>
                  <a:lnTo>
                    <a:pt x="246" y="370"/>
                  </a:lnTo>
                  <a:lnTo>
                    <a:pt x="244" y="372"/>
                  </a:lnTo>
                  <a:lnTo>
                    <a:pt x="242" y="374"/>
                  </a:lnTo>
                  <a:lnTo>
                    <a:pt x="238" y="378"/>
                  </a:lnTo>
                  <a:lnTo>
                    <a:pt x="220" y="388"/>
                  </a:lnTo>
                  <a:lnTo>
                    <a:pt x="200" y="392"/>
                  </a:lnTo>
                  <a:lnTo>
                    <a:pt x="200" y="398"/>
                  </a:lnTo>
                  <a:lnTo>
                    <a:pt x="198" y="400"/>
                  </a:lnTo>
                  <a:lnTo>
                    <a:pt x="196" y="402"/>
                  </a:lnTo>
                  <a:lnTo>
                    <a:pt x="192" y="404"/>
                  </a:lnTo>
                  <a:lnTo>
                    <a:pt x="190" y="406"/>
                  </a:lnTo>
                  <a:lnTo>
                    <a:pt x="186" y="408"/>
                  </a:lnTo>
                  <a:lnTo>
                    <a:pt x="184" y="410"/>
                  </a:lnTo>
                  <a:lnTo>
                    <a:pt x="178" y="412"/>
                  </a:lnTo>
                  <a:lnTo>
                    <a:pt x="172" y="414"/>
                  </a:lnTo>
                  <a:lnTo>
                    <a:pt x="166" y="414"/>
                  </a:lnTo>
                  <a:lnTo>
                    <a:pt x="166" y="418"/>
                  </a:lnTo>
                  <a:lnTo>
                    <a:pt x="166" y="424"/>
                  </a:lnTo>
                  <a:lnTo>
                    <a:pt x="164" y="428"/>
                  </a:lnTo>
                  <a:lnTo>
                    <a:pt x="156" y="434"/>
                  </a:lnTo>
                  <a:lnTo>
                    <a:pt x="144" y="440"/>
                  </a:lnTo>
                  <a:lnTo>
                    <a:pt x="130" y="444"/>
                  </a:lnTo>
                  <a:lnTo>
                    <a:pt x="120" y="450"/>
                  </a:lnTo>
                  <a:lnTo>
                    <a:pt x="134" y="458"/>
                  </a:lnTo>
                  <a:lnTo>
                    <a:pt x="146" y="468"/>
                  </a:lnTo>
                  <a:lnTo>
                    <a:pt x="154" y="480"/>
                  </a:lnTo>
                  <a:lnTo>
                    <a:pt x="156" y="492"/>
                  </a:lnTo>
                  <a:lnTo>
                    <a:pt x="152" y="506"/>
                  </a:lnTo>
                  <a:lnTo>
                    <a:pt x="138" y="516"/>
                  </a:lnTo>
                  <a:lnTo>
                    <a:pt x="126" y="520"/>
                  </a:lnTo>
                  <a:lnTo>
                    <a:pt x="114" y="516"/>
                  </a:lnTo>
                  <a:lnTo>
                    <a:pt x="102" y="512"/>
                  </a:lnTo>
                  <a:lnTo>
                    <a:pt x="92" y="508"/>
                  </a:lnTo>
                  <a:lnTo>
                    <a:pt x="82" y="506"/>
                  </a:lnTo>
                  <a:lnTo>
                    <a:pt x="76" y="512"/>
                  </a:lnTo>
                  <a:lnTo>
                    <a:pt x="74" y="516"/>
                  </a:lnTo>
                  <a:lnTo>
                    <a:pt x="74" y="522"/>
                  </a:lnTo>
                  <a:lnTo>
                    <a:pt x="76" y="526"/>
                  </a:lnTo>
                  <a:lnTo>
                    <a:pt x="78" y="530"/>
                  </a:lnTo>
                  <a:lnTo>
                    <a:pt x="82" y="534"/>
                  </a:lnTo>
                  <a:lnTo>
                    <a:pt x="82" y="538"/>
                  </a:lnTo>
                  <a:lnTo>
                    <a:pt x="82" y="544"/>
                  </a:lnTo>
                  <a:lnTo>
                    <a:pt x="80" y="550"/>
                  </a:lnTo>
                  <a:lnTo>
                    <a:pt x="78" y="554"/>
                  </a:lnTo>
                  <a:lnTo>
                    <a:pt x="76" y="560"/>
                  </a:lnTo>
                  <a:lnTo>
                    <a:pt x="76" y="564"/>
                  </a:lnTo>
                  <a:lnTo>
                    <a:pt x="76" y="580"/>
                  </a:lnTo>
                  <a:lnTo>
                    <a:pt x="82" y="588"/>
                  </a:lnTo>
                  <a:lnTo>
                    <a:pt x="90" y="590"/>
                  </a:lnTo>
                  <a:lnTo>
                    <a:pt x="100" y="588"/>
                  </a:lnTo>
                  <a:lnTo>
                    <a:pt x="112" y="582"/>
                  </a:lnTo>
                  <a:lnTo>
                    <a:pt x="124" y="574"/>
                  </a:lnTo>
                  <a:lnTo>
                    <a:pt x="134" y="566"/>
                  </a:lnTo>
                  <a:lnTo>
                    <a:pt x="144" y="556"/>
                  </a:lnTo>
                  <a:lnTo>
                    <a:pt x="150" y="550"/>
                  </a:lnTo>
                  <a:lnTo>
                    <a:pt x="160" y="536"/>
                  </a:lnTo>
                  <a:lnTo>
                    <a:pt x="168" y="518"/>
                  </a:lnTo>
                  <a:lnTo>
                    <a:pt x="176" y="508"/>
                  </a:lnTo>
                  <a:lnTo>
                    <a:pt x="188" y="502"/>
                  </a:lnTo>
                  <a:lnTo>
                    <a:pt x="200" y="502"/>
                  </a:lnTo>
                  <a:lnTo>
                    <a:pt x="212" y="500"/>
                  </a:lnTo>
                  <a:lnTo>
                    <a:pt x="222" y="490"/>
                  </a:lnTo>
                  <a:lnTo>
                    <a:pt x="226" y="494"/>
                  </a:lnTo>
                  <a:lnTo>
                    <a:pt x="230" y="498"/>
                  </a:lnTo>
                  <a:lnTo>
                    <a:pt x="234" y="500"/>
                  </a:lnTo>
                  <a:lnTo>
                    <a:pt x="240" y="500"/>
                  </a:lnTo>
                  <a:lnTo>
                    <a:pt x="244" y="502"/>
                  </a:lnTo>
                  <a:lnTo>
                    <a:pt x="248" y="506"/>
                  </a:lnTo>
                  <a:lnTo>
                    <a:pt x="252" y="512"/>
                  </a:lnTo>
                  <a:lnTo>
                    <a:pt x="256" y="516"/>
                  </a:lnTo>
                  <a:lnTo>
                    <a:pt x="258" y="522"/>
                  </a:lnTo>
                  <a:lnTo>
                    <a:pt x="262" y="528"/>
                  </a:lnTo>
                  <a:lnTo>
                    <a:pt x="266" y="530"/>
                  </a:lnTo>
                  <a:lnTo>
                    <a:pt x="270" y="534"/>
                  </a:lnTo>
                  <a:lnTo>
                    <a:pt x="274" y="536"/>
                  </a:lnTo>
                  <a:lnTo>
                    <a:pt x="278" y="538"/>
                  </a:lnTo>
                  <a:lnTo>
                    <a:pt x="282" y="542"/>
                  </a:lnTo>
                  <a:lnTo>
                    <a:pt x="286" y="548"/>
                  </a:lnTo>
                  <a:lnTo>
                    <a:pt x="288" y="554"/>
                  </a:lnTo>
                  <a:lnTo>
                    <a:pt x="290" y="562"/>
                  </a:lnTo>
                  <a:lnTo>
                    <a:pt x="290" y="572"/>
                  </a:lnTo>
                  <a:lnTo>
                    <a:pt x="272" y="576"/>
                  </a:lnTo>
                  <a:lnTo>
                    <a:pt x="254" y="580"/>
                  </a:lnTo>
                  <a:lnTo>
                    <a:pt x="268" y="588"/>
                  </a:lnTo>
                  <a:lnTo>
                    <a:pt x="282" y="594"/>
                  </a:lnTo>
                  <a:lnTo>
                    <a:pt x="298" y="598"/>
                  </a:lnTo>
                  <a:lnTo>
                    <a:pt x="310" y="596"/>
                  </a:lnTo>
                  <a:lnTo>
                    <a:pt x="314" y="590"/>
                  </a:lnTo>
                  <a:lnTo>
                    <a:pt x="314" y="582"/>
                  </a:lnTo>
                  <a:lnTo>
                    <a:pt x="308" y="572"/>
                  </a:lnTo>
                  <a:lnTo>
                    <a:pt x="304" y="564"/>
                  </a:lnTo>
                  <a:lnTo>
                    <a:pt x="300" y="554"/>
                  </a:lnTo>
                  <a:lnTo>
                    <a:pt x="306" y="552"/>
                  </a:lnTo>
                  <a:lnTo>
                    <a:pt x="312" y="550"/>
                  </a:lnTo>
                  <a:lnTo>
                    <a:pt x="320" y="548"/>
                  </a:lnTo>
                  <a:lnTo>
                    <a:pt x="304" y="538"/>
                  </a:lnTo>
                  <a:lnTo>
                    <a:pt x="288" y="524"/>
                  </a:lnTo>
                  <a:lnTo>
                    <a:pt x="270" y="510"/>
                  </a:lnTo>
                  <a:lnTo>
                    <a:pt x="252" y="500"/>
                  </a:lnTo>
                  <a:lnTo>
                    <a:pt x="234" y="496"/>
                  </a:lnTo>
                  <a:lnTo>
                    <a:pt x="250" y="492"/>
                  </a:lnTo>
                  <a:lnTo>
                    <a:pt x="266" y="488"/>
                  </a:lnTo>
                  <a:lnTo>
                    <a:pt x="280" y="484"/>
                  </a:lnTo>
                  <a:lnTo>
                    <a:pt x="292" y="474"/>
                  </a:lnTo>
                  <a:lnTo>
                    <a:pt x="298" y="488"/>
                  </a:lnTo>
                  <a:lnTo>
                    <a:pt x="306" y="500"/>
                  </a:lnTo>
                  <a:lnTo>
                    <a:pt x="316" y="512"/>
                  </a:lnTo>
                  <a:lnTo>
                    <a:pt x="322" y="520"/>
                  </a:lnTo>
                  <a:lnTo>
                    <a:pt x="330" y="526"/>
                  </a:lnTo>
                  <a:lnTo>
                    <a:pt x="336" y="532"/>
                  </a:lnTo>
                  <a:lnTo>
                    <a:pt x="340" y="542"/>
                  </a:lnTo>
                  <a:lnTo>
                    <a:pt x="348" y="558"/>
                  </a:lnTo>
                  <a:lnTo>
                    <a:pt x="350" y="574"/>
                  </a:lnTo>
                  <a:lnTo>
                    <a:pt x="346" y="592"/>
                  </a:lnTo>
                  <a:lnTo>
                    <a:pt x="350" y="592"/>
                  </a:lnTo>
                  <a:lnTo>
                    <a:pt x="356" y="592"/>
                  </a:lnTo>
                  <a:lnTo>
                    <a:pt x="362" y="592"/>
                  </a:lnTo>
                  <a:lnTo>
                    <a:pt x="368" y="592"/>
                  </a:lnTo>
                  <a:lnTo>
                    <a:pt x="372" y="590"/>
                  </a:lnTo>
                  <a:lnTo>
                    <a:pt x="378" y="586"/>
                  </a:lnTo>
                  <a:lnTo>
                    <a:pt x="380" y="584"/>
                  </a:lnTo>
                  <a:lnTo>
                    <a:pt x="380" y="580"/>
                  </a:lnTo>
                  <a:lnTo>
                    <a:pt x="378" y="578"/>
                  </a:lnTo>
                  <a:lnTo>
                    <a:pt x="376" y="576"/>
                  </a:lnTo>
                  <a:lnTo>
                    <a:pt x="374" y="572"/>
                  </a:lnTo>
                  <a:lnTo>
                    <a:pt x="372" y="568"/>
                  </a:lnTo>
                  <a:lnTo>
                    <a:pt x="370" y="566"/>
                  </a:lnTo>
                  <a:lnTo>
                    <a:pt x="368" y="562"/>
                  </a:lnTo>
                  <a:lnTo>
                    <a:pt x="364" y="560"/>
                  </a:lnTo>
                  <a:lnTo>
                    <a:pt x="362" y="556"/>
                  </a:lnTo>
                  <a:lnTo>
                    <a:pt x="360" y="552"/>
                  </a:lnTo>
                  <a:lnTo>
                    <a:pt x="360" y="548"/>
                  </a:lnTo>
                  <a:lnTo>
                    <a:pt x="362" y="544"/>
                  </a:lnTo>
                  <a:lnTo>
                    <a:pt x="366" y="540"/>
                  </a:lnTo>
                  <a:lnTo>
                    <a:pt x="370" y="538"/>
                  </a:lnTo>
                  <a:lnTo>
                    <a:pt x="376" y="536"/>
                  </a:lnTo>
                  <a:lnTo>
                    <a:pt x="382" y="538"/>
                  </a:lnTo>
                  <a:lnTo>
                    <a:pt x="388" y="540"/>
                  </a:lnTo>
                  <a:lnTo>
                    <a:pt x="398" y="548"/>
                  </a:lnTo>
                  <a:lnTo>
                    <a:pt x="400" y="560"/>
                  </a:lnTo>
                  <a:lnTo>
                    <a:pt x="400" y="574"/>
                  </a:lnTo>
                  <a:lnTo>
                    <a:pt x="402" y="586"/>
                  </a:lnTo>
                  <a:lnTo>
                    <a:pt x="404" y="596"/>
                  </a:lnTo>
                  <a:lnTo>
                    <a:pt x="414" y="604"/>
                  </a:lnTo>
                  <a:lnTo>
                    <a:pt x="426" y="606"/>
                  </a:lnTo>
                  <a:lnTo>
                    <a:pt x="438" y="604"/>
                  </a:lnTo>
                  <a:lnTo>
                    <a:pt x="448" y="600"/>
                  </a:lnTo>
                  <a:lnTo>
                    <a:pt x="458" y="602"/>
                  </a:lnTo>
                  <a:lnTo>
                    <a:pt x="466" y="610"/>
                  </a:lnTo>
                  <a:lnTo>
                    <a:pt x="470" y="608"/>
                  </a:lnTo>
                  <a:lnTo>
                    <a:pt x="474" y="606"/>
                  </a:lnTo>
                  <a:lnTo>
                    <a:pt x="478" y="604"/>
                  </a:lnTo>
                  <a:lnTo>
                    <a:pt x="484" y="620"/>
                  </a:lnTo>
                  <a:lnTo>
                    <a:pt x="478" y="638"/>
                  </a:lnTo>
                  <a:lnTo>
                    <a:pt x="468" y="652"/>
                  </a:lnTo>
                  <a:lnTo>
                    <a:pt x="452" y="664"/>
                  </a:lnTo>
                  <a:lnTo>
                    <a:pt x="438" y="672"/>
                  </a:lnTo>
                  <a:lnTo>
                    <a:pt x="420" y="674"/>
                  </a:lnTo>
                  <a:lnTo>
                    <a:pt x="404" y="672"/>
                  </a:lnTo>
                  <a:lnTo>
                    <a:pt x="390" y="666"/>
                  </a:lnTo>
                  <a:lnTo>
                    <a:pt x="376" y="660"/>
                  </a:lnTo>
                  <a:lnTo>
                    <a:pt x="362" y="654"/>
                  </a:lnTo>
                  <a:lnTo>
                    <a:pt x="346" y="654"/>
                  </a:lnTo>
                  <a:lnTo>
                    <a:pt x="342" y="664"/>
                  </a:lnTo>
                  <a:lnTo>
                    <a:pt x="332" y="668"/>
                  </a:lnTo>
                  <a:lnTo>
                    <a:pt x="320" y="666"/>
                  </a:lnTo>
                  <a:lnTo>
                    <a:pt x="306" y="662"/>
                  </a:lnTo>
                  <a:lnTo>
                    <a:pt x="290" y="656"/>
                  </a:lnTo>
                  <a:lnTo>
                    <a:pt x="276" y="648"/>
                  </a:lnTo>
                  <a:lnTo>
                    <a:pt x="264" y="644"/>
                  </a:lnTo>
                  <a:lnTo>
                    <a:pt x="254" y="642"/>
                  </a:lnTo>
                  <a:lnTo>
                    <a:pt x="250" y="622"/>
                  </a:lnTo>
                  <a:lnTo>
                    <a:pt x="252" y="604"/>
                  </a:lnTo>
                  <a:lnTo>
                    <a:pt x="254" y="608"/>
                  </a:lnTo>
                  <a:lnTo>
                    <a:pt x="254" y="602"/>
                  </a:lnTo>
                  <a:lnTo>
                    <a:pt x="254" y="598"/>
                  </a:lnTo>
                  <a:lnTo>
                    <a:pt x="254" y="592"/>
                  </a:lnTo>
                  <a:lnTo>
                    <a:pt x="236" y="590"/>
                  </a:lnTo>
                  <a:lnTo>
                    <a:pt x="214" y="590"/>
                  </a:lnTo>
                  <a:lnTo>
                    <a:pt x="194" y="590"/>
                  </a:lnTo>
                  <a:lnTo>
                    <a:pt x="174" y="592"/>
                  </a:lnTo>
                  <a:lnTo>
                    <a:pt x="162" y="594"/>
                  </a:lnTo>
                  <a:lnTo>
                    <a:pt x="156" y="596"/>
                  </a:lnTo>
                  <a:lnTo>
                    <a:pt x="148" y="602"/>
                  </a:lnTo>
                  <a:lnTo>
                    <a:pt x="140" y="606"/>
                  </a:lnTo>
                  <a:lnTo>
                    <a:pt x="126" y="608"/>
                  </a:lnTo>
                  <a:lnTo>
                    <a:pt x="114" y="604"/>
                  </a:lnTo>
                  <a:lnTo>
                    <a:pt x="104" y="606"/>
                  </a:lnTo>
                  <a:lnTo>
                    <a:pt x="102" y="608"/>
                  </a:lnTo>
                  <a:lnTo>
                    <a:pt x="98" y="612"/>
                  </a:lnTo>
                  <a:lnTo>
                    <a:pt x="96" y="618"/>
                  </a:lnTo>
                  <a:lnTo>
                    <a:pt x="92" y="624"/>
                  </a:lnTo>
                  <a:lnTo>
                    <a:pt x="90" y="628"/>
                  </a:lnTo>
                  <a:lnTo>
                    <a:pt x="88" y="632"/>
                  </a:lnTo>
                  <a:lnTo>
                    <a:pt x="84" y="638"/>
                  </a:lnTo>
                  <a:lnTo>
                    <a:pt x="78" y="642"/>
                  </a:lnTo>
                  <a:lnTo>
                    <a:pt x="74" y="646"/>
                  </a:lnTo>
                  <a:lnTo>
                    <a:pt x="72" y="652"/>
                  </a:lnTo>
                  <a:lnTo>
                    <a:pt x="68" y="658"/>
                  </a:lnTo>
                  <a:lnTo>
                    <a:pt x="58" y="676"/>
                  </a:lnTo>
                  <a:lnTo>
                    <a:pt x="46" y="690"/>
                  </a:lnTo>
                  <a:lnTo>
                    <a:pt x="32" y="708"/>
                  </a:lnTo>
                  <a:lnTo>
                    <a:pt x="20" y="726"/>
                  </a:lnTo>
                  <a:lnTo>
                    <a:pt x="8" y="746"/>
                  </a:lnTo>
                  <a:lnTo>
                    <a:pt x="2" y="766"/>
                  </a:lnTo>
                  <a:lnTo>
                    <a:pt x="2" y="790"/>
                  </a:lnTo>
                  <a:lnTo>
                    <a:pt x="4" y="812"/>
                  </a:lnTo>
                  <a:lnTo>
                    <a:pt x="4" y="832"/>
                  </a:lnTo>
                  <a:lnTo>
                    <a:pt x="2" y="848"/>
                  </a:lnTo>
                  <a:lnTo>
                    <a:pt x="0" y="864"/>
                  </a:lnTo>
                  <a:lnTo>
                    <a:pt x="4" y="880"/>
                  </a:lnTo>
                  <a:lnTo>
                    <a:pt x="16" y="898"/>
                  </a:lnTo>
                  <a:lnTo>
                    <a:pt x="30" y="920"/>
                  </a:lnTo>
                  <a:lnTo>
                    <a:pt x="48" y="942"/>
                  </a:lnTo>
                  <a:lnTo>
                    <a:pt x="64" y="960"/>
                  </a:lnTo>
                  <a:lnTo>
                    <a:pt x="80" y="972"/>
                  </a:lnTo>
                  <a:lnTo>
                    <a:pt x="96" y="978"/>
                  </a:lnTo>
                  <a:lnTo>
                    <a:pt x="112" y="982"/>
                  </a:lnTo>
                  <a:lnTo>
                    <a:pt x="126" y="978"/>
                  </a:lnTo>
                  <a:lnTo>
                    <a:pt x="130" y="976"/>
                  </a:lnTo>
                  <a:lnTo>
                    <a:pt x="132" y="972"/>
                  </a:lnTo>
                  <a:lnTo>
                    <a:pt x="134" y="968"/>
                  </a:lnTo>
                  <a:lnTo>
                    <a:pt x="138" y="962"/>
                  </a:lnTo>
                  <a:lnTo>
                    <a:pt x="140" y="960"/>
                  </a:lnTo>
                  <a:lnTo>
                    <a:pt x="146" y="958"/>
                  </a:lnTo>
                  <a:lnTo>
                    <a:pt x="150" y="958"/>
                  </a:lnTo>
                  <a:lnTo>
                    <a:pt x="156" y="958"/>
                  </a:lnTo>
                  <a:lnTo>
                    <a:pt x="162" y="958"/>
                  </a:lnTo>
                  <a:lnTo>
                    <a:pt x="174" y="952"/>
                  </a:lnTo>
                  <a:lnTo>
                    <a:pt x="186" y="944"/>
                  </a:lnTo>
                  <a:lnTo>
                    <a:pt x="198" y="942"/>
                  </a:lnTo>
                  <a:lnTo>
                    <a:pt x="210" y="948"/>
                  </a:lnTo>
                  <a:lnTo>
                    <a:pt x="218" y="962"/>
                  </a:lnTo>
                  <a:lnTo>
                    <a:pt x="220" y="976"/>
                  </a:lnTo>
                  <a:lnTo>
                    <a:pt x="230" y="972"/>
                  </a:lnTo>
                  <a:lnTo>
                    <a:pt x="240" y="968"/>
                  </a:lnTo>
                  <a:lnTo>
                    <a:pt x="250" y="960"/>
                  </a:lnTo>
                  <a:lnTo>
                    <a:pt x="250" y="980"/>
                  </a:lnTo>
                  <a:lnTo>
                    <a:pt x="250" y="998"/>
                  </a:lnTo>
                  <a:lnTo>
                    <a:pt x="246" y="1018"/>
                  </a:lnTo>
                  <a:lnTo>
                    <a:pt x="244" y="1032"/>
                  </a:lnTo>
                  <a:lnTo>
                    <a:pt x="248" y="1044"/>
                  </a:lnTo>
                  <a:lnTo>
                    <a:pt x="254" y="1056"/>
                  </a:lnTo>
                  <a:lnTo>
                    <a:pt x="264" y="1072"/>
                  </a:lnTo>
                  <a:lnTo>
                    <a:pt x="270" y="1086"/>
                  </a:lnTo>
                  <a:lnTo>
                    <a:pt x="272" y="1096"/>
                  </a:lnTo>
                  <a:lnTo>
                    <a:pt x="270" y="1108"/>
                  </a:lnTo>
                  <a:lnTo>
                    <a:pt x="268" y="1120"/>
                  </a:lnTo>
                  <a:lnTo>
                    <a:pt x="268" y="1134"/>
                  </a:lnTo>
                  <a:lnTo>
                    <a:pt x="270" y="1154"/>
                  </a:lnTo>
                  <a:lnTo>
                    <a:pt x="272" y="1174"/>
                  </a:lnTo>
                  <a:lnTo>
                    <a:pt x="270" y="1194"/>
                  </a:lnTo>
                  <a:lnTo>
                    <a:pt x="272" y="1222"/>
                  </a:lnTo>
                  <a:lnTo>
                    <a:pt x="280" y="1254"/>
                  </a:lnTo>
                  <a:lnTo>
                    <a:pt x="290" y="1284"/>
                  </a:lnTo>
                  <a:lnTo>
                    <a:pt x="300" y="1314"/>
                  </a:lnTo>
                  <a:lnTo>
                    <a:pt x="310" y="1346"/>
                  </a:lnTo>
                  <a:lnTo>
                    <a:pt x="318" y="1380"/>
                  </a:lnTo>
                  <a:lnTo>
                    <a:pt x="322" y="1416"/>
                  </a:lnTo>
                  <a:lnTo>
                    <a:pt x="346" y="1412"/>
                  </a:lnTo>
                  <a:lnTo>
                    <a:pt x="366" y="1404"/>
                  </a:lnTo>
                  <a:lnTo>
                    <a:pt x="382" y="1394"/>
                  </a:lnTo>
                  <a:lnTo>
                    <a:pt x="400" y="1382"/>
                  </a:lnTo>
                  <a:lnTo>
                    <a:pt x="418" y="1370"/>
                  </a:lnTo>
                  <a:lnTo>
                    <a:pt x="424" y="1366"/>
                  </a:lnTo>
                  <a:lnTo>
                    <a:pt x="430" y="1364"/>
                  </a:lnTo>
                  <a:lnTo>
                    <a:pt x="436" y="1360"/>
                  </a:lnTo>
                  <a:lnTo>
                    <a:pt x="440" y="1358"/>
                  </a:lnTo>
                  <a:lnTo>
                    <a:pt x="442" y="1354"/>
                  </a:lnTo>
                  <a:lnTo>
                    <a:pt x="446" y="1350"/>
                  </a:lnTo>
                  <a:lnTo>
                    <a:pt x="448" y="1342"/>
                  </a:lnTo>
                  <a:lnTo>
                    <a:pt x="448" y="1326"/>
                  </a:lnTo>
                  <a:lnTo>
                    <a:pt x="446" y="1310"/>
                  </a:lnTo>
                  <a:lnTo>
                    <a:pt x="446" y="1294"/>
                  </a:lnTo>
                  <a:lnTo>
                    <a:pt x="458" y="1292"/>
                  </a:lnTo>
                  <a:lnTo>
                    <a:pt x="466" y="1286"/>
                  </a:lnTo>
                  <a:lnTo>
                    <a:pt x="468" y="1276"/>
                  </a:lnTo>
                  <a:lnTo>
                    <a:pt x="468" y="1264"/>
                  </a:lnTo>
                  <a:lnTo>
                    <a:pt x="466" y="1252"/>
                  </a:lnTo>
                  <a:lnTo>
                    <a:pt x="466" y="1240"/>
                  </a:lnTo>
                  <a:lnTo>
                    <a:pt x="468" y="1224"/>
                  </a:lnTo>
                  <a:lnTo>
                    <a:pt x="476" y="1214"/>
                  </a:lnTo>
                  <a:lnTo>
                    <a:pt x="486" y="1208"/>
                  </a:lnTo>
                  <a:lnTo>
                    <a:pt x="496" y="1204"/>
                  </a:lnTo>
                  <a:lnTo>
                    <a:pt x="508" y="1200"/>
                  </a:lnTo>
                  <a:lnTo>
                    <a:pt x="518" y="1192"/>
                  </a:lnTo>
                  <a:lnTo>
                    <a:pt x="526" y="1180"/>
                  </a:lnTo>
                  <a:lnTo>
                    <a:pt x="530" y="1160"/>
                  </a:lnTo>
                  <a:lnTo>
                    <a:pt x="526" y="1140"/>
                  </a:lnTo>
                  <a:lnTo>
                    <a:pt x="518" y="1118"/>
                  </a:lnTo>
                  <a:lnTo>
                    <a:pt x="508" y="1096"/>
                  </a:lnTo>
                  <a:lnTo>
                    <a:pt x="504" y="1076"/>
                  </a:lnTo>
                  <a:lnTo>
                    <a:pt x="506" y="1056"/>
                  </a:lnTo>
                  <a:lnTo>
                    <a:pt x="516" y="1038"/>
                  </a:lnTo>
                  <a:lnTo>
                    <a:pt x="530" y="1020"/>
                  </a:lnTo>
                  <a:lnTo>
                    <a:pt x="548" y="1002"/>
                  </a:lnTo>
                  <a:lnTo>
                    <a:pt x="564" y="986"/>
                  </a:lnTo>
                  <a:lnTo>
                    <a:pt x="580" y="970"/>
                  </a:lnTo>
                  <a:lnTo>
                    <a:pt x="586" y="960"/>
                  </a:lnTo>
                  <a:lnTo>
                    <a:pt x="596" y="948"/>
                  </a:lnTo>
                  <a:lnTo>
                    <a:pt x="606" y="932"/>
                  </a:lnTo>
                  <a:lnTo>
                    <a:pt x="616" y="918"/>
                  </a:lnTo>
                  <a:lnTo>
                    <a:pt x="620" y="904"/>
                  </a:lnTo>
                  <a:lnTo>
                    <a:pt x="618" y="892"/>
                  </a:lnTo>
                  <a:lnTo>
                    <a:pt x="608" y="884"/>
                  </a:lnTo>
                  <a:lnTo>
                    <a:pt x="594" y="882"/>
                  </a:lnTo>
                  <a:lnTo>
                    <a:pt x="580" y="886"/>
                  </a:lnTo>
                  <a:lnTo>
                    <a:pt x="564" y="892"/>
                  </a:lnTo>
                  <a:lnTo>
                    <a:pt x="550" y="894"/>
                  </a:lnTo>
                  <a:lnTo>
                    <a:pt x="536" y="890"/>
                  </a:lnTo>
                  <a:lnTo>
                    <a:pt x="534" y="888"/>
                  </a:lnTo>
                  <a:lnTo>
                    <a:pt x="532" y="884"/>
                  </a:lnTo>
                  <a:lnTo>
                    <a:pt x="530" y="878"/>
                  </a:lnTo>
                  <a:lnTo>
                    <a:pt x="530" y="874"/>
                  </a:lnTo>
                  <a:lnTo>
                    <a:pt x="528" y="870"/>
                  </a:lnTo>
                  <a:lnTo>
                    <a:pt x="524" y="862"/>
                  </a:lnTo>
                  <a:lnTo>
                    <a:pt x="518" y="856"/>
                  </a:lnTo>
                  <a:lnTo>
                    <a:pt x="514" y="850"/>
                  </a:lnTo>
                  <a:lnTo>
                    <a:pt x="504" y="830"/>
                  </a:lnTo>
                  <a:lnTo>
                    <a:pt x="496" y="810"/>
                  </a:lnTo>
                  <a:lnTo>
                    <a:pt x="488" y="794"/>
                  </a:lnTo>
                  <a:lnTo>
                    <a:pt x="478" y="780"/>
                  </a:lnTo>
                  <a:lnTo>
                    <a:pt x="468" y="766"/>
                  </a:lnTo>
                  <a:lnTo>
                    <a:pt x="462" y="742"/>
                  </a:lnTo>
                  <a:lnTo>
                    <a:pt x="456" y="718"/>
                  </a:lnTo>
                  <a:lnTo>
                    <a:pt x="446" y="694"/>
                  </a:lnTo>
                  <a:lnTo>
                    <a:pt x="458" y="688"/>
                  </a:lnTo>
                  <a:lnTo>
                    <a:pt x="468" y="690"/>
                  </a:lnTo>
                  <a:lnTo>
                    <a:pt x="474" y="698"/>
                  </a:lnTo>
                  <a:lnTo>
                    <a:pt x="480" y="708"/>
                  </a:lnTo>
                  <a:lnTo>
                    <a:pt x="484" y="720"/>
                  </a:lnTo>
                  <a:lnTo>
                    <a:pt x="502" y="750"/>
                  </a:lnTo>
                  <a:lnTo>
                    <a:pt x="518" y="780"/>
                  </a:lnTo>
                  <a:lnTo>
                    <a:pt x="520" y="788"/>
                  </a:lnTo>
                  <a:lnTo>
                    <a:pt x="520" y="794"/>
                  </a:lnTo>
                  <a:lnTo>
                    <a:pt x="520" y="800"/>
                  </a:lnTo>
                  <a:lnTo>
                    <a:pt x="522" y="806"/>
                  </a:lnTo>
                  <a:lnTo>
                    <a:pt x="524" y="810"/>
                  </a:lnTo>
                  <a:lnTo>
                    <a:pt x="526" y="814"/>
                  </a:lnTo>
                  <a:lnTo>
                    <a:pt x="528" y="818"/>
                  </a:lnTo>
                  <a:lnTo>
                    <a:pt x="532" y="824"/>
                  </a:lnTo>
                  <a:lnTo>
                    <a:pt x="540" y="850"/>
                  </a:lnTo>
                  <a:lnTo>
                    <a:pt x="548" y="876"/>
                  </a:lnTo>
                  <a:lnTo>
                    <a:pt x="590" y="856"/>
                  </a:lnTo>
                  <a:lnTo>
                    <a:pt x="634" y="830"/>
                  </a:lnTo>
                  <a:lnTo>
                    <a:pt x="672" y="800"/>
                  </a:lnTo>
                  <a:lnTo>
                    <a:pt x="684" y="790"/>
                  </a:lnTo>
                  <a:lnTo>
                    <a:pt x="692" y="778"/>
                  </a:lnTo>
                  <a:lnTo>
                    <a:pt x="694" y="766"/>
                  </a:lnTo>
                  <a:lnTo>
                    <a:pt x="686" y="752"/>
                  </a:lnTo>
                  <a:lnTo>
                    <a:pt x="678" y="746"/>
                  </a:lnTo>
                  <a:lnTo>
                    <a:pt x="670" y="742"/>
                  </a:lnTo>
                  <a:lnTo>
                    <a:pt x="664" y="740"/>
                  </a:lnTo>
                  <a:lnTo>
                    <a:pt x="660" y="732"/>
                  </a:lnTo>
                  <a:lnTo>
                    <a:pt x="656" y="720"/>
                  </a:lnTo>
                  <a:lnTo>
                    <a:pt x="652" y="718"/>
                  </a:lnTo>
                  <a:lnTo>
                    <a:pt x="646" y="718"/>
                  </a:lnTo>
                  <a:lnTo>
                    <a:pt x="644" y="718"/>
                  </a:lnTo>
                  <a:lnTo>
                    <a:pt x="642" y="720"/>
                  </a:lnTo>
                  <a:lnTo>
                    <a:pt x="638" y="724"/>
                  </a:lnTo>
                  <a:lnTo>
                    <a:pt x="636" y="728"/>
                  </a:lnTo>
                  <a:lnTo>
                    <a:pt x="634" y="732"/>
                  </a:lnTo>
                  <a:lnTo>
                    <a:pt x="632" y="734"/>
                  </a:lnTo>
                  <a:lnTo>
                    <a:pt x="630" y="738"/>
                  </a:lnTo>
                  <a:lnTo>
                    <a:pt x="626" y="740"/>
                  </a:lnTo>
                  <a:lnTo>
                    <a:pt x="612" y="726"/>
                  </a:lnTo>
                  <a:lnTo>
                    <a:pt x="596" y="712"/>
                  </a:lnTo>
                  <a:lnTo>
                    <a:pt x="584" y="696"/>
                  </a:lnTo>
                  <a:lnTo>
                    <a:pt x="576" y="676"/>
                  </a:lnTo>
                  <a:lnTo>
                    <a:pt x="590" y="672"/>
                  </a:lnTo>
                  <a:lnTo>
                    <a:pt x="600" y="676"/>
                  </a:lnTo>
                  <a:lnTo>
                    <a:pt x="608" y="684"/>
                  </a:lnTo>
                  <a:lnTo>
                    <a:pt x="614" y="694"/>
                  </a:lnTo>
                  <a:lnTo>
                    <a:pt x="620" y="704"/>
                  </a:lnTo>
                  <a:lnTo>
                    <a:pt x="630" y="710"/>
                  </a:lnTo>
                  <a:lnTo>
                    <a:pt x="642" y="712"/>
                  </a:lnTo>
                  <a:lnTo>
                    <a:pt x="656" y="708"/>
                  </a:lnTo>
                  <a:lnTo>
                    <a:pt x="668" y="706"/>
                  </a:lnTo>
                  <a:lnTo>
                    <a:pt x="672" y="720"/>
                  </a:lnTo>
                  <a:lnTo>
                    <a:pt x="680" y="726"/>
                  </a:lnTo>
                  <a:lnTo>
                    <a:pt x="690" y="728"/>
                  </a:lnTo>
                  <a:lnTo>
                    <a:pt x="704" y="726"/>
                  </a:lnTo>
                  <a:lnTo>
                    <a:pt x="718" y="724"/>
                  </a:lnTo>
                  <a:lnTo>
                    <a:pt x="730" y="724"/>
                  </a:lnTo>
                  <a:lnTo>
                    <a:pt x="736" y="724"/>
                  </a:lnTo>
                  <a:lnTo>
                    <a:pt x="740" y="726"/>
                  </a:lnTo>
                  <a:lnTo>
                    <a:pt x="742" y="726"/>
                  </a:lnTo>
                  <a:lnTo>
                    <a:pt x="744" y="726"/>
                  </a:lnTo>
                  <a:lnTo>
                    <a:pt x="744" y="728"/>
                  </a:lnTo>
                  <a:lnTo>
                    <a:pt x="744" y="730"/>
                  </a:lnTo>
                  <a:lnTo>
                    <a:pt x="746" y="732"/>
                  </a:lnTo>
                  <a:lnTo>
                    <a:pt x="748" y="736"/>
                  </a:lnTo>
                  <a:lnTo>
                    <a:pt x="750" y="742"/>
                  </a:lnTo>
                  <a:lnTo>
                    <a:pt x="760" y="752"/>
                  </a:lnTo>
                  <a:lnTo>
                    <a:pt x="772" y="760"/>
                  </a:lnTo>
                  <a:lnTo>
                    <a:pt x="786" y="760"/>
                  </a:lnTo>
                  <a:lnTo>
                    <a:pt x="786" y="766"/>
                  </a:lnTo>
                  <a:lnTo>
                    <a:pt x="784" y="770"/>
                  </a:lnTo>
                  <a:lnTo>
                    <a:pt x="780" y="774"/>
                  </a:lnTo>
                  <a:lnTo>
                    <a:pt x="776" y="776"/>
                  </a:lnTo>
                  <a:lnTo>
                    <a:pt x="780" y="780"/>
                  </a:lnTo>
                  <a:lnTo>
                    <a:pt x="786" y="784"/>
                  </a:lnTo>
                  <a:lnTo>
                    <a:pt x="792" y="784"/>
                  </a:lnTo>
                  <a:lnTo>
                    <a:pt x="800" y="786"/>
                  </a:lnTo>
                  <a:lnTo>
                    <a:pt x="800" y="810"/>
                  </a:lnTo>
                  <a:lnTo>
                    <a:pt x="804" y="834"/>
                  </a:lnTo>
                  <a:lnTo>
                    <a:pt x="812" y="858"/>
                  </a:lnTo>
                  <a:lnTo>
                    <a:pt x="822" y="874"/>
                  </a:lnTo>
                  <a:lnTo>
                    <a:pt x="832" y="892"/>
                  </a:lnTo>
                  <a:lnTo>
                    <a:pt x="840" y="910"/>
                  </a:lnTo>
                  <a:lnTo>
                    <a:pt x="844" y="928"/>
                  </a:lnTo>
                  <a:lnTo>
                    <a:pt x="848" y="926"/>
                  </a:lnTo>
                  <a:lnTo>
                    <a:pt x="852" y="924"/>
                  </a:lnTo>
                  <a:lnTo>
                    <a:pt x="854" y="922"/>
                  </a:lnTo>
                  <a:lnTo>
                    <a:pt x="858" y="916"/>
                  </a:lnTo>
                  <a:lnTo>
                    <a:pt x="856" y="928"/>
                  </a:lnTo>
                  <a:lnTo>
                    <a:pt x="858" y="938"/>
                  </a:lnTo>
                  <a:lnTo>
                    <a:pt x="864" y="950"/>
                  </a:lnTo>
                  <a:lnTo>
                    <a:pt x="874" y="958"/>
                  </a:lnTo>
                  <a:lnTo>
                    <a:pt x="876" y="942"/>
                  </a:lnTo>
                  <a:lnTo>
                    <a:pt x="872" y="926"/>
                  </a:lnTo>
                  <a:lnTo>
                    <a:pt x="866" y="910"/>
                  </a:lnTo>
                  <a:lnTo>
                    <a:pt x="864" y="890"/>
                  </a:lnTo>
                  <a:lnTo>
                    <a:pt x="864" y="870"/>
                  </a:lnTo>
                  <a:lnTo>
                    <a:pt x="866" y="850"/>
                  </a:lnTo>
                  <a:lnTo>
                    <a:pt x="866" y="836"/>
                  </a:lnTo>
                  <a:lnTo>
                    <a:pt x="870" y="830"/>
                  </a:lnTo>
                  <a:lnTo>
                    <a:pt x="874" y="826"/>
                  </a:lnTo>
                  <a:lnTo>
                    <a:pt x="884" y="824"/>
                  </a:lnTo>
                  <a:lnTo>
                    <a:pt x="896" y="818"/>
                  </a:lnTo>
                  <a:lnTo>
                    <a:pt x="908" y="806"/>
                  </a:lnTo>
                  <a:lnTo>
                    <a:pt x="918" y="792"/>
                  </a:lnTo>
                  <a:lnTo>
                    <a:pt x="930" y="780"/>
                  </a:lnTo>
                  <a:lnTo>
                    <a:pt x="932" y="776"/>
                  </a:lnTo>
                  <a:lnTo>
                    <a:pt x="938" y="772"/>
                  </a:lnTo>
                  <a:lnTo>
                    <a:pt x="944" y="766"/>
                  </a:lnTo>
                  <a:lnTo>
                    <a:pt x="948" y="762"/>
                  </a:lnTo>
                  <a:lnTo>
                    <a:pt x="954" y="758"/>
                  </a:lnTo>
                  <a:lnTo>
                    <a:pt x="958" y="756"/>
                  </a:lnTo>
                  <a:lnTo>
                    <a:pt x="964" y="754"/>
                  </a:lnTo>
                  <a:lnTo>
                    <a:pt x="968" y="754"/>
                  </a:lnTo>
                  <a:lnTo>
                    <a:pt x="970" y="754"/>
                  </a:lnTo>
                  <a:lnTo>
                    <a:pt x="972" y="756"/>
                  </a:lnTo>
                  <a:lnTo>
                    <a:pt x="974" y="760"/>
                  </a:lnTo>
                  <a:lnTo>
                    <a:pt x="974" y="762"/>
                  </a:lnTo>
                  <a:lnTo>
                    <a:pt x="974" y="766"/>
                  </a:lnTo>
                  <a:lnTo>
                    <a:pt x="974" y="772"/>
                  </a:lnTo>
                  <a:lnTo>
                    <a:pt x="974" y="776"/>
                  </a:lnTo>
                  <a:lnTo>
                    <a:pt x="976" y="780"/>
                  </a:lnTo>
                  <a:lnTo>
                    <a:pt x="982" y="792"/>
                  </a:lnTo>
                  <a:lnTo>
                    <a:pt x="988" y="800"/>
                  </a:lnTo>
                  <a:lnTo>
                    <a:pt x="994" y="810"/>
                  </a:lnTo>
                  <a:lnTo>
                    <a:pt x="998" y="820"/>
                  </a:lnTo>
                  <a:lnTo>
                    <a:pt x="996" y="834"/>
                  </a:lnTo>
                  <a:lnTo>
                    <a:pt x="1004" y="834"/>
                  </a:lnTo>
                  <a:lnTo>
                    <a:pt x="1012" y="832"/>
                  </a:lnTo>
                  <a:lnTo>
                    <a:pt x="1018" y="828"/>
                  </a:lnTo>
                  <a:lnTo>
                    <a:pt x="1020" y="850"/>
                  </a:lnTo>
                  <a:lnTo>
                    <a:pt x="1026" y="868"/>
                  </a:lnTo>
                  <a:lnTo>
                    <a:pt x="1032" y="888"/>
                  </a:lnTo>
                  <a:lnTo>
                    <a:pt x="1032" y="902"/>
                  </a:lnTo>
                  <a:lnTo>
                    <a:pt x="1032" y="916"/>
                  </a:lnTo>
                  <a:lnTo>
                    <a:pt x="1034" y="930"/>
                  </a:lnTo>
                  <a:lnTo>
                    <a:pt x="1038" y="936"/>
                  </a:lnTo>
                  <a:lnTo>
                    <a:pt x="1042" y="940"/>
                  </a:lnTo>
                  <a:lnTo>
                    <a:pt x="1048" y="946"/>
                  </a:lnTo>
                  <a:lnTo>
                    <a:pt x="1052" y="950"/>
                  </a:lnTo>
                  <a:lnTo>
                    <a:pt x="1054" y="956"/>
                  </a:lnTo>
                  <a:lnTo>
                    <a:pt x="1056" y="962"/>
                  </a:lnTo>
                  <a:lnTo>
                    <a:pt x="1056" y="970"/>
                  </a:lnTo>
                  <a:lnTo>
                    <a:pt x="1058" y="976"/>
                  </a:lnTo>
                  <a:lnTo>
                    <a:pt x="1058" y="980"/>
                  </a:lnTo>
                  <a:lnTo>
                    <a:pt x="1060" y="986"/>
                  </a:lnTo>
                  <a:lnTo>
                    <a:pt x="1062" y="990"/>
                  </a:lnTo>
                  <a:lnTo>
                    <a:pt x="1064" y="994"/>
                  </a:lnTo>
                  <a:lnTo>
                    <a:pt x="1068" y="996"/>
                  </a:lnTo>
                  <a:lnTo>
                    <a:pt x="1074" y="998"/>
                  </a:lnTo>
                  <a:lnTo>
                    <a:pt x="1080" y="996"/>
                  </a:lnTo>
                  <a:lnTo>
                    <a:pt x="1080" y="980"/>
                  </a:lnTo>
                  <a:lnTo>
                    <a:pt x="1074" y="966"/>
                  </a:lnTo>
                  <a:lnTo>
                    <a:pt x="1064" y="954"/>
                  </a:lnTo>
                  <a:lnTo>
                    <a:pt x="1054" y="942"/>
                  </a:lnTo>
                  <a:lnTo>
                    <a:pt x="1048" y="928"/>
                  </a:lnTo>
                  <a:lnTo>
                    <a:pt x="1042" y="908"/>
                  </a:lnTo>
                  <a:lnTo>
                    <a:pt x="1042" y="886"/>
                  </a:lnTo>
                  <a:lnTo>
                    <a:pt x="1044" y="866"/>
                  </a:lnTo>
                  <a:lnTo>
                    <a:pt x="1056" y="864"/>
                  </a:lnTo>
                  <a:lnTo>
                    <a:pt x="1066" y="870"/>
                  </a:lnTo>
                  <a:lnTo>
                    <a:pt x="1074" y="880"/>
                  </a:lnTo>
                  <a:lnTo>
                    <a:pt x="1080" y="894"/>
                  </a:lnTo>
                  <a:lnTo>
                    <a:pt x="1086" y="906"/>
                  </a:lnTo>
                  <a:lnTo>
                    <a:pt x="1090" y="918"/>
                  </a:lnTo>
                  <a:lnTo>
                    <a:pt x="1104" y="902"/>
                  </a:lnTo>
                  <a:lnTo>
                    <a:pt x="1114" y="884"/>
                  </a:lnTo>
                  <a:lnTo>
                    <a:pt x="1118" y="862"/>
                  </a:lnTo>
                  <a:lnTo>
                    <a:pt x="1112" y="842"/>
                  </a:lnTo>
                  <a:lnTo>
                    <a:pt x="1104" y="832"/>
                  </a:lnTo>
                  <a:lnTo>
                    <a:pt x="1096" y="824"/>
                  </a:lnTo>
                  <a:lnTo>
                    <a:pt x="1090" y="816"/>
                  </a:lnTo>
                  <a:lnTo>
                    <a:pt x="1090" y="804"/>
                  </a:lnTo>
                  <a:lnTo>
                    <a:pt x="1094" y="792"/>
                  </a:lnTo>
                  <a:lnTo>
                    <a:pt x="1104" y="782"/>
                  </a:lnTo>
                  <a:lnTo>
                    <a:pt x="1116" y="774"/>
                  </a:lnTo>
                  <a:lnTo>
                    <a:pt x="1128" y="768"/>
                  </a:lnTo>
                  <a:lnTo>
                    <a:pt x="1130" y="774"/>
                  </a:lnTo>
                  <a:lnTo>
                    <a:pt x="1128" y="784"/>
                  </a:lnTo>
                  <a:lnTo>
                    <a:pt x="1124" y="794"/>
                  </a:lnTo>
                  <a:lnTo>
                    <a:pt x="1120" y="804"/>
                  </a:lnTo>
                  <a:lnTo>
                    <a:pt x="1118" y="812"/>
                  </a:lnTo>
                  <a:lnTo>
                    <a:pt x="1118" y="818"/>
                  </a:lnTo>
                  <a:lnTo>
                    <a:pt x="1124" y="820"/>
                  </a:lnTo>
                  <a:lnTo>
                    <a:pt x="1134" y="818"/>
                  </a:lnTo>
                  <a:lnTo>
                    <a:pt x="1146" y="810"/>
                  </a:lnTo>
                  <a:lnTo>
                    <a:pt x="1148" y="800"/>
                  </a:lnTo>
                  <a:lnTo>
                    <a:pt x="1148" y="786"/>
                  </a:lnTo>
                  <a:lnTo>
                    <a:pt x="1148" y="774"/>
                  </a:lnTo>
                  <a:lnTo>
                    <a:pt x="1152" y="764"/>
                  </a:lnTo>
                  <a:lnTo>
                    <a:pt x="1160" y="756"/>
                  </a:lnTo>
                  <a:lnTo>
                    <a:pt x="1172" y="752"/>
                  </a:lnTo>
                  <a:lnTo>
                    <a:pt x="1184" y="750"/>
                  </a:lnTo>
                  <a:lnTo>
                    <a:pt x="1196" y="748"/>
                  </a:lnTo>
                  <a:lnTo>
                    <a:pt x="1208" y="742"/>
                  </a:lnTo>
                  <a:lnTo>
                    <a:pt x="1216" y="730"/>
                  </a:lnTo>
                  <a:lnTo>
                    <a:pt x="1218" y="716"/>
                  </a:lnTo>
                  <a:lnTo>
                    <a:pt x="1218" y="700"/>
                  </a:lnTo>
                  <a:lnTo>
                    <a:pt x="1224" y="688"/>
                  </a:lnTo>
                  <a:lnTo>
                    <a:pt x="1232" y="674"/>
                  </a:lnTo>
                  <a:lnTo>
                    <a:pt x="1232" y="660"/>
                  </a:lnTo>
                  <a:lnTo>
                    <a:pt x="1228" y="652"/>
                  </a:lnTo>
                  <a:lnTo>
                    <a:pt x="1222" y="644"/>
                  </a:lnTo>
                  <a:lnTo>
                    <a:pt x="1216" y="634"/>
                  </a:lnTo>
                  <a:lnTo>
                    <a:pt x="1212" y="624"/>
                  </a:lnTo>
                  <a:lnTo>
                    <a:pt x="1214" y="610"/>
                  </a:lnTo>
                  <a:lnTo>
                    <a:pt x="1222" y="598"/>
                  </a:lnTo>
                  <a:lnTo>
                    <a:pt x="1232" y="588"/>
                  </a:lnTo>
                  <a:lnTo>
                    <a:pt x="1222" y="586"/>
                  </a:lnTo>
                  <a:lnTo>
                    <a:pt x="1212" y="588"/>
                  </a:lnTo>
                  <a:lnTo>
                    <a:pt x="1204" y="590"/>
                  </a:lnTo>
                  <a:lnTo>
                    <a:pt x="1196" y="586"/>
                  </a:lnTo>
                  <a:lnTo>
                    <a:pt x="1194" y="576"/>
                  </a:lnTo>
                  <a:lnTo>
                    <a:pt x="1196" y="564"/>
                  </a:lnTo>
                  <a:lnTo>
                    <a:pt x="1206" y="552"/>
                  </a:lnTo>
                  <a:lnTo>
                    <a:pt x="1218" y="542"/>
                  </a:lnTo>
                  <a:lnTo>
                    <a:pt x="1230" y="536"/>
                  </a:lnTo>
                  <a:lnTo>
                    <a:pt x="1242" y="534"/>
                  </a:lnTo>
                  <a:lnTo>
                    <a:pt x="1242" y="542"/>
                  </a:lnTo>
                  <a:lnTo>
                    <a:pt x="1240" y="548"/>
                  </a:lnTo>
                  <a:lnTo>
                    <a:pt x="1236" y="556"/>
                  </a:lnTo>
                  <a:lnTo>
                    <a:pt x="1232" y="562"/>
                  </a:lnTo>
                  <a:lnTo>
                    <a:pt x="1238" y="562"/>
                  </a:lnTo>
                  <a:lnTo>
                    <a:pt x="1248" y="560"/>
                  </a:lnTo>
                  <a:lnTo>
                    <a:pt x="1256" y="558"/>
                  </a:lnTo>
                  <a:lnTo>
                    <a:pt x="1264" y="558"/>
                  </a:lnTo>
                  <a:lnTo>
                    <a:pt x="1270" y="560"/>
                  </a:lnTo>
                  <a:lnTo>
                    <a:pt x="1272" y="566"/>
                  </a:lnTo>
                  <a:lnTo>
                    <a:pt x="1268" y="578"/>
                  </a:lnTo>
                  <a:lnTo>
                    <a:pt x="1280" y="582"/>
                  </a:lnTo>
                  <a:lnTo>
                    <a:pt x="1282" y="590"/>
                  </a:lnTo>
                  <a:lnTo>
                    <a:pt x="1282" y="600"/>
                  </a:lnTo>
                  <a:lnTo>
                    <a:pt x="1276" y="610"/>
                  </a:lnTo>
                  <a:lnTo>
                    <a:pt x="1272" y="620"/>
                  </a:lnTo>
                  <a:lnTo>
                    <a:pt x="1270" y="628"/>
                  </a:lnTo>
                  <a:lnTo>
                    <a:pt x="1278" y="626"/>
                  </a:lnTo>
                  <a:lnTo>
                    <a:pt x="1284" y="624"/>
                  </a:lnTo>
                  <a:lnTo>
                    <a:pt x="1292" y="618"/>
                  </a:lnTo>
                  <a:lnTo>
                    <a:pt x="1296" y="610"/>
                  </a:lnTo>
                  <a:lnTo>
                    <a:pt x="1300" y="600"/>
                  </a:lnTo>
                  <a:lnTo>
                    <a:pt x="1300" y="592"/>
                  </a:lnTo>
                  <a:lnTo>
                    <a:pt x="1296" y="588"/>
                  </a:lnTo>
                  <a:lnTo>
                    <a:pt x="1290" y="580"/>
                  </a:lnTo>
                  <a:lnTo>
                    <a:pt x="1286" y="572"/>
                  </a:lnTo>
                  <a:lnTo>
                    <a:pt x="1284" y="562"/>
                  </a:lnTo>
                  <a:lnTo>
                    <a:pt x="1288" y="556"/>
                  </a:lnTo>
                  <a:lnTo>
                    <a:pt x="1294" y="550"/>
                  </a:lnTo>
                  <a:lnTo>
                    <a:pt x="1300" y="546"/>
                  </a:lnTo>
                  <a:lnTo>
                    <a:pt x="1306" y="536"/>
                  </a:lnTo>
                  <a:lnTo>
                    <a:pt x="1306" y="532"/>
                  </a:lnTo>
                  <a:lnTo>
                    <a:pt x="1306" y="528"/>
                  </a:lnTo>
                  <a:lnTo>
                    <a:pt x="1304" y="526"/>
                  </a:lnTo>
                  <a:lnTo>
                    <a:pt x="1304" y="522"/>
                  </a:lnTo>
                  <a:lnTo>
                    <a:pt x="1304" y="518"/>
                  </a:lnTo>
                  <a:lnTo>
                    <a:pt x="1306" y="514"/>
                  </a:lnTo>
                  <a:lnTo>
                    <a:pt x="1310" y="510"/>
                  </a:lnTo>
                  <a:lnTo>
                    <a:pt x="1314" y="506"/>
                  </a:lnTo>
                  <a:lnTo>
                    <a:pt x="1320" y="502"/>
                  </a:lnTo>
                  <a:lnTo>
                    <a:pt x="1326" y="500"/>
                  </a:lnTo>
                  <a:lnTo>
                    <a:pt x="1330" y="494"/>
                  </a:lnTo>
                  <a:lnTo>
                    <a:pt x="1330" y="500"/>
                  </a:lnTo>
                  <a:lnTo>
                    <a:pt x="1330" y="504"/>
                  </a:lnTo>
                  <a:lnTo>
                    <a:pt x="1334" y="508"/>
                  </a:lnTo>
                  <a:lnTo>
                    <a:pt x="1336" y="512"/>
                  </a:lnTo>
                  <a:lnTo>
                    <a:pt x="1340" y="516"/>
                  </a:lnTo>
                  <a:lnTo>
                    <a:pt x="1346" y="518"/>
                  </a:lnTo>
                  <a:lnTo>
                    <a:pt x="1352" y="502"/>
                  </a:lnTo>
                  <a:lnTo>
                    <a:pt x="1364" y="486"/>
                  </a:lnTo>
                  <a:lnTo>
                    <a:pt x="1376" y="472"/>
                  </a:lnTo>
                  <a:lnTo>
                    <a:pt x="1386" y="458"/>
                  </a:lnTo>
                  <a:lnTo>
                    <a:pt x="1394" y="442"/>
                  </a:lnTo>
                  <a:lnTo>
                    <a:pt x="1398" y="424"/>
                  </a:lnTo>
                  <a:lnTo>
                    <a:pt x="1398" y="410"/>
                  </a:lnTo>
                  <a:lnTo>
                    <a:pt x="1394" y="396"/>
                  </a:lnTo>
                  <a:lnTo>
                    <a:pt x="1388" y="386"/>
                  </a:lnTo>
                  <a:lnTo>
                    <a:pt x="1378" y="382"/>
                  </a:lnTo>
                  <a:lnTo>
                    <a:pt x="1364" y="384"/>
                  </a:lnTo>
                  <a:lnTo>
                    <a:pt x="1362" y="380"/>
                  </a:lnTo>
                  <a:lnTo>
                    <a:pt x="1360" y="376"/>
                  </a:lnTo>
                  <a:lnTo>
                    <a:pt x="1360" y="374"/>
                  </a:lnTo>
                  <a:lnTo>
                    <a:pt x="1356" y="374"/>
                  </a:lnTo>
                  <a:lnTo>
                    <a:pt x="1352" y="374"/>
                  </a:lnTo>
                  <a:lnTo>
                    <a:pt x="1346" y="374"/>
                  </a:lnTo>
                  <a:lnTo>
                    <a:pt x="1342" y="374"/>
                  </a:lnTo>
                  <a:lnTo>
                    <a:pt x="1338" y="374"/>
                  </a:lnTo>
                  <a:lnTo>
                    <a:pt x="1334" y="372"/>
                  </a:lnTo>
                  <a:lnTo>
                    <a:pt x="1332" y="370"/>
                  </a:lnTo>
                  <a:lnTo>
                    <a:pt x="1330" y="366"/>
                  </a:lnTo>
                  <a:lnTo>
                    <a:pt x="1330" y="362"/>
                  </a:lnTo>
                  <a:lnTo>
                    <a:pt x="1332" y="356"/>
                  </a:lnTo>
                  <a:lnTo>
                    <a:pt x="1340" y="350"/>
                  </a:lnTo>
                  <a:lnTo>
                    <a:pt x="1352" y="346"/>
                  </a:lnTo>
                  <a:lnTo>
                    <a:pt x="1366" y="344"/>
                  </a:lnTo>
                  <a:lnTo>
                    <a:pt x="1376" y="340"/>
                  </a:lnTo>
                  <a:lnTo>
                    <a:pt x="1384" y="334"/>
                  </a:lnTo>
                  <a:lnTo>
                    <a:pt x="1390" y="328"/>
                  </a:lnTo>
                  <a:lnTo>
                    <a:pt x="1396" y="320"/>
                  </a:lnTo>
                  <a:lnTo>
                    <a:pt x="1402" y="312"/>
                  </a:lnTo>
                  <a:lnTo>
                    <a:pt x="1424" y="294"/>
                  </a:lnTo>
                  <a:lnTo>
                    <a:pt x="1446" y="282"/>
                  </a:lnTo>
                  <a:lnTo>
                    <a:pt x="1472" y="278"/>
                  </a:lnTo>
                  <a:lnTo>
                    <a:pt x="1500" y="278"/>
                  </a:lnTo>
                  <a:lnTo>
                    <a:pt x="1498" y="290"/>
                  </a:lnTo>
                  <a:lnTo>
                    <a:pt x="1494" y="300"/>
                  </a:lnTo>
                  <a:lnTo>
                    <a:pt x="1508" y="300"/>
                  </a:lnTo>
                  <a:lnTo>
                    <a:pt x="1518" y="294"/>
                  </a:lnTo>
                  <a:lnTo>
                    <a:pt x="1524" y="284"/>
                  </a:lnTo>
                  <a:lnTo>
                    <a:pt x="1532" y="274"/>
                  </a:lnTo>
                  <a:lnTo>
                    <a:pt x="1540" y="264"/>
                  </a:lnTo>
                  <a:lnTo>
                    <a:pt x="1548" y="260"/>
                  </a:lnTo>
                  <a:lnTo>
                    <a:pt x="1560" y="258"/>
                  </a:lnTo>
                  <a:lnTo>
                    <a:pt x="1570" y="258"/>
                  </a:lnTo>
                  <a:lnTo>
                    <a:pt x="1578" y="262"/>
                  </a:lnTo>
                  <a:lnTo>
                    <a:pt x="1580" y="270"/>
                  </a:lnTo>
                  <a:lnTo>
                    <a:pt x="1588" y="258"/>
                  </a:lnTo>
                  <a:lnTo>
                    <a:pt x="1600" y="246"/>
                  </a:lnTo>
                  <a:lnTo>
                    <a:pt x="1614" y="242"/>
                  </a:lnTo>
                  <a:lnTo>
                    <a:pt x="1614" y="260"/>
                  </a:lnTo>
                  <a:lnTo>
                    <a:pt x="1608" y="274"/>
                  </a:lnTo>
                  <a:lnTo>
                    <a:pt x="1598" y="286"/>
                  </a:lnTo>
                  <a:lnTo>
                    <a:pt x="1584" y="296"/>
                  </a:lnTo>
                  <a:lnTo>
                    <a:pt x="1572" y="306"/>
                  </a:lnTo>
                  <a:lnTo>
                    <a:pt x="1560" y="316"/>
                  </a:lnTo>
                  <a:lnTo>
                    <a:pt x="1550" y="330"/>
                  </a:lnTo>
                  <a:lnTo>
                    <a:pt x="1540" y="358"/>
                  </a:lnTo>
                  <a:lnTo>
                    <a:pt x="1538" y="388"/>
                  </a:lnTo>
                  <a:lnTo>
                    <a:pt x="1544" y="420"/>
                  </a:lnTo>
                  <a:lnTo>
                    <a:pt x="1552" y="406"/>
                  </a:lnTo>
                  <a:lnTo>
                    <a:pt x="1560" y="390"/>
                  </a:lnTo>
                  <a:lnTo>
                    <a:pt x="1568" y="376"/>
                  </a:lnTo>
                  <a:lnTo>
                    <a:pt x="1574" y="372"/>
                  </a:lnTo>
                  <a:lnTo>
                    <a:pt x="1578" y="368"/>
                  </a:lnTo>
                  <a:lnTo>
                    <a:pt x="1584" y="364"/>
                  </a:lnTo>
                  <a:lnTo>
                    <a:pt x="1588" y="358"/>
                  </a:lnTo>
                  <a:lnTo>
                    <a:pt x="1592" y="352"/>
                  </a:lnTo>
                  <a:lnTo>
                    <a:pt x="1598" y="336"/>
                  </a:lnTo>
                  <a:lnTo>
                    <a:pt x="1602" y="322"/>
                  </a:lnTo>
                  <a:lnTo>
                    <a:pt x="1606" y="308"/>
                  </a:lnTo>
                  <a:lnTo>
                    <a:pt x="1614" y="296"/>
                  </a:lnTo>
                  <a:lnTo>
                    <a:pt x="1628" y="284"/>
                  </a:lnTo>
                  <a:lnTo>
                    <a:pt x="1632" y="284"/>
                  </a:lnTo>
                  <a:lnTo>
                    <a:pt x="1638" y="282"/>
                  </a:lnTo>
                  <a:lnTo>
                    <a:pt x="1644" y="282"/>
                  </a:lnTo>
                  <a:lnTo>
                    <a:pt x="1650" y="280"/>
                  </a:lnTo>
                  <a:lnTo>
                    <a:pt x="1654" y="280"/>
                  </a:lnTo>
                  <a:lnTo>
                    <a:pt x="1656" y="278"/>
                  </a:lnTo>
                  <a:lnTo>
                    <a:pt x="1658" y="278"/>
                  </a:lnTo>
                  <a:lnTo>
                    <a:pt x="1660" y="278"/>
                  </a:lnTo>
                  <a:lnTo>
                    <a:pt x="1662" y="278"/>
                  </a:lnTo>
                  <a:lnTo>
                    <a:pt x="1664" y="276"/>
                  </a:lnTo>
                  <a:lnTo>
                    <a:pt x="1666" y="274"/>
                  </a:lnTo>
                  <a:lnTo>
                    <a:pt x="1672" y="270"/>
                  </a:lnTo>
                  <a:lnTo>
                    <a:pt x="1688" y="256"/>
                  </a:lnTo>
                  <a:lnTo>
                    <a:pt x="1700" y="250"/>
                  </a:lnTo>
                  <a:lnTo>
                    <a:pt x="1714" y="248"/>
                  </a:lnTo>
                  <a:lnTo>
                    <a:pt x="1732" y="248"/>
                  </a:lnTo>
                  <a:lnTo>
                    <a:pt x="1732" y="242"/>
                  </a:lnTo>
                  <a:lnTo>
                    <a:pt x="1730" y="238"/>
                  </a:lnTo>
                  <a:lnTo>
                    <a:pt x="1728" y="232"/>
                  </a:lnTo>
                  <a:lnTo>
                    <a:pt x="1724" y="228"/>
                  </a:lnTo>
                  <a:lnTo>
                    <a:pt x="1736" y="226"/>
                  </a:lnTo>
                  <a:lnTo>
                    <a:pt x="1744" y="218"/>
                  </a:lnTo>
                  <a:lnTo>
                    <a:pt x="1746" y="208"/>
                  </a:lnTo>
                  <a:lnTo>
                    <a:pt x="1746" y="194"/>
                  </a:lnTo>
                  <a:lnTo>
                    <a:pt x="1752" y="194"/>
                  </a:lnTo>
                  <a:lnTo>
                    <a:pt x="1758" y="198"/>
                  </a:lnTo>
                  <a:lnTo>
                    <a:pt x="1764" y="202"/>
                  </a:lnTo>
                  <a:lnTo>
                    <a:pt x="1768" y="206"/>
                  </a:lnTo>
                  <a:lnTo>
                    <a:pt x="1774" y="210"/>
                  </a:lnTo>
                  <a:lnTo>
                    <a:pt x="1778" y="214"/>
                  </a:lnTo>
                  <a:lnTo>
                    <a:pt x="1792" y="204"/>
                  </a:lnTo>
                  <a:lnTo>
                    <a:pt x="1796" y="194"/>
                  </a:lnTo>
                  <a:lnTo>
                    <a:pt x="1790" y="184"/>
                  </a:lnTo>
                  <a:lnTo>
                    <a:pt x="1778" y="172"/>
                  </a:lnTo>
                  <a:lnTo>
                    <a:pt x="1764" y="162"/>
                  </a:lnTo>
                  <a:lnTo>
                    <a:pt x="1746" y="154"/>
                  </a:lnTo>
                  <a:lnTo>
                    <a:pt x="1728" y="146"/>
                  </a:lnTo>
                  <a:lnTo>
                    <a:pt x="1712" y="142"/>
                  </a:lnTo>
                  <a:lnTo>
                    <a:pt x="1702" y="140"/>
                  </a:lnTo>
                </a:path>
              </a:pathLst>
            </a:custGeom>
            <a:grpFill/>
            <a:ln w="12700">
              <a:noFill/>
              <a:prstDash val="solid"/>
              <a:round/>
              <a:headEnd/>
              <a:tailEnd/>
            </a:ln>
            <a:extLst/>
          </p:spPr>
          <p:txBody>
            <a:bodyPr/>
            <a:lstStyle/>
            <a:p>
              <a:endParaRPr lang="zh-CN" altLang="en-US">
                <a:solidFill>
                  <a:schemeClr val="accent1"/>
                </a:solidFill>
              </a:endParaRPr>
            </a:p>
          </p:txBody>
        </p:sp>
        <p:sp>
          <p:nvSpPr>
            <p:cNvPr id="43" name="Freeform 92"/>
            <p:cNvSpPr>
              <a:spLocks/>
            </p:cNvSpPr>
            <p:nvPr/>
          </p:nvSpPr>
          <p:spPr bwMode="gray">
            <a:xfrm>
              <a:off x="7669228" y="2359556"/>
              <a:ext cx="128855" cy="111258"/>
            </a:xfrm>
            <a:custGeom>
              <a:avLst/>
              <a:gdLst>
                <a:gd name="T0" fmla="*/ 28 w 54"/>
                <a:gd name="T1" fmla="*/ 48 h 52"/>
                <a:gd name="T2" fmla="*/ 32 w 54"/>
                <a:gd name="T3" fmla="*/ 40 h 52"/>
                <a:gd name="T4" fmla="*/ 34 w 54"/>
                <a:gd name="T5" fmla="*/ 34 h 52"/>
                <a:gd name="T6" fmla="*/ 38 w 54"/>
                <a:gd name="T7" fmla="*/ 26 h 52"/>
                <a:gd name="T8" fmla="*/ 34 w 54"/>
                <a:gd name="T9" fmla="*/ 24 h 52"/>
                <a:gd name="T10" fmla="*/ 32 w 54"/>
                <a:gd name="T11" fmla="*/ 22 h 52"/>
                <a:gd name="T12" fmla="*/ 28 w 54"/>
                <a:gd name="T13" fmla="*/ 28 h 52"/>
                <a:gd name="T14" fmla="*/ 26 w 54"/>
                <a:gd name="T15" fmla="*/ 34 h 52"/>
                <a:gd name="T16" fmla="*/ 22 w 54"/>
                <a:gd name="T17" fmla="*/ 40 h 52"/>
                <a:gd name="T18" fmla="*/ 18 w 54"/>
                <a:gd name="T19" fmla="*/ 46 h 52"/>
                <a:gd name="T20" fmla="*/ 14 w 54"/>
                <a:gd name="T21" fmla="*/ 50 h 52"/>
                <a:gd name="T22" fmla="*/ 8 w 54"/>
                <a:gd name="T23" fmla="*/ 52 h 52"/>
                <a:gd name="T24" fmla="*/ 2 w 54"/>
                <a:gd name="T25" fmla="*/ 52 h 52"/>
                <a:gd name="T26" fmla="*/ 0 w 54"/>
                <a:gd name="T27" fmla="*/ 46 h 52"/>
                <a:gd name="T28" fmla="*/ 0 w 54"/>
                <a:gd name="T29" fmla="*/ 42 h 52"/>
                <a:gd name="T30" fmla="*/ 2 w 54"/>
                <a:gd name="T31" fmla="*/ 38 h 52"/>
                <a:gd name="T32" fmla="*/ 4 w 54"/>
                <a:gd name="T33" fmla="*/ 36 h 52"/>
                <a:gd name="T34" fmla="*/ 8 w 54"/>
                <a:gd name="T35" fmla="*/ 34 h 52"/>
                <a:gd name="T36" fmla="*/ 12 w 54"/>
                <a:gd name="T37" fmla="*/ 30 h 52"/>
                <a:gd name="T38" fmla="*/ 14 w 54"/>
                <a:gd name="T39" fmla="*/ 28 h 52"/>
                <a:gd name="T40" fmla="*/ 18 w 54"/>
                <a:gd name="T41" fmla="*/ 22 h 52"/>
                <a:gd name="T42" fmla="*/ 20 w 54"/>
                <a:gd name="T43" fmla="*/ 18 h 52"/>
                <a:gd name="T44" fmla="*/ 22 w 54"/>
                <a:gd name="T45" fmla="*/ 16 h 52"/>
                <a:gd name="T46" fmla="*/ 24 w 54"/>
                <a:gd name="T47" fmla="*/ 12 h 52"/>
                <a:gd name="T48" fmla="*/ 24 w 54"/>
                <a:gd name="T49" fmla="*/ 10 h 52"/>
                <a:gd name="T50" fmla="*/ 24 w 54"/>
                <a:gd name="T51" fmla="*/ 6 h 52"/>
                <a:gd name="T52" fmla="*/ 22 w 54"/>
                <a:gd name="T53" fmla="*/ 0 h 52"/>
                <a:gd name="T54" fmla="*/ 36 w 54"/>
                <a:gd name="T55" fmla="*/ 6 h 52"/>
                <a:gd name="T56" fmla="*/ 44 w 54"/>
                <a:gd name="T57" fmla="*/ 14 h 52"/>
                <a:gd name="T58" fmla="*/ 52 w 54"/>
                <a:gd name="T59" fmla="*/ 24 h 52"/>
                <a:gd name="T60" fmla="*/ 54 w 54"/>
                <a:gd name="T61" fmla="*/ 34 h 52"/>
                <a:gd name="T62" fmla="*/ 50 w 54"/>
                <a:gd name="T63" fmla="*/ 42 h 52"/>
                <a:gd name="T64" fmla="*/ 42 w 54"/>
                <a:gd name="T65" fmla="*/ 48 h 52"/>
                <a:gd name="T66" fmla="*/ 28 w 54"/>
                <a:gd name="T67" fmla="*/ 48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4" h="52">
                  <a:moveTo>
                    <a:pt x="28" y="48"/>
                  </a:moveTo>
                  <a:lnTo>
                    <a:pt x="32" y="40"/>
                  </a:lnTo>
                  <a:lnTo>
                    <a:pt x="34" y="34"/>
                  </a:lnTo>
                  <a:lnTo>
                    <a:pt x="38" y="26"/>
                  </a:lnTo>
                  <a:lnTo>
                    <a:pt x="34" y="24"/>
                  </a:lnTo>
                  <a:lnTo>
                    <a:pt x="32" y="22"/>
                  </a:lnTo>
                  <a:lnTo>
                    <a:pt x="28" y="28"/>
                  </a:lnTo>
                  <a:lnTo>
                    <a:pt x="26" y="34"/>
                  </a:lnTo>
                  <a:lnTo>
                    <a:pt x="22" y="40"/>
                  </a:lnTo>
                  <a:lnTo>
                    <a:pt x="18" y="46"/>
                  </a:lnTo>
                  <a:lnTo>
                    <a:pt x="14" y="50"/>
                  </a:lnTo>
                  <a:lnTo>
                    <a:pt x="8" y="52"/>
                  </a:lnTo>
                  <a:lnTo>
                    <a:pt x="2" y="52"/>
                  </a:lnTo>
                  <a:lnTo>
                    <a:pt x="0" y="46"/>
                  </a:lnTo>
                  <a:lnTo>
                    <a:pt x="0" y="42"/>
                  </a:lnTo>
                  <a:lnTo>
                    <a:pt x="2" y="38"/>
                  </a:lnTo>
                  <a:lnTo>
                    <a:pt x="4" y="36"/>
                  </a:lnTo>
                  <a:lnTo>
                    <a:pt x="8" y="34"/>
                  </a:lnTo>
                  <a:lnTo>
                    <a:pt x="12" y="30"/>
                  </a:lnTo>
                  <a:lnTo>
                    <a:pt x="14" y="28"/>
                  </a:lnTo>
                  <a:lnTo>
                    <a:pt x="18" y="22"/>
                  </a:lnTo>
                  <a:lnTo>
                    <a:pt x="20" y="18"/>
                  </a:lnTo>
                  <a:lnTo>
                    <a:pt x="22" y="16"/>
                  </a:lnTo>
                  <a:lnTo>
                    <a:pt x="24" y="12"/>
                  </a:lnTo>
                  <a:lnTo>
                    <a:pt x="24" y="10"/>
                  </a:lnTo>
                  <a:lnTo>
                    <a:pt x="24" y="6"/>
                  </a:lnTo>
                  <a:lnTo>
                    <a:pt x="22" y="0"/>
                  </a:lnTo>
                  <a:lnTo>
                    <a:pt x="36" y="6"/>
                  </a:lnTo>
                  <a:lnTo>
                    <a:pt x="44" y="14"/>
                  </a:lnTo>
                  <a:lnTo>
                    <a:pt x="52" y="24"/>
                  </a:lnTo>
                  <a:lnTo>
                    <a:pt x="54" y="34"/>
                  </a:lnTo>
                  <a:lnTo>
                    <a:pt x="50" y="42"/>
                  </a:lnTo>
                  <a:lnTo>
                    <a:pt x="42" y="48"/>
                  </a:lnTo>
                  <a:lnTo>
                    <a:pt x="28" y="48"/>
                  </a:lnTo>
                </a:path>
              </a:pathLst>
            </a:custGeom>
            <a:grpFill/>
            <a:ln w="12700">
              <a:noFill/>
              <a:prstDash val="solid"/>
              <a:round/>
              <a:headEnd/>
              <a:tailEnd/>
            </a:ln>
            <a:extLst/>
          </p:spPr>
          <p:txBody>
            <a:bodyPr/>
            <a:lstStyle/>
            <a:p>
              <a:endParaRPr lang="zh-CN" altLang="en-US">
                <a:solidFill>
                  <a:schemeClr val="accent1"/>
                </a:solidFill>
              </a:endParaRPr>
            </a:p>
          </p:txBody>
        </p:sp>
        <p:sp>
          <p:nvSpPr>
            <p:cNvPr id="44" name="Freeform 93"/>
            <p:cNvSpPr>
              <a:spLocks/>
            </p:cNvSpPr>
            <p:nvPr/>
          </p:nvSpPr>
          <p:spPr bwMode="gray">
            <a:xfrm>
              <a:off x="8876647" y="2821706"/>
              <a:ext cx="429517" cy="663270"/>
            </a:xfrm>
            <a:custGeom>
              <a:avLst/>
              <a:gdLst>
                <a:gd name="T0" fmla="*/ 118 w 180"/>
                <a:gd name="T1" fmla="*/ 116 h 310"/>
                <a:gd name="T2" fmla="*/ 122 w 180"/>
                <a:gd name="T3" fmla="*/ 96 h 310"/>
                <a:gd name="T4" fmla="*/ 144 w 180"/>
                <a:gd name="T5" fmla="*/ 86 h 310"/>
                <a:gd name="T6" fmla="*/ 126 w 180"/>
                <a:gd name="T7" fmla="*/ 28 h 310"/>
                <a:gd name="T8" fmla="*/ 110 w 180"/>
                <a:gd name="T9" fmla="*/ 10 h 310"/>
                <a:gd name="T10" fmla="*/ 102 w 180"/>
                <a:gd name="T11" fmla="*/ 34 h 310"/>
                <a:gd name="T12" fmla="*/ 106 w 180"/>
                <a:gd name="T13" fmla="*/ 38 h 310"/>
                <a:gd name="T14" fmla="*/ 106 w 180"/>
                <a:gd name="T15" fmla="*/ 42 h 310"/>
                <a:gd name="T16" fmla="*/ 108 w 180"/>
                <a:gd name="T17" fmla="*/ 56 h 310"/>
                <a:gd name="T18" fmla="*/ 102 w 180"/>
                <a:gd name="T19" fmla="*/ 90 h 310"/>
                <a:gd name="T20" fmla="*/ 102 w 180"/>
                <a:gd name="T21" fmla="*/ 114 h 310"/>
                <a:gd name="T22" fmla="*/ 102 w 180"/>
                <a:gd name="T23" fmla="*/ 140 h 310"/>
                <a:gd name="T24" fmla="*/ 98 w 180"/>
                <a:gd name="T25" fmla="*/ 148 h 310"/>
                <a:gd name="T26" fmla="*/ 94 w 180"/>
                <a:gd name="T27" fmla="*/ 152 h 310"/>
                <a:gd name="T28" fmla="*/ 92 w 180"/>
                <a:gd name="T29" fmla="*/ 156 h 310"/>
                <a:gd name="T30" fmla="*/ 94 w 180"/>
                <a:gd name="T31" fmla="*/ 164 h 310"/>
                <a:gd name="T32" fmla="*/ 96 w 180"/>
                <a:gd name="T33" fmla="*/ 172 h 310"/>
                <a:gd name="T34" fmla="*/ 100 w 180"/>
                <a:gd name="T35" fmla="*/ 180 h 310"/>
                <a:gd name="T36" fmla="*/ 100 w 180"/>
                <a:gd name="T37" fmla="*/ 190 h 310"/>
                <a:gd name="T38" fmla="*/ 96 w 180"/>
                <a:gd name="T39" fmla="*/ 200 h 310"/>
                <a:gd name="T40" fmla="*/ 92 w 180"/>
                <a:gd name="T41" fmla="*/ 212 h 310"/>
                <a:gd name="T42" fmla="*/ 88 w 180"/>
                <a:gd name="T43" fmla="*/ 222 h 310"/>
                <a:gd name="T44" fmla="*/ 52 w 180"/>
                <a:gd name="T45" fmla="*/ 248 h 310"/>
                <a:gd name="T46" fmla="*/ 10 w 180"/>
                <a:gd name="T47" fmla="*/ 258 h 310"/>
                <a:gd name="T48" fmla="*/ 0 w 180"/>
                <a:gd name="T49" fmla="*/ 310 h 310"/>
                <a:gd name="T50" fmla="*/ 8 w 180"/>
                <a:gd name="T51" fmla="*/ 310 h 310"/>
                <a:gd name="T52" fmla="*/ 10 w 180"/>
                <a:gd name="T53" fmla="*/ 292 h 310"/>
                <a:gd name="T54" fmla="*/ 12 w 180"/>
                <a:gd name="T55" fmla="*/ 282 h 310"/>
                <a:gd name="T56" fmla="*/ 24 w 180"/>
                <a:gd name="T57" fmla="*/ 272 h 310"/>
                <a:gd name="T58" fmla="*/ 32 w 180"/>
                <a:gd name="T59" fmla="*/ 270 h 310"/>
                <a:gd name="T60" fmla="*/ 38 w 180"/>
                <a:gd name="T61" fmla="*/ 268 h 310"/>
                <a:gd name="T62" fmla="*/ 44 w 180"/>
                <a:gd name="T63" fmla="*/ 260 h 310"/>
                <a:gd name="T64" fmla="*/ 48 w 180"/>
                <a:gd name="T65" fmla="*/ 268 h 310"/>
                <a:gd name="T66" fmla="*/ 52 w 180"/>
                <a:gd name="T67" fmla="*/ 274 h 310"/>
                <a:gd name="T68" fmla="*/ 76 w 180"/>
                <a:gd name="T69" fmla="*/ 264 h 310"/>
                <a:gd name="T70" fmla="*/ 98 w 180"/>
                <a:gd name="T71" fmla="*/ 256 h 310"/>
                <a:gd name="T72" fmla="*/ 108 w 180"/>
                <a:gd name="T73" fmla="*/ 232 h 310"/>
                <a:gd name="T74" fmla="*/ 114 w 180"/>
                <a:gd name="T75" fmla="*/ 204 h 310"/>
                <a:gd name="T76" fmla="*/ 118 w 180"/>
                <a:gd name="T77" fmla="*/ 194 h 310"/>
                <a:gd name="T78" fmla="*/ 120 w 180"/>
                <a:gd name="T79" fmla="*/ 182 h 310"/>
                <a:gd name="T80" fmla="*/ 118 w 180"/>
                <a:gd name="T81" fmla="*/ 176 h 310"/>
                <a:gd name="T82" fmla="*/ 112 w 180"/>
                <a:gd name="T83" fmla="*/ 168 h 310"/>
                <a:gd name="T84" fmla="*/ 108 w 180"/>
                <a:gd name="T85" fmla="*/ 162 h 310"/>
                <a:gd name="T86" fmla="*/ 104 w 180"/>
                <a:gd name="T87" fmla="*/ 160 h 310"/>
                <a:gd name="T88" fmla="*/ 122 w 180"/>
                <a:gd name="T89" fmla="*/ 154 h 310"/>
                <a:gd name="T90" fmla="*/ 140 w 180"/>
                <a:gd name="T91" fmla="*/ 138 h 310"/>
                <a:gd name="T92" fmla="*/ 166 w 180"/>
                <a:gd name="T93" fmla="*/ 128 h 310"/>
                <a:gd name="T94" fmla="*/ 180 w 180"/>
                <a:gd name="T95" fmla="*/ 106 h 310"/>
                <a:gd name="T96" fmla="*/ 154 w 180"/>
                <a:gd name="T97" fmla="*/ 124 h 310"/>
                <a:gd name="T98" fmla="*/ 126 w 180"/>
                <a:gd name="T99" fmla="*/ 126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0" h="310">
                  <a:moveTo>
                    <a:pt x="126" y="126"/>
                  </a:moveTo>
                  <a:lnTo>
                    <a:pt x="118" y="116"/>
                  </a:lnTo>
                  <a:lnTo>
                    <a:pt x="116" y="106"/>
                  </a:lnTo>
                  <a:lnTo>
                    <a:pt x="122" y="96"/>
                  </a:lnTo>
                  <a:lnTo>
                    <a:pt x="132" y="88"/>
                  </a:lnTo>
                  <a:lnTo>
                    <a:pt x="144" y="86"/>
                  </a:lnTo>
                  <a:lnTo>
                    <a:pt x="132" y="58"/>
                  </a:lnTo>
                  <a:lnTo>
                    <a:pt x="126" y="28"/>
                  </a:lnTo>
                  <a:lnTo>
                    <a:pt x="118" y="0"/>
                  </a:lnTo>
                  <a:lnTo>
                    <a:pt x="110" y="10"/>
                  </a:lnTo>
                  <a:lnTo>
                    <a:pt x="104" y="22"/>
                  </a:lnTo>
                  <a:lnTo>
                    <a:pt x="102" y="34"/>
                  </a:lnTo>
                  <a:lnTo>
                    <a:pt x="104" y="36"/>
                  </a:lnTo>
                  <a:lnTo>
                    <a:pt x="106" y="38"/>
                  </a:lnTo>
                  <a:lnTo>
                    <a:pt x="106" y="40"/>
                  </a:lnTo>
                  <a:lnTo>
                    <a:pt x="106" y="42"/>
                  </a:lnTo>
                  <a:lnTo>
                    <a:pt x="110" y="42"/>
                  </a:lnTo>
                  <a:lnTo>
                    <a:pt x="108" y="56"/>
                  </a:lnTo>
                  <a:lnTo>
                    <a:pt x="106" y="74"/>
                  </a:lnTo>
                  <a:lnTo>
                    <a:pt x="102" y="90"/>
                  </a:lnTo>
                  <a:lnTo>
                    <a:pt x="100" y="102"/>
                  </a:lnTo>
                  <a:lnTo>
                    <a:pt x="102" y="114"/>
                  </a:lnTo>
                  <a:lnTo>
                    <a:pt x="104" y="128"/>
                  </a:lnTo>
                  <a:lnTo>
                    <a:pt x="102" y="140"/>
                  </a:lnTo>
                  <a:lnTo>
                    <a:pt x="100" y="146"/>
                  </a:lnTo>
                  <a:lnTo>
                    <a:pt x="98" y="148"/>
                  </a:lnTo>
                  <a:lnTo>
                    <a:pt x="96" y="150"/>
                  </a:lnTo>
                  <a:lnTo>
                    <a:pt x="94" y="152"/>
                  </a:lnTo>
                  <a:lnTo>
                    <a:pt x="94" y="154"/>
                  </a:lnTo>
                  <a:lnTo>
                    <a:pt x="92" y="156"/>
                  </a:lnTo>
                  <a:lnTo>
                    <a:pt x="92" y="160"/>
                  </a:lnTo>
                  <a:lnTo>
                    <a:pt x="94" y="164"/>
                  </a:lnTo>
                  <a:lnTo>
                    <a:pt x="94" y="168"/>
                  </a:lnTo>
                  <a:lnTo>
                    <a:pt x="96" y="172"/>
                  </a:lnTo>
                  <a:lnTo>
                    <a:pt x="98" y="176"/>
                  </a:lnTo>
                  <a:lnTo>
                    <a:pt x="100" y="180"/>
                  </a:lnTo>
                  <a:lnTo>
                    <a:pt x="100" y="184"/>
                  </a:lnTo>
                  <a:lnTo>
                    <a:pt x="100" y="190"/>
                  </a:lnTo>
                  <a:lnTo>
                    <a:pt x="98" y="194"/>
                  </a:lnTo>
                  <a:lnTo>
                    <a:pt x="96" y="200"/>
                  </a:lnTo>
                  <a:lnTo>
                    <a:pt x="94" y="206"/>
                  </a:lnTo>
                  <a:lnTo>
                    <a:pt x="92" y="212"/>
                  </a:lnTo>
                  <a:lnTo>
                    <a:pt x="90" y="218"/>
                  </a:lnTo>
                  <a:lnTo>
                    <a:pt x="88" y="222"/>
                  </a:lnTo>
                  <a:lnTo>
                    <a:pt x="74" y="236"/>
                  </a:lnTo>
                  <a:lnTo>
                    <a:pt x="52" y="248"/>
                  </a:lnTo>
                  <a:lnTo>
                    <a:pt x="30" y="256"/>
                  </a:lnTo>
                  <a:lnTo>
                    <a:pt x="10" y="258"/>
                  </a:lnTo>
                  <a:lnTo>
                    <a:pt x="2" y="284"/>
                  </a:lnTo>
                  <a:lnTo>
                    <a:pt x="0" y="310"/>
                  </a:lnTo>
                  <a:lnTo>
                    <a:pt x="4" y="310"/>
                  </a:lnTo>
                  <a:lnTo>
                    <a:pt x="8" y="310"/>
                  </a:lnTo>
                  <a:lnTo>
                    <a:pt x="10" y="300"/>
                  </a:lnTo>
                  <a:lnTo>
                    <a:pt x="10" y="292"/>
                  </a:lnTo>
                  <a:lnTo>
                    <a:pt x="10" y="288"/>
                  </a:lnTo>
                  <a:lnTo>
                    <a:pt x="12" y="282"/>
                  </a:lnTo>
                  <a:lnTo>
                    <a:pt x="20" y="274"/>
                  </a:lnTo>
                  <a:lnTo>
                    <a:pt x="24" y="272"/>
                  </a:lnTo>
                  <a:lnTo>
                    <a:pt x="28" y="270"/>
                  </a:lnTo>
                  <a:lnTo>
                    <a:pt x="32" y="270"/>
                  </a:lnTo>
                  <a:lnTo>
                    <a:pt x="34" y="270"/>
                  </a:lnTo>
                  <a:lnTo>
                    <a:pt x="38" y="268"/>
                  </a:lnTo>
                  <a:lnTo>
                    <a:pt x="40" y="266"/>
                  </a:lnTo>
                  <a:lnTo>
                    <a:pt x="44" y="260"/>
                  </a:lnTo>
                  <a:lnTo>
                    <a:pt x="46" y="264"/>
                  </a:lnTo>
                  <a:lnTo>
                    <a:pt x="48" y="268"/>
                  </a:lnTo>
                  <a:lnTo>
                    <a:pt x="50" y="270"/>
                  </a:lnTo>
                  <a:lnTo>
                    <a:pt x="52" y="274"/>
                  </a:lnTo>
                  <a:lnTo>
                    <a:pt x="64" y="266"/>
                  </a:lnTo>
                  <a:lnTo>
                    <a:pt x="76" y="264"/>
                  </a:lnTo>
                  <a:lnTo>
                    <a:pt x="86" y="262"/>
                  </a:lnTo>
                  <a:lnTo>
                    <a:pt x="98" y="256"/>
                  </a:lnTo>
                  <a:lnTo>
                    <a:pt x="104" y="246"/>
                  </a:lnTo>
                  <a:lnTo>
                    <a:pt x="108" y="232"/>
                  </a:lnTo>
                  <a:lnTo>
                    <a:pt x="112" y="216"/>
                  </a:lnTo>
                  <a:lnTo>
                    <a:pt x="114" y="204"/>
                  </a:lnTo>
                  <a:lnTo>
                    <a:pt x="116" y="198"/>
                  </a:lnTo>
                  <a:lnTo>
                    <a:pt x="118" y="194"/>
                  </a:lnTo>
                  <a:lnTo>
                    <a:pt x="120" y="188"/>
                  </a:lnTo>
                  <a:lnTo>
                    <a:pt x="120" y="182"/>
                  </a:lnTo>
                  <a:lnTo>
                    <a:pt x="120" y="180"/>
                  </a:lnTo>
                  <a:lnTo>
                    <a:pt x="118" y="176"/>
                  </a:lnTo>
                  <a:lnTo>
                    <a:pt x="114" y="172"/>
                  </a:lnTo>
                  <a:lnTo>
                    <a:pt x="112" y="168"/>
                  </a:lnTo>
                  <a:lnTo>
                    <a:pt x="108" y="164"/>
                  </a:lnTo>
                  <a:lnTo>
                    <a:pt x="108" y="162"/>
                  </a:lnTo>
                  <a:lnTo>
                    <a:pt x="106" y="160"/>
                  </a:lnTo>
                  <a:lnTo>
                    <a:pt x="104" y="160"/>
                  </a:lnTo>
                  <a:lnTo>
                    <a:pt x="112" y="158"/>
                  </a:lnTo>
                  <a:lnTo>
                    <a:pt x="122" y="154"/>
                  </a:lnTo>
                  <a:lnTo>
                    <a:pt x="132" y="148"/>
                  </a:lnTo>
                  <a:lnTo>
                    <a:pt x="140" y="138"/>
                  </a:lnTo>
                  <a:lnTo>
                    <a:pt x="152" y="136"/>
                  </a:lnTo>
                  <a:lnTo>
                    <a:pt x="166" y="128"/>
                  </a:lnTo>
                  <a:lnTo>
                    <a:pt x="176" y="120"/>
                  </a:lnTo>
                  <a:lnTo>
                    <a:pt x="180" y="106"/>
                  </a:lnTo>
                  <a:lnTo>
                    <a:pt x="166" y="116"/>
                  </a:lnTo>
                  <a:lnTo>
                    <a:pt x="154" y="124"/>
                  </a:lnTo>
                  <a:lnTo>
                    <a:pt x="138" y="128"/>
                  </a:lnTo>
                  <a:lnTo>
                    <a:pt x="126" y="126"/>
                  </a:lnTo>
                  <a:close/>
                </a:path>
              </a:pathLst>
            </a:custGeom>
            <a:grpFill/>
            <a:ln w="0">
              <a:noFill/>
              <a:prstDash val="solid"/>
              <a:round/>
              <a:headEnd/>
              <a:tailEnd/>
            </a:ln>
            <a:extLst/>
          </p:spPr>
          <p:txBody>
            <a:bodyPr/>
            <a:lstStyle/>
            <a:p>
              <a:endParaRPr lang="zh-CN" altLang="en-US">
                <a:solidFill>
                  <a:schemeClr val="accent1"/>
                </a:solidFill>
              </a:endParaRPr>
            </a:p>
          </p:txBody>
        </p:sp>
        <p:sp>
          <p:nvSpPr>
            <p:cNvPr id="45" name="Freeform 94"/>
            <p:cNvSpPr>
              <a:spLocks/>
            </p:cNvSpPr>
            <p:nvPr/>
          </p:nvSpPr>
          <p:spPr bwMode="gray">
            <a:xfrm>
              <a:off x="8876647" y="2821706"/>
              <a:ext cx="429517" cy="663270"/>
            </a:xfrm>
            <a:custGeom>
              <a:avLst/>
              <a:gdLst>
                <a:gd name="T0" fmla="*/ 118 w 180"/>
                <a:gd name="T1" fmla="*/ 116 h 310"/>
                <a:gd name="T2" fmla="*/ 122 w 180"/>
                <a:gd name="T3" fmla="*/ 96 h 310"/>
                <a:gd name="T4" fmla="*/ 144 w 180"/>
                <a:gd name="T5" fmla="*/ 86 h 310"/>
                <a:gd name="T6" fmla="*/ 126 w 180"/>
                <a:gd name="T7" fmla="*/ 28 h 310"/>
                <a:gd name="T8" fmla="*/ 110 w 180"/>
                <a:gd name="T9" fmla="*/ 10 h 310"/>
                <a:gd name="T10" fmla="*/ 102 w 180"/>
                <a:gd name="T11" fmla="*/ 34 h 310"/>
                <a:gd name="T12" fmla="*/ 106 w 180"/>
                <a:gd name="T13" fmla="*/ 38 h 310"/>
                <a:gd name="T14" fmla="*/ 106 w 180"/>
                <a:gd name="T15" fmla="*/ 42 h 310"/>
                <a:gd name="T16" fmla="*/ 108 w 180"/>
                <a:gd name="T17" fmla="*/ 56 h 310"/>
                <a:gd name="T18" fmla="*/ 102 w 180"/>
                <a:gd name="T19" fmla="*/ 90 h 310"/>
                <a:gd name="T20" fmla="*/ 102 w 180"/>
                <a:gd name="T21" fmla="*/ 114 h 310"/>
                <a:gd name="T22" fmla="*/ 102 w 180"/>
                <a:gd name="T23" fmla="*/ 140 h 310"/>
                <a:gd name="T24" fmla="*/ 98 w 180"/>
                <a:gd name="T25" fmla="*/ 148 h 310"/>
                <a:gd name="T26" fmla="*/ 94 w 180"/>
                <a:gd name="T27" fmla="*/ 152 h 310"/>
                <a:gd name="T28" fmla="*/ 92 w 180"/>
                <a:gd name="T29" fmla="*/ 156 h 310"/>
                <a:gd name="T30" fmla="*/ 94 w 180"/>
                <a:gd name="T31" fmla="*/ 164 h 310"/>
                <a:gd name="T32" fmla="*/ 96 w 180"/>
                <a:gd name="T33" fmla="*/ 172 h 310"/>
                <a:gd name="T34" fmla="*/ 100 w 180"/>
                <a:gd name="T35" fmla="*/ 180 h 310"/>
                <a:gd name="T36" fmla="*/ 100 w 180"/>
                <a:gd name="T37" fmla="*/ 190 h 310"/>
                <a:gd name="T38" fmla="*/ 96 w 180"/>
                <a:gd name="T39" fmla="*/ 200 h 310"/>
                <a:gd name="T40" fmla="*/ 92 w 180"/>
                <a:gd name="T41" fmla="*/ 212 h 310"/>
                <a:gd name="T42" fmla="*/ 88 w 180"/>
                <a:gd name="T43" fmla="*/ 222 h 310"/>
                <a:gd name="T44" fmla="*/ 52 w 180"/>
                <a:gd name="T45" fmla="*/ 248 h 310"/>
                <a:gd name="T46" fmla="*/ 10 w 180"/>
                <a:gd name="T47" fmla="*/ 258 h 310"/>
                <a:gd name="T48" fmla="*/ 0 w 180"/>
                <a:gd name="T49" fmla="*/ 310 h 310"/>
                <a:gd name="T50" fmla="*/ 8 w 180"/>
                <a:gd name="T51" fmla="*/ 310 h 310"/>
                <a:gd name="T52" fmla="*/ 10 w 180"/>
                <a:gd name="T53" fmla="*/ 292 h 310"/>
                <a:gd name="T54" fmla="*/ 12 w 180"/>
                <a:gd name="T55" fmla="*/ 282 h 310"/>
                <a:gd name="T56" fmla="*/ 24 w 180"/>
                <a:gd name="T57" fmla="*/ 272 h 310"/>
                <a:gd name="T58" fmla="*/ 32 w 180"/>
                <a:gd name="T59" fmla="*/ 270 h 310"/>
                <a:gd name="T60" fmla="*/ 38 w 180"/>
                <a:gd name="T61" fmla="*/ 268 h 310"/>
                <a:gd name="T62" fmla="*/ 44 w 180"/>
                <a:gd name="T63" fmla="*/ 260 h 310"/>
                <a:gd name="T64" fmla="*/ 48 w 180"/>
                <a:gd name="T65" fmla="*/ 268 h 310"/>
                <a:gd name="T66" fmla="*/ 52 w 180"/>
                <a:gd name="T67" fmla="*/ 274 h 310"/>
                <a:gd name="T68" fmla="*/ 76 w 180"/>
                <a:gd name="T69" fmla="*/ 264 h 310"/>
                <a:gd name="T70" fmla="*/ 98 w 180"/>
                <a:gd name="T71" fmla="*/ 256 h 310"/>
                <a:gd name="T72" fmla="*/ 108 w 180"/>
                <a:gd name="T73" fmla="*/ 232 h 310"/>
                <a:gd name="T74" fmla="*/ 114 w 180"/>
                <a:gd name="T75" fmla="*/ 204 h 310"/>
                <a:gd name="T76" fmla="*/ 118 w 180"/>
                <a:gd name="T77" fmla="*/ 194 h 310"/>
                <a:gd name="T78" fmla="*/ 120 w 180"/>
                <a:gd name="T79" fmla="*/ 182 h 310"/>
                <a:gd name="T80" fmla="*/ 118 w 180"/>
                <a:gd name="T81" fmla="*/ 176 h 310"/>
                <a:gd name="T82" fmla="*/ 112 w 180"/>
                <a:gd name="T83" fmla="*/ 168 h 310"/>
                <a:gd name="T84" fmla="*/ 108 w 180"/>
                <a:gd name="T85" fmla="*/ 162 h 310"/>
                <a:gd name="T86" fmla="*/ 104 w 180"/>
                <a:gd name="T87" fmla="*/ 160 h 310"/>
                <a:gd name="T88" fmla="*/ 122 w 180"/>
                <a:gd name="T89" fmla="*/ 154 h 310"/>
                <a:gd name="T90" fmla="*/ 140 w 180"/>
                <a:gd name="T91" fmla="*/ 138 h 310"/>
                <a:gd name="T92" fmla="*/ 166 w 180"/>
                <a:gd name="T93" fmla="*/ 128 h 310"/>
                <a:gd name="T94" fmla="*/ 180 w 180"/>
                <a:gd name="T95" fmla="*/ 106 h 310"/>
                <a:gd name="T96" fmla="*/ 154 w 180"/>
                <a:gd name="T97" fmla="*/ 124 h 310"/>
                <a:gd name="T98" fmla="*/ 126 w 180"/>
                <a:gd name="T99" fmla="*/ 126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0" h="310">
                  <a:moveTo>
                    <a:pt x="126" y="126"/>
                  </a:moveTo>
                  <a:lnTo>
                    <a:pt x="118" y="116"/>
                  </a:lnTo>
                  <a:lnTo>
                    <a:pt x="116" y="106"/>
                  </a:lnTo>
                  <a:lnTo>
                    <a:pt x="122" y="96"/>
                  </a:lnTo>
                  <a:lnTo>
                    <a:pt x="132" y="88"/>
                  </a:lnTo>
                  <a:lnTo>
                    <a:pt x="144" y="86"/>
                  </a:lnTo>
                  <a:lnTo>
                    <a:pt x="132" y="58"/>
                  </a:lnTo>
                  <a:lnTo>
                    <a:pt x="126" y="28"/>
                  </a:lnTo>
                  <a:lnTo>
                    <a:pt x="118" y="0"/>
                  </a:lnTo>
                  <a:lnTo>
                    <a:pt x="110" y="10"/>
                  </a:lnTo>
                  <a:lnTo>
                    <a:pt x="104" y="22"/>
                  </a:lnTo>
                  <a:lnTo>
                    <a:pt x="102" y="34"/>
                  </a:lnTo>
                  <a:lnTo>
                    <a:pt x="104" y="36"/>
                  </a:lnTo>
                  <a:lnTo>
                    <a:pt x="106" y="38"/>
                  </a:lnTo>
                  <a:lnTo>
                    <a:pt x="106" y="40"/>
                  </a:lnTo>
                  <a:lnTo>
                    <a:pt x="106" y="42"/>
                  </a:lnTo>
                  <a:lnTo>
                    <a:pt x="110" y="42"/>
                  </a:lnTo>
                  <a:lnTo>
                    <a:pt x="108" y="56"/>
                  </a:lnTo>
                  <a:lnTo>
                    <a:pt x="106" y="74"/>
                  </a:lnTo>
                  <a:lnTo>
                    <a:pt x="102" y="90"/>
                  </a:lnTo>
                  <a:lnTo>
                    <a:pt x="100" y="102"/>
                  </a:lnTo>
                  <a:lnTo>
                    <a:pt x="102" y="114"/>
                  </a:lnTo>
                  <a:lnTo>
                    <a:pt x="104" y="128"/>
                  </a:lnTo>
                  <a:lnTo>
                    <a:pt x="102" y="140"/>
                  </a:lnTo>
                  <a:lnTo>
                    <a:pt x="100" y="146"/>
                  </a:lnTo>
                  <a:lnTo>
                    <a:pt x="98" y="148"/>
                  </a:lnTo>
                  <a:lnTo>
                    <a:pt x="96" y="150"/>
                  </a:lnTo>
                  <a:lnTo>
                    <a:pt x="94" y="152"/>
                  </a:lnTo>
                  <a:lnTo>
                    <a:pt x="94" y="154"/>
                  </a:lnTo>
                  <a:lnTo>
                    <a:pt x="92" y="156"/>
                  </a:lnTo>
                  <a:lnTo>
                    <a:pt x="92" y="160"/>
                  </a:lnTo>
                  <a:lnTo>
                    <a:pt x="94" y="164"/>
                  </a:lnTo>
                  <a:lnTo>
                    <a:pt x="94" y="168"/>
                  </a:lnTo>
                  <a:lnTo>
                    <a:pt x="96" y="172"/>
                  </a:lnTo>
                  <a:lnTo>
                    <a:pt x="98" y="176"/>
                  </a:lnTo>
                  <a:lnTo>
                    <a:pt x="100" y="180"/>
                  </a:lnTo>
                  <a:lnTo>
                    <a:pt x="100" y="184"/>
                  </a:lnTo>
                  <a:lnTo>
                    <a:pt x="100" y="190"/>
                  </a:lnTo>
                  <a:lnTo>
                    <a:pt x="98" y="194"/>
                  </a:lnTo>
                  <a:lnTo>
                    <a:pt x="96" y="200"/>
                  </a:lnTo>
                  <a:lnTo>
                    <a:pt x="94" y="206"/>
                  </a:lnTo>
                  <a:lnTo>
                    <a:pt x="92" y="212"/>
                  </a:lnTo>
                  <a:lnTo>
                    <a:pt x="90" y="218"/>
                  </a:lnTo>
                  <a:lnTo>
                    <a:pt x="88" y="222"/>
                  </a:lnTo>
                  <a:lnTo>
                    <a:pt x="74" y="236"/>
                  </a:lnTo>
                  <a:lnTo>
                    <a:pt x="52" y="248"/>
                  </a:lnTo>
                  <a:lnTo>
                    <a:pt x="30" y="256"/>
                  </a:lnTo>
                  <a:lnTo>
                    <a:pt x="10" y="258"/>
                  </a:lnTo>
                  <a:lnTo>
                    <a:pt x="2" y="284"/>
                  </a:lnTo>
                  <a:lnTo>
                    <a:pt x="0" y="310"/>
                  </a:lnTo>
                  <a:lnTo>
                    <a:pt x="4" y="310"/>
                  </a:lnTo>
                  <a:lnTo>
                    <a:pt x="8" y="310"/>
                  </a:lnTo>
                  <a:lnTo>
                    <a:pt x="10" y="300"/>
                  </a:lnTo>
                  <a:lnTo>
                    <a:pt x="10" y="292"/>
                  </a:lnTo>
                  <a:lnTo>
                    <a:pt x="10" y="288"/>
                  </a:lnTo>
                  <a:lnTo>
                    <a:pt x="12" y="282"/>
                  </a:lnTo>
                  <a:lnTo>
                    <a:pt x="20" y="274"/>
                  </a:lnTo>
                  <a:lnTo>
                    <a:pt x="24" y="272"/>
                  </a:lnTo>
                  <a:lnTo>
                    <a:pt x="28" y="270"/>
                  </a:lnTo>
                  <a:lnTo>
                    <a:pt x="32" y="270"/>
                  </a:lnTo>
                  <a:lnTo>
                    <a:pt x="34" y="270"/>
                  </a:lnTo>
                  <a:lnTo>
                    <a:pt x="38" y="268"/>
                  </a:lnTo>
                  <a:lnTo>
                    <a:pt x="40" y="266"/>
                  </a:lnTo>
                  <a:lnTo>
                    <a:pt x="44" y="260"/>
                  </a:lnTo>
                  <a:lnTo>
                    <a:pt x="46" y="264"/>
                  </a:lnTo>
                  <a:lnTo>
                    <a:pt x="48" y="268"/>
                  </a:lnTo>
                  <a:lnTo>
                    <a:pt x="50" y="270"/>
                  </a:lnTo>
                  <a:lnTo>
                    <a:pt x="52" y="274"/>
                  </a:lnTo>
                  <a:lnTo>
                    <a:pt x="64" y="266"/>
                  </a:lnTo>
                  <a:lnTo>
                    <a:pt x="76" y="264"/>
                  </a:lnTo>
                  <a:lnTo>
                    <a:pt x="86" y="262"/>
                  </a:lnTo>
                  <a:lnTo>
                    <a:pt x="98" y="256"/>
                  </a:lnTo>
                  <a:lnTo>
                    <a:pt x="104" y="246"/>
                  </a:lnTo>
                  <a:lnTo>
                    <a:pt x="108" y="232"/>
                  </a:lnTo>
                  <a:lnTo>
                    <a:pt x="112" y="216"/>
                  </a:lnTo>
                  <a:lnTo>
                    <a:pt x="114" y="204"/>
                  </a:lnTo>
                  <a:lnTo>
                    <a:pt x="116" y="198"/>
                  </a:lnTo>
                  <a:lnTo>
                    <a:pt x="118" y="194"/>
                  </a:lnTo>
                  <a:lnTo>
                    <a:pt x="120" y="188"/>
                  </a:lnTo>
                  <a:lnTo>
                    <a:pt x="120" y="182"/>
                  </a:lnTo>
                  <a:lnTo>
                    <a:pt x="120" y="180"/>
                  </a:lnTo>
                  <a:lnTo>
                    <a:pt x="118" y="176"/>
                  </a:lnTo>
                  <a:lnTo>
                    <a:pt x="114" y="172"/>
                  </a:lnTo>
                  <a:lnTo>
                    <a:pt x="112" y="168"/>
                  </a:lnTo>
                  <a:lnTo>
                    <a:pt x="108" y="164"/>
                  </a:lnTo>
                  <a:lnTo>
                    <a:pt x="108" y="162"/>
                  </a:lnTo>
                  <a:lnTo>
                    <a:pt x="106" y="160"/>
                  </a:lnTo>
                  <a:lnTo>
                    <a:pt x="104" y="160"/>
                  </a:lnTo>
                  <a:lnTo>
                    <a:pt x="112" y="158"/>
                  </a:lnTo>
                  <a:lnTo>
                    <a:pt x="122" y="154"/>
                  </a:lnTo>
                  <a:lnTo>
                    <a:pt x="132" y="148"/>
                  </a:lnTo>
                  <a:lnTo>
                    <a:pt x="140" y="138"/>
                  </a:lnTo>
                  <a:lnTo>
                    <a:pt x="152" y="136"/>
                  </a:lnTo>
                  <a:lnTo>
                    <a:pt x="166" y="128"/>
                  </a:lnTo>
                  <a:lnTo>
                    <a:pt x="176" y="120"/>
                  </a:lnTo>
                  <a:lnTo>
                    <a:pt x="180" y="106"/>
                  </a:lnTo>
                  <a:lnTo>
                    <a:pt x="166" y="116"/>
                  </a:lnTo>
                  <a:lnTo>
                    <a:pt x="154" y="124"/>
                  </a:lnTo>
                  <a:lnTo>
                    <a:pt x="138" y="128"/>
                  </a:lnTo>
                  <a:lnTo>
                    <a:pt x="126" y="126"/>
                  </a:lnTo>
                </a:path>
              </a:pathLst>
            </a:custGeom>
            <a:grpFill/>
            <a:ln w="12700">
              <a:noFill/>
              <a:prstDash val="solid"/>
              <a:round/>
              <a:headEnd/>
              <a:tailEnd/>
            </a:ln>
            <a:extLst/>
          </p:spPr>
          <p:txBody>
            <a:bodyPr/>
            <a:lstStyle/>
            <a:p>
              <a:endParaRPr lang="zh-CN" altLang="en-US">
                <a:solidFill>
                  <a:schemeClr val="accent1"/>
                </a:solidFill>
              </a:endParaRPr>
            </a:p>
          </p:txBody>
        </p:sp>
        <p:sp>
          <p:nvSpPr>
            <p:cNvPr id="46" name="Freeform 95"/>
            <p:cNvSpPr>
              <a:spLocks/>
            </p:cNvSpPr>
            <p:nvPr/>
          </p:nvSpPr>
          <p:spPr bwMode="gray">
            <a:xfrm>
              <a:off x="8504399" y="3626189"/>
              <a:ext cx="372248" cy="736016"/>
            </a:xfrm>
            <a:custGeom>
              <a:avLst/>
              <a:gdLst>
                <a:gd name="T0" fmla="*/ 116 w 156"/>
                <a:gd name="T1" fmla="*/ 82 h 344"/>
                <a:gd name="T2" fmla="*/ 116 w 156"/>
                <a:gd name="T3" fmla="*/ 108 h 344"/>
                <a:gd name="T4" fmla="*/ 124 w 156"/>
                <a:gd name="T5" fmla="*/ 130 h 344"/>
                <a:gd name="T6" fmla="*/ 148 w 156"/>
                <a:gd name="T7" fmla="*/ 146 h 344"/>
                <a:gd name="T8" fmla="*/ 150 w 156"/>
                <a:gd name="T9" fmla="*/ 170 h 344"/>
                <a:gd name="T10" fmla="*/ 152 w 156"/>
                <a:gd name="T11" fmla="*/ 196 h 344"/>
                <a:gd name="T12" fmla="*/ 154 w 156"/>
                <a:gd name="T13" fmla="*/ 224 h 344"/>
                <a:gd name="T14" fmla="*/ 136 w 156"/>
                <a:gd name="T15" fmla="*/ 216 h 344"/>
                <a:gd name="T16" fmla="*/ 118 w 156"/>
                <a:gd name="T17" fmla="*/ 208 h 344"/>
                <a:gd name="T18" fmla="*/ 122 w 156"/>
                <a:gd name="T19" fmla="*/ 198 h 344"/>
                <a:gd name="T20" fmla="*/ 126 w 156"/>
                <a:gd name="T21" fmla="*/ 188 h 344"/>
                <a:gd name="T22" fmla="*/ 132 w 156"/>
                <a:gd name="T23" fmla="*/ 168 h 344"/>
                <a:gd name="T24" fmla="*/ 132 w 156"/>
                <a:gd name="T25" fmla="*/ 150 h 344"/>
                <a:gd name="T26" fmla="*/ 118 w 156"/>
                <a:gd name="T27" fmla="*/ 152 h 344"/>
                <a:gd name="T28" fmla="*/ 100 w 156"/>
                <a:gd name="T29" fmla="*/ 176 h 344"/>
                <a:gd name="T30" fmla="*/ 88 w 156"/>
                <a:gd name="T31" fmla="*/ 196 h 344"/>
                <a:gd name="T32" fmla="*/ 92 w 156"/>
                <a:gd name="T33" fmla="*/ 218 h 344"/>
                <a:gd name="T34" fmla="*/ 100 w 156"/>
                <a:gd name="T35" fmla="*/ 238 h 344"/>
                <a:gd name="T36" fmla="*/ 100 w 156"/>
                <a:gd name="T37" fmla="*/ 250 h 344"/>
                <a:gd name="T38" fmla="*/ 96 w 156"/>
                <a:gd name="T39" fmla="*/ 256 h 344"/>
                <a:gd name="T40" fmla="*/ 86 w 156"/>
                <a:gd name="T41" fmla="*/ 266 h 344"/>
                <a:gd name="T42" fmla="*/ 76 w 156"/>
                <a:gd name="T43" fmla="*/ 282 h 344"/>
                <a:gd name="T44" fmla="*/ 82 w 156"/>
                <a:gd name="T45" fmla="*/ 296 h 344"/>
                <a:gd name="T46" fmla="*/ 86 w 156"/>
                <a:gd name="T47" fmla="*/ 320 h 344"/>
                <a:gd name="T48" fmla="*/ 74 w 156"/>
                <a:gd name="T49" fmla="*/ 336 h 344"/>
                <a:gd name="T50" fmla="*/ 44 w 156"/>
                <a:gd name="T51" fmla="*/ 330 h 344"/>
                <a:gd name="T52" fmla="*/ 10 w 156"/>
                <a:gd name="T53" fmla="*/ 296 h 344"/>
                <a:gd name="T54" fmla="*/ 18 w 156"/>
                <a:gd name="T55" fmla="*/ 272 h 344"/>
                <a:gd name="T56" fmla="*/ 44 w 156"/>
                <a:gd name="T57" fmla="*/ 248 h 344"/>
                <a:gd name="T58" fmla="*/ 74 w 156"/>
                <a:gd name="T59" fmla="*/ 226 h 344"/>
                <a:gd name="T60" fmla="*/ 82 w 156"/>
                <a:gd name="T61" fmla="*/ 184 h 344"/>
                <a:gd name="T62" fmla="*/ 106 w 156"/>
                <a:gd name="T63" fmla="*/ 144 h 344"/>
                <a:gd name="T64" fmla="*/ 128 w 156"/>
                <a:gd name="T65" fmla="*/ 72 h 344"/>
                <a:gd name="T66" fmla="*/ 132 w 156"/>
                <a:gd name="T67" fmla="*/ 46 h 344"/>
                <a:gd name="T68" fmla="*/ 130 w 156"/>
                <a:gd name="T69" fmla="*/ 18 h 344"/>
                <a:gd name="T70" fmla="*/ 120 w 156"/>
                <a:gd name="T71" fmla="*/ 2 h 344"/>
                <a:gd name="T72" fmla="*/ 92 w 156"/>
                <a:gd name="T73" fmla="*/ 8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6" h="344">
                  <a:moveTo>
                    <a:pt x="110" y="82"/>
                  </a:moveTo>
                  <a:lnTo>
                    <a:pt x="116" y="82"/>
                  </a:lnTo>
                  <a:lnTo>
                    <a:pt x="124" y="84"/>
                  </a:lnTo>
                  <a:lnTo>
                    <a:pt x="116" y="108"/>
                  </a:lnTo>
                  <a:lnTo>
                    <a:pt x="108" y="130"/>
                  </a:lnTo>
                  <a:lnTo>
                    <a:pt x="124" y="130"/>
                  </a:lnTo>
                  <a:lnTo>
                    <a:pt x="136" y="136"/>
                  </a:lnTo>
                  <a:lnTo>
                    <a:pt x="148" y="146"/>
                  </a:lnTo>
                  <a:lnTo>
                    <a:pt x="156" y="158"/>
                  </a:lnTo>
                  <a:lnTo>
                    <a:pt x="150" y="170"/>
                  </a:lnTo>
                  <a:lnTo>
                    <a:pt x="150" y="184"/>
                  </a:lnTo>
                  <a:lnTo>
                    <a:pt x="152" y="196"/>
                  </a:lnTo>
                  <a:lnTo>
                    <a:pt x="156" y="210"/>
                  </a:lnTo>
                  <a:lnTo>
                    <a:pt x="154" y="224"/>
                  </a:lnTo>
                  <a:lnTo>
                    <a:pt x="146" y="220"/>
                  </a:lnTo>
                  <a:lnTo>
                    <a:pt x="136" y="216"/>
                  </a:lnTo>
                  <a:lnTo>
                    <a:pt x="126" y="212"/>
                  </a:lnTo>
                  <a:lnTo>
                    <a:pt x="118" y="208"/>
                  </a:lnTo>
                  <a:lnTo>
                    <a:pt x="118" y="198"/>
                  </a:lnTo>
                  <a:lnTo>
                    <a:pt x="122" y="198"/>
                  </a:lnTo>
                  <a:lnTo>
                    <a:pt x="126" y="196"/>
                  </a:lnTo>
                  <a:lnTo>
                    <a:pt x="126" y="188"/>
                  </a:lnTo>
                  <a:lnTo>
                    <a:pt x="128" y="178"/>
                  </a:lnTo>
                  <a:lnTo>
                    <a:pt x="132" y="168"/>
                  </a:lnTo>
                  <a:lnTo>
                    <a:pt x="134" y="158"/>
                  </a:lnTo>
                  <a:lnTo>
                    <a:pt x="132" y="150"/>
                  </a:lnTo>
                  <a:lnTo>
                    <a:pt x="124" y="148"/>
                  </a:lnTo>
                  <a:lnTo>
                    <a:pt x="118" y="152"/>
                  </a:lnTo>
                  <a:lnTo>
                    <a:pt x="108" y="162"/>
                  </a:lnTo>
                  <a:lnTo>
                    <a:pt x="100" y="176"/>
                  </a:lnTo>
                  <a:lnTo>
                    <a:pt x="92" y="188"/>
                  </a:lnTo>
                  <a:lnTo>
                    <a:pt x="88" y="196"/>
                  </a:lnTo>
                  <a:lnTo>
                    <a:pt x="88" y="208"/>
                  </a:lnTo>
                  <a:lnTo>
                    <a:pt x="92" y="218"/>
                  </a:lnTo>
                  <a:lnTo>
                    <a:pt x="98" y="226"/>
                  </a:lnTo>
                  <a:lnTo>
                    <a:pt x="100" y="238"/>
                  </a:lnTo>
                  <a:lnTo>
                    <a:pt x="100" y="244"/>
                  </a:lnTo>
                  <a:lnTo>
                    <a:pt x="100" y="250"/>
                  </a:lnTo>
                  <a:lnTo>
                    <a:pt x="98" y="252"/>
                  </a:lnTo>
                  <a:lnTo>
                    <a:pt x="96" y="256"/>
                  </a:lnTo>
                  <a:lnTo>
                    <a:pt x="92" y="260"/>
                  </a:lnTo>
                  <a:lnTo>
                    <a:pt x="86" y="266"/>
                  </a:lnTo>
                  <a:lnTo>
                    <a:pt x="78" y="276"/>
                  </a:lnTo>
                  <a:lnTo>
                    <a:pt x="76" y="282"/>
                  </a:lnTo>
                  <a:lnTo>
                    <a:pt x="78" y="288"/>
                  </a:lnTo>
                  <a:lnTo>
                    <a:pt x="82" y="296"/>
                  </a:lnTo>
                  <a:lnTo>
                    <a:pt x="86" y="308"/>
                  </a:lnTo>
                  <a:lnTo>
                    <a:pt x="86" y="320"/>
                  </a:lnTo>
                  <a:lnTo>
                    <a:pt x="82" y="330"/>
                  </a:lnTo>
                  <a:lnTo>
                    <a:pt x="74" y="336"/>
                  </a:lnTo>
                  <a:lnTo>
                    <a:pt x="60" y="344"/>
                  </a:lnTo>
                  <a:lnTo>
                    <a:pt x="44" y="330"/>
                  </a:lnTo>
                  <a:lnTo>
                    <a:pt x="26" y="314"/>
                  </a:lnTo>
                  <a:lnTo>
                    <a:pt x="10" y="296"/>
                  </a:lnTo>
                  <a:lnTo>
                    <a:pt x="0" y="278"/>
                  </a:lnTo>
                  <a:lnTo>
                    <a:pt x="18" y="272"/>
                  </a:lnTo>
                  <a:lnTo>
                    <a:pt x="32" y="260"/>
                  </a:lnTo>
                  <a:lnTo>
                    <a:pt x="44" y="248"/>
                  </a:lnTo>
                  <a:lnTo>
                    <a:pt x="56" y="234"/>
                  </a:lnTo>
                  <a:lnTo>
                    <a:pt x="74" y="226"/>
                  </a:lnTo>
                  <a:lnTo>
                    <a:pt x="72" y="204"/>
                  </a:lnTo>
                  <a:lnTo>
                    <a:pt x="82" y="184"/>
                  </a:lnTo>
                  <a:lnTo>
                    <a:pt x="94" y="164"/>
                  </a:lnTo>
                  <a:lnTo>
                    <a:pt x="106" y="144"/>
                  </a:lnTo>
                  <a:lnTo>
                    <a:pt x="120" y="110"/>
                  </a:lnTo>
                  <a:lnTo>
                    <a:pt x="128" y="72"/>
                  </a:lnTo>
                  <a:lnTo>
                    <a:pt x="130" y="60"/>
                  </a:lnTo>
                  <a:lnTo>
                    <a:pt x="132" y="46"/>
                  </a:lnTo>
                  <a:lnTo>
                    <a:pt x="132" y="32"/>
                  </a:lnTo>
                  <a:lnTo>
                    <a:pt x="130" y="18"/>
                  </a:lnTo>
                  <a:lnTo>
                    <a:pt x="126" y="8"/>
                  </a:lnTo>
                  <a:lnTo>
                    <a:pt x="120" y="2"/>
                  </a:lnTo>
                  <a:lnTo>
                    <a:pt x="108" y="0"/>
                  </a:lnTo>
                  <a:lnTo>
                    <a:pt x="92" y="8"/>
                  </a:lnTo>
                  <a:lnTo>
                    <a:pt x="110" y="82"/>
                  </a:lnTo>
                  <a:close/>
                </a:path>
              </a:pathLst>
            </a:custGeom>
            <a:grpFill/>
            <a:ln w="0">
              <a:noFill/>
              <a:prstDash val="solid"/>
              <a:round/>
              <a:headEnd/>
              <a:tailEnd/>
            </a:ln>
            <a:extLst/>
          </p:spPr>
          <p:txBody>
            <a:bodyPr/>
            <a:lstStyle/>
            <a:p>
              <a:endParaRPr lang="zh-CN" altLang="en-US">
                <a:solidFill>
                  <a:schemeClr val="accent1"/>
                </a:solidFill>
              </a:endParaRPr>
            </a:p>
          </p:txBody>
        </p:sp>
        <p:sp>
          <p:nvSpPr>
            <p:cNvPr id="47" name="Freeform 96"/>
            <p:cNvSpPr>
              <a:spLocks/>
            </p:cNvSpPr>
            <p:nvPr/>
          </p:nvSpPr>
          <p:spPr bwMode="gray">
            <a:xfrm>
              <a:off x="8504399" y="3626189"/>
              <a:ext cx="372248" cy="736016"/>
            </a:xfrm>
            <a:custGeom>
              <a:avLst/>
              <a:gdLst>
                <a:gd name="T0" fmla="*/ 116 w 156"/>
                <a:gd name="T1" fmla="*/ 82 h 344"/>
                <a:gd name="T2" fmla="*/ 116 w 156"/>
                <a:gd name="T3" fmla="*/ 108 h 344"/>
                <a:gd name="T4" fmla="*/ 124 w 156"/>
                <a:gd name="T5" fmla="*/ 130 h 344"/>
                <a:gd name="T6" fmla="*/ 148 w 156"/>
                <a:gd name="T7" fmla="*/ 146 h 344"/>
                <a:gd name="T8" fmla="*/ 150 w 156"/>
                <a:gd name="T9" fmla="*/ 170 h 344"/>
                <a:gd name="T10" fmla="*/ 152 w 156"/>
                <a:gd name="T11" fmla="*/ 196 h 344"/>
                <a:gd name="T12" fmla="*/ 154 w 156"/>
                <a:gd name="T13" fmla="*/ 224 h 344"/>
                <a:gd name="T14" fmla="*/ 136 w 156"/>
                <a:gd name="T15" fmla="*/ 216 h 344"/>
                <a:gd name="T16" fmla="*/ 118 w 156"/>
                <a:gd name="T17" fmla="*/ 208 h 344"/>
                <a:gd name="T18" fmla="*/ 122 w 156"/>
                <a:gd name="T19" fmla="*/ 198 h 344"/>
                <a:gd name="T20" fmla="*/ 126 w 156"/>
                <a:gd name="T21" fmla="*/ 188 h 344"/>
                <a:gd name="T22" fmla="*/ 132 w 156"/>
                <a:gd name="T23" fmla="*/ 168 h 344"/>
                <a:gd name="T24" fmla="*/ 132 w 156"/>
                <a:gd name="T25" fmla="*/ 150 h 344"/>
                <a:gd name="T26" fmla="*/ 118 w 156"/>
                <a:gd name="T27" fmla="*/ 152 h 344"/>
                <a:gd name="T28" fmla="*/ 100 w 156"/>
                <a:gd name="T29" fmla="*/ 176 h 344"/>
                <a:gd name="T30" fmla="*/ 88 w 156"/>
                <a:gd name="T31" fmla="*/ 196 h 344"/>
                <a:gd name="T32" fmla="*/ 92 w 156"/>
                <a:gd name="T33" fmla="*/ 218 h 344"/>
                <a:gd name="T34" fmla="*/ 100 w 156"/>
                <a:gd name="T35" fmla="*/ 238 h 344"/>
                <a:gd name="T36" fmla="*/ 100 w 156"/>
                <a:gd name="T37" fmla="*/ 250 h 344"/>
                <a:gd name="T38" fmla="*/ 96 w 156"/>
                <a:gd name="T39" fmla="*/ 256 h 344"/>
                <a:gd name="T40" fmla="*/ 86 w 156"/>
                <a:gd name="T41" fmla="*/ 266 h 344"/>
                <a:gd name="T42" fmla="*/ 76 w 156"/>
                <a:gd name="T43" fmla="*/ 282 h 344"/>
                <a:gd name="T44" fmla="*/ 82 w 156"/>
                <a:gd name="T45" fmla="*/ 296 h 344"/>
                <a:gd name="T46" fmla="*/ 86 w 156"/>
                <a:gd name="T47" fmla="*/ 320 h 344"/>
                <a:gd name="T48" fmla="*/ 74 w 156"/>
                <a:gd name="T49" fmla="*/ 336 h 344"/>
                <a:gd name="T50" fmla="*/ 44 w 156"/>
                <a:gd name="T51" fmla="*/ 330 h 344"/>
                <a:gd name="T52" fmla="*/ 10 w 156"/>
                <a:gd name="T53" fmla="*/ 296 h 344"/>
                <a:gd name="T54" fmla="*/ 18 w 156"/>
                <a:gd name="T55" fmla="*/ 272 h 344"/>
                <a:gd name="T56" fmla="*/ 44 w 156"/>
                <a:gd name="T57" fmla="*/ 248 h 344"/>
                <a:gd name="T58" fmla="*/ 74 w 156"/>
                <a:gd name="T59" fmla="*/ 226 h 344"/>
                <a:gd name="T60" fmla="*/ 82 w 156"/>
                <a:gd name="T61" fmla="*/ 184 h 344"/>
                <a:gd name="T62" fmla="*/ 106 w 156"/>
                <a:gd name="T63" fmla="*/ 144 h 344"/>
                <a:gd name="T64" fmla="*/ 128 w 156"/>
                <a:gd name="T65" fmla="*/ 72 h 344"/>
                <a:gd name="T66" fmla="*/ 132 w 156"/>
                <a:gd name="T67" fmla="*/ 46 h 344"/>
                <a:gd name="T68" fmla="*/ 130 w 156"/>
                <a:gd name="T69" fmla="*/ 18 h 344"/>
                <a:gd name="T70" fmla="*/ 120 w 156"/>
                <a:gd name="T71" fmla="*/ 2 h 344"/>
                <a:gd name="T72" fmla="*/ 92 w 156"/>
                <a:gd name="T73" fmla="*/ 8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6" h="344">
                  <a:moveTo>
                    <a:pt x="110" y="82"/>
                  </a:moveTo>
                  <a:lnTo>
                    <a:pt x="116" y="82"/>
                  </a:lnTo>
                  <a:lnTo>
                    <a:pt x="124" y="84"/>
                  </a:lnTo>
                  <a:lnTo>
                    <a:pt x="116" y="108"/>
                  </a:lnTo>
                  <a:lnTo>
                    <a:pt x="108" y="130"/>
                  </a:lnTo>
                  <a:lnTo>
                    <a:pt x="124" y="130"/>
                  </a:lnTo>
                  <a:lnTo>
                    <a:pt x="136" y="136"/>
                  </a:lnTo>
                  <a:lnTo>
                    <a:pt x="148" y="146"/>
                  </a:lnTo>
                  <a:lnTo>
                    <a:pt x="156" y="158"/>
                  </a:lnTo>
                  <a:lnTo>
                    <a:pt x="150" y="170"/>
                  </a:lnTo>
                  <a:lnTo>
                    <a:pt x="150" y="184"/>
                  </a:lnTo>
                  <a:lnTo>
                    <a:pt x="152" y="196"/>
                  </a:lnTo>
                  <a:lnTo>
                    <a:pt x="156" y="210"/>
                  </a:lnTo>
                  <a:lnTo>
                    <a:pt x="154" y="224"/>
                  </a:lnTo>
                  <a:lnTo>
                    <a:pt x="146" y="220"/>
                  </a:lnTo>
                  <a:lnTo>
                    <a:pt x="136" y="216"/>
                  </a:lnTo>
                  <a:lnTo>
                    <a:pt x="126" y="212"/>
                  </a:lnTo>
                  <a:lnTo>
                    <a:pt x="118" y="208"/>
                  </a:lnTo>
                  <a:lnTo>
                    <a:pt x="118" y="198"/>
                  </a:lnTo>
                  <a:lnTo>
                    <a:pt x="122" y="198"/>
                  </a:lnTo>
                  <a:lnTo>
                    <a:pt x="126" y="196"/>
                  </a:lnTo>
                  <a:lnTo>
                    <a:pt x="126" y="188"/>
                  </a:lnTo>
                  <a:lnTo>
                    <a:pt x="128" y="178"/>
                  </a:lnTo>
                  <a:lnTo>
                    <a:pt x="132" y="168"/>
                  </a:lnTo>
                  <a:lnTo>
                    <a:pt x="134" y="158"/>
                  </a:lnTo>
                  <a:lnTo>
                    <a:pt x="132" y="150"/>
                  </a:lnTo>
                  <a:lnTo>
                    <a:pt x="124" y="148"/>
                  </a:lnTo>
                  <a:lnTo>
                    <a:pt x="118" y="152"/>
                  </a:lnTo>
                  <a:lnTo>
                    <a:pt x="108" y="162"/>
                  </a:lnTo>
                  <a:lnTo>
                    <a:pt x="100" y="176"/>
                  </a:lnTo>
                  <a:lnTo>
                    <a:pt x="92" y="188"/>
                  </a:lnTo>
                  <a:lnTo>
                    <a:pt x="88" y="196"/>
                  </a:lnTo>
                  <a:lnTo>
                    <a:pt x="88" y="208"/>
                  </a:lnTo>
                  <a:lnTo>
                    <a:pt x="92" y="218"/>
                  </a:lnTo>
                  <a:lnTo>
                    <a:pt x="98" y="226"/>
                  </a:lnTo>
                  <a:lnTo>
                    <a:pt x="100" y="238"/>
                  </a:lnTo>
                  <a:lnTo>
                    <a:pt x="100" y="244"/>
                  </a:lnTo>
                  <a:lnTo>
                    <a:pt x="100" y="250"/>
                  </a:lnTo>
                  <a:lnTo>
                    <a:pt x="98" y="252"/>
                  </a:lnTo>
                  <a:lnTo>
                    <a:pt x="96" y="256"/>
                  </a:lnTo>
                  <a:lnTo>
                    <a:pt x="92" y="260"/>
                  </a:lnTo>
                  <a:lnTo>
                    <a:pt x="86" y="266"/>
                  </a:lnTo>
                  <a:lnTo>
                    <a:pt x="78" y="276"/>
                  </a:lnTo>
                  <a:lnTo>
                    <a:pt x="76" y="282"/>
                  </a:lnTo>
                  <a:lnTo>
                    <a:pt x="78" y="288"/>
                  </a:lnTo>
                  <a:lnTo>
                    <a:pt x="82" y="296"/>
                  </a:lnTo>
                  <a:lnTo>
                    <a:pt x="86" y="308"/>
                  </a:lnTo>
                  <a:lnTo>
                    <a:pt x="86" y="320"/>
                  </a:lnTo>
                  <a:lnTo>
                    <a:pt x="82" y="330"/>
                  </a:lnTo>
                  <a:lnTo>
                    <a:pt x="74" y="336"/>
                  </a:lnTo>
                  <a:lnTo>
                    <a:pt x="60" y="344"/>
                  </a:lnTo>
                  <a:lnTo>
                    <a:pt x="44" y="330"/>
                  </a:lnTo>
                  <a:lnTo>
                    <a:pt x="26" y="314"/>
                  </a:lnTo>
                  <a:lnTo>
                    <a:pt x="10" y="296"/>
                  </a:lnTo>
                  <a:lnTo>
                    <a:pt x="0" y="278"/>
                  </a:lnTo>
                  <a:lnTo>
                    <a:pt x="18" y="272"/>
                  </a:lnTo>
                  <a:lnTo>
                    <a:pt x="32" y="260"/>
                  </a:lnTo>
                  <a:lnTo>
                    <a:pt x="44" y="248"/>
                  </a:lnTo>
                  <a:lnTo>
                    <a:pt x="56" y="234"/>
                  </a:lnTo>
                  <a:lnTo>
                    <a:pt x="74" y="226"/>
                  </a:lnTo>
                  <a:lnTo>
                    <a:pt x="72" y="204"/>
                  </a:lnTo>
                  <a:lnTo>
                    <a:pt x="82" y="184"/>
                  </a:lnTo>
                  <a:lnTo>
                    <a:pt x="94" y="164"/>
                  </a:lnTo>
                  <a:lnTo>
                    <a:pt x="106" y="144"/>
                  </a:lnTo>
                  <a:lnTo>
                    <a:pt x="120" y="110"/>
                  </a:lnTo>
                  <a:lnTo>
                    <a:pt x="128" y="72"/>
                  </a:lnTo>
                  <a:lnTo>
                    <a:pt x="130" y="60"/>
                  </a:lnTo>
                  <a:lnTo>
                    <a:pt x="132" y="46"/>
                  </a:lnTo>
                  <a:lnTo>
                    <a:pt x="132" y="32"/>
                  </a:lnTo>
                  <a:lnTo>
                    <a:pt x="130" y="18"/>
                  </a:lnTo>
                  <a:lnTo>
                    <a:pt x="126" y="8"/>
                  </a:lnTo>
                  <a:lnTo>
                    <a:pt x="120" y="2"/>
                  </a:lnTo>
                  <a:lnTo>
                    <a:pt x="108" y="0"/>
                  </a:lnTo>
                  <a:lnTo>
                    <a:pt x="92" y="8"/>
                  </a:lnTo>
                </a:path>
              </a:pathLst>
            </a:custGeom>
            <a:grpFill/>
            <a:ln w="12700">
              <a:noFill/>
              <a:prstDash val="solid"/>
              <a:round/>
              <a:headEnd/>
              <a:tailEnd/>
            </a:ln>
            <a:extLst/>
          </p:spPr>
          <p:txBody>
            <a:bodyPr/>
            <a:lstStyle/>
            <a:p>
              <a:endParaRPr lang="zh-CN" altLang="en-US">
                <a:solidFill>
                  <a:schemeClr val="accent1"/>
                </a:solidFill>
              </a:endParaRPr>
            </a:p>
          </p:txBody>
        </p:sp>
        <p:sp>
          <p:nvSpPr>
            <p:cNvPr id="48" name="Freeform 97"/>
            <p:cNvSpPr>
              <a:spLocks/>
            </p:cNvSpPr>
            <p:nvPr/>
          </p:nvSpPr>
          <p:spPr bwMode="gray">
            <a:xfrm>
              <a:off x="8151241" y="4062663"/>
              <a:ext cx="639503" cy="393683"/>
            </a:xfrm>
            <a:custGeom>
              <a:avLst/>
              <a:gdLst>
                <a:gd name="T0" fmla="*/ 6 w 268"/>
                <a:gd name="T1" fmla="*/ 2 h 184"/>
                <a:gd name="T2" fmla="*/ 22 w 268"/>
                <a:gd name="T3" fmla="*/ 4 h 184"/>
                <a:gd name="T4" fmla="*/ 40 w 268"/>
                <a:gd name="T5" fmla="*/ 24 h 184"/>
                <a:gd name="T6" fmla="*/ 54 w 268"/>
                <a:gd name="T7" fmla="*/ 44 h 184"/>
                <a:gd name="T8" fmla="*/ 74 w 268"/>
                <a:gd name="T9" fmla="*/ 62 h 184"/>
                <a:gd name="T10" fmla="*/ 102 w 268"/>
                <a:gd name="T11" fmla="*/ 84 h 184"/>
                <a:gd name="T12" fmla="*/ 108 w 268"/>
                <a:gd name="T13" fmla="*/ 104 h 184"/>
                <a:gd name="T14" fmla="*/ 106 w 268"/>
                <a:gd name="T15" fmla="*/ 120 h 184"/>
                <a:gd name="T16" fmla="*/ 102 w 268"/>
                <a:gd name="T17" fmla="*/ 124 h 184"/>
                <a:gd name="T18" fmla="*/ 100 w 268"/>
                <a:gd name="T19" fmla="*/ 130 h 184"/>
                <a:gd name="T20" fmla="*/ 102 w 268"/>
                <a:gd name="T21" fmla="*/ 134 h 184"/>
                <a:gd name="T22" fmla="*/ 114 w 268"/>
                <a:gd name="T23" fmla="*/ 140 h 184"/>
                <a:gd name="T24" fmla="*/ 144 w 268"/>
                <a:gd name="T25" fmla="*/ 140 h 184"/>
                <a:gd name="T26" fmla="*/ 164 w 268"/>
                <a:gd name="T27" fmla="*/ 148 h 184"/>
                <a:gd name="T28" fmla="*/ 176 w 268"/>
                <a:gd name="T29" fmla="*/ 156 h 184"/>
                <a:gd name="T30" fmla="*/ 190 w 268"/>
                <a:gd name="T31" fmla="*/ 164 h 184"/>
                <a:gd name="T32" fmla="*/ 218 w 268"/>
                <a:gd name="T33" fmla="*/ 164 h 184"/>
                <a:gd name="T34" fmla="*/ 240 w 268"/>
                <a:gd name="T35" fmla="*/ 162 h 184"/>
                <a:gd name="T36" fmla="*/ 260 w 268"/>
                <a:gd name="T37" fmla="*/ 164 h 184"/>
                <a:gd name="T38" fmla="*/ 268 w 268"/>
                <a:gd name="T39" fmla="*/ 176 h 184"/>
                <a:gd name="T40" fmla="*/ 250 w 268"/>
                <a:gd name="T41" fmla="*/ 184 h 184"/>
                <a:gd name="T42" fmla="*/ 222 w 268"/>
                <a:gd name="T43" fmla="*/ 184 h 184"/>
                <a:gd name="T44" fmla="*/ 198 w 268"/>
                <a:gd name="T45" fmla="*/ 182 h 184"/>
                <a:gd name="T46" fmla="*/ 176 w 268"/>
                <a:gd name="T47" fmla="*/ 174 h 184"/>
                <a:gd name="T48" fmla="*/ 148 w 268"/>
                <a:gd name="T49" fmla="*/ 162 h 184"/>
                <a:gd name="T50" fmla="*/ 114 w 268"/>
                <a:gd name="T51" fmla="*/ 158 h 184"/>
                <a:gd name="T52" fmla="*/ 86 w 268"/>
                <a:gd name="T53" fmla="*/ 146 h 184"/>
                <a:gd name="T54" fmla="*/ 84 w 268"/>
                <a:gd name="T55" fmla="*/ 136 h 184"/>
                <a:gd name="T56" fmla="*/ 82 w 268"/>
                <a:gd name="T57" fmla="*/ 128 h 184"/>
                <a:gd name="T58" fmla="*/ 78 w 268"/>
                <a:gd name="T59" fmla="*/ 120 h 184"/>
                <a:gd name="T60" fmla="*/ 70 w 268"/>
                <a:gd name="T61" fmla="*/ 116 h 184"/>
                <a:gd name="T62" fmla="*/ 56 w 268"/>
                <a:gd name="T63" fmla="*/ 96 h 184"/>
                <a:gd name="T64" fmla="*/ 38 w 268"/>
                <a:gd name="T65" fmla="*/ 66 h 184"/>
                <a:gd name="T66" fmla="*/ 18 w 268"/>
                <a:gd name="T67" fmla="*/ 40 h 184"/>
                <a:gd name="T68" fmla="*/ 4 w 268"/>
                <a:gd name="T69" fmla="*/ 16 h 184"/>
                <a:gd name="T70" fmla="*/ 12 w 268"/>
                <a:gd name="T71" fmla="*/ 8 h 184"/>
                <a:gd name="T72" fmla="*/ 16 w 268"/>
                <a:gd name="T73" fmla="*/ 6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8" h="184">
                  <a:moveTo>
                    <a:pt x="0" y="12"/>
                  </a:moveTo>
                  <a:lnTo>
                    <a:pt x="6" y="2"/>
                  </a:lnTo>
                  <a:lnTo>
                    <a:pt x="14" y="0"/>
                  </a:lnTo>
                  <a:lnTo>
                    <a:pt x="22" y="4"/>
                  </a:lnTo>
                  <a:lnTo>
                    <a:pt x="30" y="12"/>
                  </a:lnTo>
                  <a:lnTo>
                    <a:pt x="40" y="24"/>
                  </a:lnTo>
                  <a:lnTo>
                    <a:pt x="46" y="36"/>
                  </a:lnTo>
                  <a:lnTo>
                    <a:pt x="54" y="44"/>
                  </a:lnTo>
                  <a:lnTo>
                    <a:pt x="58" y="50"/>
                  </a:lnTo>
                  <a:lnTo>
                    <a:pt x="74" y="62"/>
                  </a:lnTo>
                  <a:lnTo>
                    <a:pt x="92" y="74"/>
                  </a:lnTo>
                  <a:lnTo>
                    <a:pt x="102" y="84"/>
                  </a:lnTo>
                  <a:lnTo>
                    <a:pt x="106" y="94"/>
                  </a:lnTo>
                  <a:lnTo>
                    <a:pt x="108" y="104"/>
                  </a:lnTo>
                  <a:lnTo>
                    <a:pt x="108" y="116"/>
                  </a:lnTo>
                  <a:lnTo>
                    <a:pt x="106" y="120"/>
                  </a:lnTo>
                  <a:lnTo>
                    <a:pt x="104" y="122"/>
                  </a:lnTo>
                  <a:lnTo>
                    <a:pt x="102" y="124"/>
                  </a:lnTo>
                  <a:lnTo>
                    <a:pt x="102" y="128"/>
                  </a:lnTo>
                  <a:lnTo>
                    <a:pt x="100" y="130"/>
                  </a:lnTo>
                  <a:lnTo>
                    <a:pt x="100" y="132"/>
                  </a:lnTo>
                  <a:lnTo>
                    <a:pt x="102" y="134"/>
                  </a:lnTo>
                  <a:lnTo>
                    <a:pt x="106" y="138"/>
                  </a:lnTo>
                  <a:lnTo>
                    <a:pt x="114" y="140"/>
                  </a:lnTo>
                  <a:lnTo>
                    <a:pt x="128" y="140"/>
                  </a:lnTo>
                  <a:lnTo>
                    <a:pt x="144" y="140"/>
                  </a:lnTo>
                  <a:lnTo>
                    <a:pt x="158" y="144"/>
                  </a:lnTo>
                  <a:lnTo>
                    <a:pt x="164" y="148"/>
                  </a:lnTo>
                  <a:lnTo>
                    <a:pt x="170" y="152"/>
                  </a:lnTo>
                  <a:lnTo>
                    <a:pt x="176" y="156"/>
                  </a:lnTo>
                  <a:lnTo>
                    <a:pt x="182" y="160"/>
                  </a:lnTo>
                  <a:lnTo>
                    <a:pt x="190" y="164"/>
                  </a:lnTo>
                  <a:lnTo>
                    <a:pt x="204" y="166"/>
                  </a:lnTo>
                  <a:lnTo>
                    <a:pt x="218" y="164"/>
                  </a:lnTo>
                  <a:lnTo>
                    <a:pt x="232" y="162"/>
                  </a:lnTo>
                  <a:lnTo>
                    <a:pt x="240" y="162"/>
                  </a:lnTo>
                  <a:lnTo>
                    <a:pt x="250" y="162"/>
                  </a:lnTo>
                  <a:lnTo>
                    <a:pt x="260" y="164"/>
                  </a:lnTo>
                  <a:lnTo>
                    <a:pt x="268" y="168"/>
                  </a:lnTo>
                  <a:lnTo>
                    <a:pt x="268" y="176"/>
                  </a:lnTo>
                  <a:lnTo>
                    <a:pt x="262" y="180"/>
                  </a:lnTo>
                  <a:lnTo>
                    <a:pt x="250" y="184"/>
                  </a:lnTo>
                  <a:lnTo>
                    <a:pt x="236" y="184"/>
                  </a:lnTo>
                  <a:lnTo>
                    <a:pt x="222" y="184"/>
                  </a:lnTo>
                  <a:lnTo>
                    <a:pt x="212" y="184"/>
                  </a:lnTo>
                  <a:lnTo>
                    <a:pt x="198" y="182"/>
                  </a:lnTo>
                  <a:lnTo>
                    <a:pt x="186" y="180"/>
                  </a:lnTo>
                  <a:lnTo>
                    <a:pt x="176" y="174"/>
                  </a:lnTo>
                  <a:lnTo>
                    <a:pt x="162" y="166"/>
                  </a:lnTo>
                  <a:lnTo>
                    <a:pt x="148" y="162"/>
                  </a:lnTo>
                  <a:lnTo>
                    <a:pt x="132" y="160"/>
                  </a:lnTo>
                  <a:lnTo>
                    <a:pt x="114" y="158"/>
                  </a:lnTo>
                  <a:lnTo>
                    <a:pt x="98" y="154"/>
                  </a:lnTo>
                  <a:lnTo>
                    <a:pt x="86" y="146"/>
                  </a:lnTo>
                  <a:lnTo>
                    <a:pt x="84" y="142"/>
                  </a:lnTo>
                  <a:lnTo>
                    <a:pt x="84" y="136"/>
                  </a:lnTo>
                  <a:lnTo>
                    <a:pt x="82" y="132"/>
                  </a:lnTo>
                  <a:lnTo>
                    <a:pt x="82" y="128"/>
                  </a:lnTo>
                  <a:lnTo>
                    <a:pt x="80" y="124"/>
                  </a:lnTo>
                  <a:lnTo>
                    <a:pt x="78" y="120"/>
                  </a:lnTo>
                  <a:lnTo>
                    <a:pt x="74" y="118"/>
                  </a:lnTo>
                  <a:lnTo>
                    <a:pt x="70" y="116"/>
                  </a:lnTo>
                  <a:lnTo>
                    <a:pt x="66" y="114"/>
                  </a:lnTo>
                  <a:lnTo>
                    <a:pt x="56" y="96"/>
                  </a:lnTo>
                  <a:lnTo>
                    <a:pt x="46" y="76"/>
                  </a:lnTo>
                  <a:lnTo>
                    <a:pt x="38" y="66"/>
                  </a:lnTo>
                  <a:lnTo>
                    <a:pt x="28" y="54"/>
                  </a:lnTo>
                  <a:lnTo>
                    <a:pt x="18" y="40"/>
                  </a:lnTo>
                  <a:lnTo>
                    <a:pt x="8" y="28"/>
                  </a:lnTo>
                  <a:lnTo>
                    <a:pt x="4" y="16"/>
                  </a:lnTo>
                  <a:lnTo>
                    <a:pt x="10" y="10"/>
                  </a:lnTo>
                  <a:lnTo>
                    <a:pt x="12" y="8"/>
                  </a:lnTo>
                  <a:lnTo>
                    <a:pt x="14" y="6"/>
                  </a:lnTo>
                  <a:lnTo>
                    <a:pt x="16" y="6"/>
                  </a:lnTo>
                  <a:lnTo>
                    <a:pt x="0" y="12"/>
                  </a:lnTo>
                  <a:close/>
                </a:path>
              </a:pathLst>
            </a:custGeom>
            <a:grpFill/>
            <a:ln w="0">
              <a:noFill/>
              <a:prstDash val="solid"/>
              <a:round/>
              <a:headEnd/>
              <a:tailEnd/>
            </a:ln>
            <a:extLst/>
          </p:spPr>
          <p:txBody>
            <a:bodyPr/>
            <a:lstStyle/>
            <a:p>
              <a:endParaRPr lang="zh-CN" altLang="en-US">
                <a:solidFill>
                  <a:schemeClr val="accent1"/>
                </a:solidFill>
              </a:endParaRPr>
            </a:p>
          </p:txBody>
        </p:sp>
        <p:sp>
          <p:nvSpPr>
            <p:cNvPr id="49" name="Freeform 98"/>
            <p:cNvSpPr>
              <a:spLocks/>
            </p:cNvSpPr>
            <p:nvPr/>
          </p:nvSpPr>
          <p:spPr bwMode="gray">
            <a:xfrm>
              <a:off x="8151241" y="4062663"/>
              <a:ext cx="639503" cy="393683"/>
            </a:xfrm>
            <a:custGeom>
              <a:avLst/>
              <a:gdLst>
                <a:gd name="T0" fmla="*/ 6 w 268"/>
                <a:gd name="T1" fmla="*/ 2 h 184"/>
                <a:gd name="T2" fmla="*/ 22 w 268"/>
                <a:gd name="T3" fmla="*/ 4 h 184"/>
                <a:gd name="T4" fmla="*/ 40 w 268"/>
                <a:gd name="T5" fmla="*/ 24 h 184"/>
                <a:gd name="T6" fmla="*/ 54 w 268"/>
                <a:gd name="T7" fmla="*/ 44 h 184"/>
                <a:gd name="T8" fmla="*/ 74 w 268"/>
                <a:gd name="T9" fmla="*/ 62 h 184"/>
                <a:gd name="T10" fmla="*/ 102 w 268"/>
                <a:gd name="T11" fmla="*/ 84 h 184"/>
                <a:gd name="T12" fmla="*/ 108 w 268"/>
                <a:gd name="T13" fmla="*/ 104 h 184"/>
                <a:gd name="T14" fmla="*/ 106 w 268"/>
                <a:gd name="T15" fmla="*/ 120 h 184"/>
                <a:gd name="T16" fmla="*/ 102 w 268"/>
                <a:gd name="T17" fmla="*/ 124 h 184"/>
                <a:gd name="T18" fmla="*/ 100 w 268"/>
                <a:gd name="T19" fmla="*/ 130 h 184"/>
                <a:gd name="T20" fmla="*/ 102 w 268"/>
                <a:gd name="T21" fmla="*/ 134 h 184"/>
                <a:gd name="T22" fmla="*/ 114 w 268"/>
                <a:gd name="T23" fmla="*/ 140 h 184"/>
                <a:gd name="T24" fmla="*/ 144 w 268"/>
                <a:gd name="T25" fmla="*/ 140 h 184"/>
                <a:gd name="T26" fmla="*/ 164 w 268"/>
                <a:gd name="T27" fmla="*/ 148 h 184"/>
                <a:gd name="T28" fmla="*/ 176 w 268"/>
                <a:gd name="T29" fmla="*/ 156 h 184"/>
                <a:gd name="T30" fmla="*/ 190 w 268"/>
                <a:gd name="T31" fmla="*/ 164 h 184"/>
                <a:gd name="T32" fmla="*/ 218 w 268"/>
                <a:gd name="T33" fmla="*/ 164 h 184"/>
                <a:gd name="T34" fmla="*/ 240 w 268"/>
                <a:gd name="T35" fmla="*/ 162 h 184"/>
                <a:gd name="T36" fmla="*/ 260 w 268"/>
                <a:gd name="T37" fmla="*/ 164 h 184"/>
                <a:gd name="T38" fmla="*/ 268 w 268"/>
                <a:gd name="T39" fmla="*/ 176 h 184"/>
                <a:gd name="T40" fmla="*/ 250 w 268"/>
                <a:gd name="T41" fmla="*/ 184 h 184"/>
                <a:gd name="T42" fmla="*/ 222 w 268"/>
                <a:gd name="T43" fmla="*/ 184 h 184"/>
                <a:gd name="T44" fmla="*/ 198 w 268"/>
                <a:gd name="T45" fmla="*/ 182 h 184"/>
                <a:gd name="T46" fmla="*/ 176 w 268"/>
                <a:gd name="T47" fmla="*/ 174 h 184"/>
                <a:gd name="T48" fmla="*/ 148 w 268"/>
                <a:gd name="T49" fmla="*/ 162 h 184"/>
                <a:gd name="T50" fmla="*/ 114 w 268"/>
                <a:gd name="T51" fmla="*/ 158 h 184"/>
                <a:gd name="T52" fmla="*/ 86 w 268"/>
                <a:gd name="T53" fmla="*/ 146 h 184"/>
                <a:gd name="T54" fmla="*/ 84 w 268"/>
                <a:gd name="T55" fmla="*/ 136 h 184"/>
                <a:gd name="T56" fmla="*/ 82 w 268"/>
                <a:gd name="T57" fmla="*/ 128 h 184"/>
                <a:gd name="T58" fmla="*/ 78 w 268"/>
                <a:gd name="T59" fmla="*/ 120 h 184"/>
                <a:gd name="T60" fmla="*/ 70 w 268"/>
                <a:gd name="T61" fmla="*/ 116 h 184"/>
                <a:gd name="T62" fmla="*/ 56 w 268"/>
                <a:gd name="T63" fmla="*/ 96 h 184"/>
                <a:gd name="T64" fmla="*/ 38 w 268"/>
                <a:gd name="T65" fmla="*/ 66 h 184"/>
                <a:gd name="T66" fmla="*/ 18 w 268"/>
                <a:gd name="T67" fmla="*/ 40 h 184"/>
                <a:gd name="T68" fmla="*/ 4 w 268"/>
                <a:gd name="T69" fmla="*/ 16 h 184"/>
                <a:gd name="T70" fmla="*/ 12 w 268"/>
                <a:gd name="T71" fmla="*/ 8 h 184"/>
                <a:gd name="T72" fmla="*/ 16 w 268"/>
                <a:gd name="T73" fmla="*/ 6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8" h="184">
                  <a:moveTo>
                    <a:pt x="0" y="12"/>
                  </a:moveTo>
                  <a:lnTo>
                    <a:pt x="6" y="2"/>
                  </a:lnTo>
                  <a:lnTo>
                    <a:pt x="14" y="0"/>
                  </a:lnTo>
                  <a:lnTo>
                    <a:pt x="22" y="4"/>
                  </a:lnTo>
                  <a:lnTo>
                    <a:pt x="30" y="12"/>
                  </a:lnTo>
                  <a:lnTo>
                    <a:pt x="40" y="24"/>
                  </a:lnTo>
                  <a:lnTo>
                    <a:pt x="46" y="36"/>
                  </a:lnTo>
                  <a:lnTo>
                    <a:pt x="54" y="44"/>
                  </a:lnTo>
                  <a:lnTo>
                    <a:pt x="58" y="50"/>
                  </a:lnTo>
                  <a:lnTo>
                    <a:pt x="74" y="62"/>
                  </a:lnTo>
                  <a:lnTo>
                    <a:pt x="92" y="74"/>
                  </a:lnTo>
                  <a:lnTo>
                    <a:pt x="102" y="84"/>
                  </a:lnTo>
                  <a:lnTo>
                    <a:pt x="106" y="94"/>
                  </a:lnTo>
                  <a:lnTo>
                    <a:pt x="108" y="104"/>
                  </a:lnTo>
                  <a:lnTo>
                    <a:pt x="108" y="116"/>
                  </a:lnTo>
                  <a:lnTo>
                    <a:pt x="106" y="120"/>
                  </a:lnTo>
                  <a:lnTo>
                    <a:pt x="104" y="122"/>
                  </a:lnTo>
                  <a:lnTo>
                    <a:pt x="102" y="124"/>
                  </a:lnTo>
                  <a:lnTo>
                    <a:pt x="102" y="128"/>
                  </a:lnTo>
                  <a:lnTo>
                    <a:pt x="100" y="130"/>
                  </a:lnTo>
                  <a:lnTo>
                    <a:pt x="100" y="132"/>
                  </a:lnTo>
                  <a:lnTo>
                    <a:pt x="102" y="134"/>
                  </a:lnTo>
                  <a:lnTo>
                    <a:pt x="106" y="138"/>
                  </a:lnTo>
                  <a:lnTo>
                    <a:pt x="114" y="140"/>
                  </a:lnTo>
                  <a:lnTo>
                    <a:pt x="128" y="140"/>
                  </a:lnTo>
                  <a:lnTo>
                    <a:pt x="144" y="140"/>
                  </a:lnTo>
                  <a:lnTo>
                    <a:pt x="158" y="144"/>
                  </a:lnTo>
                  <a:lnTo>
                    <a:pt x="164" y="148"/>
                  </a:lnTo>
                  <a:lnTo>
                    <a:pt x="170" y="152"/>
                  </a:lnTo>
                  <a:lnTo>
                    <a:pt x="176" y="156"/>
                  </a:lnTo>
                  <a:lnTo>
                    <a:pt x="182" y="160"/>
                  </a:lnTo>
                  <a:lnTo>
                    <a:pt x="190" y="164"/>
                  </a:lnTo>
                  <a:lnTo>
                    <a:pt x="204" y="166"/>
                  </a:lnTo>
                  <a:lnTo>
                    <a:pt x="218" y="164"/>
                  </a:lnTo>
                  <a:lnTo>
                    <a:pt x="232" y="162"/>
                  </a:lnTo>
                  <a:lnTo>
                    <a:pt x="240" y="162"/>
                  </a:lnTo>
                  <a:lnTo>
                    <a:pt x="250" y="162"/>
                  </a:lnTo>
                  <a:lnTo>
                    <a:pt x="260" y="164"/>
                  </a:lnTo>
                  <a:lnTo>
                    <a:pt x="268" y="168"/>
                  </a:lnTo>
                  <a:lnTo>
                    <a:pt x="268" y="176"/>
                  </a:lnTo>
                  <a:lnTo>
                    <a:pt x="262" y="180"/>
                  </a:lnTo>
                  <a:lnTo>
                    <a:pt x="250" y="184"/>
                  </a:lnTo>
                  <a:lnTo>
                    <a:pt x="236" y="184"/>
                  </a:lnTo>
                  <a:lnTo>
                    <a:pt x="222" y="184"/>
                  </a:lnTo>
                  <a:lnTo>
                    <a:pt x="212" y="184"/>
                  </a:lnTo>
                  <a:lnTo>
                    <a:pt x="198" y="182"/>
                  </a:lnTo>
                  <a:lnTo>
                    <a:pt x="186" y="180"/>
                  </a:lnTo>
                  <a:lnTo>
                    <a:pt x="176" y="174"/>
                  </a:lnTo>
                  <a:lnTo>
                    <a:pt x="162" y="166"/>
                  </a:lnTo>
                  <a:lnTo>
                    <a:pt x="148" y="162"/>
                  </a:lnTo>
                  <a:lnTo>
                    <a:pt x="132" y="160"/>
                  </a:lnTo>
                  <a:lnTo>
                    <a:pt x="114" y="158"/>
                  </a:lnTo>
                  <a:lnTo>
                    <a:pt x="98" y="154"/>
                  </a:lnTo>
                  <a:lnTo>
                    <a:pt x="86" y="146"/>
                  </a:lnTo>
                  <a:lnTo>
                    <a:pt x="84" y="142"/>
                  </a:lnTo>
                  <a:lnTo>
                    <a:pt x="84" y="136"/>
                  </a:lnTo>
                  <a:lnTo>
                    <a:pt x="82" y="132"/>
                  </a:lnTo>
                  <a:lnTo>
                    <a:pt x="82" y="128"/>
                  </a:lnTo>
                  <a:lnTo>
                    <a:pt x="80" y="124"/>
                  </a:lnTo>
                  <a:lnTo>
                    <a:pt x="78" y="120"/>
                  </a:lnTo>
                  <a:lnTo>
                    <a:pt x="74" y="118"/>
                  </a:lnTo>
                  <a:lnTo>
                    <a:pt x="70" y="116"/>
                  </a:lnTo>
                  <a:lnTo>
                    <a:pt x="66" y="114"/>
                  </a:lnTo>
                  <a:lnTo>
                    <a:pt x="56" y="96"/>
                  </a:lnTo>
                  <a:lnTo>
                    <a:pt x="46" y="76"/>
                  </a:lnTo>
                  <a:lnTo>
                    <a:pt x="38" y="66"/>
                  </a:lnTo>
                  <a:lnTo>
                    <a:pt x="28" y="54"/>
                  </a:lnTo>
                  <a:lnTo>
                    <a:pt x="18" y="40"/>
                  </a:lnTo>
                  <a:lnTo>
                    <a:pt x="8" y="28"/>
                  </a:lnTo>
                  <a:lnTo>
                    <a:pt x="4" y="16"/>
                  </a:lnTo>
                  <a:lnTo>
                    <a:pt x="10" y="10"/>
                  </a:lnTo>
                  <a:lnTo>
                    <a:pt x="12" y="8"/>
                  </a:lnTo>
                  <a:lnTo>
                    <a:pt x="14" y="6"/>
                  </a:lnTo>
                  <a:lnTo>
                    <a:pt x="16" y="6"/>
                  </a:lnTo>
                </a:path>
              </a:pathLst>
            </a:custGeom>
            <a:grpFill/>
            <a:ln w="12700">
              <a:noFill/>
              <a:prstDash val="solid"/>
              <a:round/>
              <a:headEnd/>
              <a:tailEnd/>
            </a:ln>
            <a:extLst/>
          </p:spPr>
          <p:txBody>
            <a:bodyPr/>
            <a:lstStyle/>
            <a:p>
              <a:endParaRPr lang="zh-CN" altLang="en-US">
                <a:solidFill>
                  <a:schemeClr val="accent1"/>
                </a:solidFill>
              </a:endParaRPr>
            </a:p>
          </p:txBody>
        </p:sp>
        <p:sp>
          <p:nvSpPr>
            <p:cNvPr id="50" name="Freeform 99"/>
            <p:cNvSpPr>
              <a:spLocks/>
            </p:cNvSpPr>
            <p:nvPr/>
          </p:nvSpPr>
          <p:spPr bwMode="gray">
            <a:xfrm>
              <a:off x="8561668" y="4152526"/>
              <a:ext cx="801764" cy="1133979"/>
            </a:xfrm>
            <a:custGeom>
              <a:avLst/>
              <a:gdLst>
                <a:gd name="T0" fmla="*/ 268 w 336"/>
                <a:gd name="T1" fmla="*/ 126 h 530"/>
                <a:gd name="T2" fmla="*/ 236 w 336"/>
                <a:gd name="T3" fmla="*/ 164 h 530"/>
                <a:gd name="T4" fmla="*/ 218 w 336"/>
                <a:gd name="T5" fmla="*/ 228 h 530"/>
                <a:gd name="T6" fmla="*/ 184 w 336"/>
                <a:gd name="T7" fmla="*/ 180 h 530"/>
                <a:gd name="T8" fmla="*/ 190 w 336"/>
                <a:gd name="T9" fmla="*/ 166 h 530"/>
                <a:gd name="T10" fmla="*/ 148 w 336"/>
                <a:gd name="T11" fmla="*/ 160 h 530"/>
                <a:gd name="T12" fmla="*/ 134 w 336"/>
                <a:gd name="T13" fmla="*/ 174 h 530"/>
                <a:gd name="T14" fmla="*/ 118 w 336"/>
                <a:gd name="T15" fmla="*/ 186 h 530"/>
                <a:gd name="T16" fmla="*/ 142 w 336"/>
                <a:gd name="T17" fmla="*/ 208 h 530"/>
                <a:gd name="T18" fmla="*/ 110 w 336"/>
                <a:gd name="T19" fmla="*/ 190 h 530"/>
                <a:gd name="T20" fmla="*/ 76 w 336"/>
                <a:gd name="T21" fmla="*/ 210 h 530"/>
                <a:gd name="T22" fmla="*/ 52 w 336"/>
                <a:gd name="T23" fmla="*/ 236 h 530"/>
                <a:gd name="T24" fmla="*/ 28 w 336"/>
                <a:gd name="T25" fmla="*/ 258 h 530"/>
                <a:gd name="T26" fmla="*/ 14 w 336"/>
                <a:gd name="T27" fmla="*/ 296 h 530"/>
                <a:gd name="T28" fmla="*/ 4 w 336"/>
                <a:gd name="T29" fmla="*/ 334 h 530"/>
                <a:gd name="T30" fmla="*/ 10 w 336"/>
                <a:gd name="T31" fmla="*/ 392 h 530"/>
                <a:gd name="T32" fmla="*/ 22 w 336"/>
                <a:gd name="T33" fmla="*/ 414 h 530"/>
                <a:gd name="T34" fmla="*/ 34 w 336"/>
                <a:gd name="T35" fmla="*/ 400 h 530"/>
                <a:gd name="T36" fmla="*/ 72 w 336"/>
                <a:gd name="T37" fmla="*/ 402 h 530"/>
                <a:gd name="T38" fmla="*/ 98 w 336"/>
                <a:gd name="T39" fmla="*/ 384 h 530"/>
                <a:gd name="T40" fmla="*/ 140 w 336"/>
                <a:gd name="T41" fmla="*/ 372 h 530"/>
                <a:gd name="T42" fmla="*/ 182 w 336"/>
                <a:gd name="T43" fmla="*/ 408 h 530"/>
                <a:gd name="T44" fmla="*/ 202 w 336"/>
                <a:gd name="T45" fmla="*/ 402 h 530"/>
                <a:gd name="T46" fmla="*/ 236 w 336"/>
                <a:gd name="T47" fmla="*/ 454 h 530"/>
                <a:gd name="T48" fmla="*/ 272 w 336"/>
                <a:gd name="T49" fmla="*/ 470 h 530"/>
                <a:gd name="T50" fmla="*/ 262 w 336"/>
                <a:gd name="T51" fmla="*/ 502 h 530"/>
                <a:gd name="T52" fmla="*/ 286 w 336"/>
                <a:gd name="T53" fmla="*/ 526 h 530"/>
                <a:gd name="T54" fmla="*/ 286 w 336"/>
                <a:gd name="T55" fmla="*/ 496 h 530"/>
                <a:gd name="T56" fmla="*/ 270 w 336"/>
                <a:gd name="T57" fmla="*/ 486 h 530"/>
                <a:gd name="T58" fmla="*/ 268 w 336"/>
                <a:gd name="T59" fmla="*/ 468 h 530"/>
                <a:gd name="T60" fmla="*/ 280 w 336"/>
                <a:gd name="T61" fmla="*/ 462 h 530"/>
                <a:gd name="T62" fmla="*/ 298 w 336"/>
                <a:gd name="T63" fmla="*/ 450 h 530"/>
                <a:gd name="T64" fmla="*/ 308 w 336"/>
                <a:gd name="T65" fmla="*/ 428 h 530"/>
                <a:gd name="T66" fmla="*/ 306 w 336"/>
                <a:gd name="T67" fmla="*/ 404 h 530"/>
                <a:gd name="T68" fmla="*/ 324 w 336"/>
                <a:gd name="T69" fmla="*/ 384 h 530"/>
                <a:gd name="T70" fmla="*/ 316 w 336"/>
                <a:gd name="T71" fmla="*/ 298 h 530"/>
                <a:gd name="T72" fmla="*/ 278 w 336"/>
                <a:gd name="T73" fmla="*/ 236 h 530"/>
                <a:gd name="T74" fmla="*/ 258 w 336"/>
                <a:gd name="T75" fmla="*/ 168 h 530"/>
                <a:gd name="T76" fmla="*/ 194 w 336"/>
                <a:gd name="T77" fmla="*/ 132 h 530"/>
                <a:gd name="T78" fmla="*/ 198 w 336"/>
                <a:gd name="T79" fmla="*/ 90 h 530"/>
                <a:gd name="T80" fmla="*/ 162 w 336"/>
                <a:gd name="T81" fmla="*/ 64 h 530"/>
                <a:gd name="T82" fmla="*/ 132 w 336"/>
                <a:gd name="T83" fmla="*/ 36 h 530"/>
                <a:gd name="T84" fmla="*/ 116 w 336"/>
                <a:gd name="T85" fmla="*/ 0 h 530"/>
                <a:gd name="T86" fmla="*/ 142 w 336"/>
                <a:gd name="T87" fmla="*/ 18 h 530"/>
                <a:gd name="T88" fmla="*/ 152 w 336"/>
                <a:gd name="T89" fmla="*/ 26 h 530"/>
                <a:gd name="T90" fmla="*/ 162 w 336"/>
                <a:gd name="T91" fmla="*/ 28 h 530"/>
                <a:gd name="T92" fmla="*/ 176 w 336"/>
                <a:gd name="T93" fmla="*/ 36 h 530"/>
                <a:gd name="T94" fmla="*/ 178 w 336"/>
                <a:gd name="T95" fmla="*/ 48 h 530"/>
                <a:gd name="T96" fmla="*/ 184 w 336"/>
                <a:gd name="T97" fmla="*/ 66 h 530"/>
                <a:gd name="T98" fmla="*/ 200 w 336"/>
                <a:gd name="T99" fmla="*/ 70 h 530"/>
                <a:gd name="T100" fmla="*/ 206 w 336"/>
                <a:gd name="T101" fmla="*/ 48 h 530"/>
                <a:gd name="T102" fmla="*/ 228 w 336"/>
                <a:gd name="T103" fmla="*/ 54 h 530"/>
                <a:gd name="T104" fmla="*/ 260 w 336"/>
                <a:gd name="T105" fmla="*/ 80 h 530"/>
                <a:gd name="T106" fmla="*/ 270 w 336"/>
                <a:gd name="T107" fmla="*/ 98 h 530"/>
                <a:gd name="T108" fmla="*/ 290 w 336"/>
                <a:gd name="T109" fmla="*/ 116 h 530"/>
                <a:gd name="T110" fmla="*/ 302 w 336"/>
                <a:gd name="T111" fmla="*/ 152 h 530"/>
                <a:gd name="T112" fmla="*/ 296 w 336"/>
                <a:gd name="T113" fmla="*/ 150 h 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36" h="530">
                  <a:moveTo>
                    <a:pt x="300" y="138"/>
                  </a:moveTo>
                  <a:lnTo>
                    <a:pt x="288" y="136"/>
                  </a:lnTo>
                  <a:lnTo>
                    <a:pt x="278" y="132"/>
                  </a:lnTo>
                  <a:lnTo>
                    <a:pt x="268" y="126"/>
                  </a:lnTo>
                  <a:lnTo>
                    <a:pt x="260" y="124"/>
                  </a:lnTo>
                  <a:lnTo>
                    <a:pt x="252" y="128"/>
                  </a:lnTo>
                  <a:lnTo>
                    <a:pt x="244" y="142"/>
                  </a:lnTo>
                  <a:lnTo>
                    <a:pt x="236" y="164"/>
                  </a:lnTo>
                  <a:lnTo>
                    <a:pt x="234" y="188"/>
                  </a:lnTo>
                  <a:lnTo>
                    <a:pt x="234" y="210"/>
                  </a:lnTo>
                  <a:lnTo>
                    <a:pt x="236" y="234"/>
                  </a:lnTo>
                  <a:lnTo>
                    <a:pt x="218" y="228"/>
                  </a:lnTo>
                  <a:lnTo>
                    <a:pt x="202" y="216"/>
                  </a:lnTo>
                  <a:lnTo>
                    <a:pt x="190" y="200"/>
                  </a:lnTo>
                  <a:lnTo>
                    <a:pt x="184" y="182"/>
                  </a:lnTo>
                  <a:lnTo>
                    <a:pt x="184" y="180"/>
                  </a:lnTo>
                  <a:lnTo>
                    <a:pt x="186" y="176"/>
                  </a:lnTo>
                  <a:lnTo>
                    <a:pt x="190" y="172"/>
                  </a:lnTo>
                  <a:lnTo>
                    <a:pt x="190" y="170"/>
                  </a:lnTo>
                  <a:lnTo>
                    <a:pt x="190" y="166"/>
                  </a:lnTo>
                  <a:lnTo>
                    <a:pt x="184" y="158"/>
                  </a:lnTo>
                  <a:lnTo>
                    <a:pt x="172" y="156"/>
                  </a:lnTo>
                  <a:lnTo>
                    <a:pt x="158" y="156"/>
                  </a:lnTo>
                  <a:lnTo>
                    <a:pt x="148" y="160"/>
                  </a:lnTo>
                  <a:lnTo>
                    <a:pt x="142" y="162"/>
                  </a:lnTo>
                  <a:lnTo>
                    <a:pt x="140" y="166"/>
                  </a:lnTo>
                  <a:lnTo>
                    <a:pt x="136" y="170"/>
                  </a:lnTo>
                  <a:lnTo>
                    <a:pt x="134" y="174"/>
                  </a:lnTo>
                  <a:lnTo>
                    <a:pt x="132" y="178"/>
                  </a:lnTo>
                  <a:lnTo>
                    <a:pt x="128" y="182"/>
                  </a:lnTo>
                  <a:lnTo>
                    <a:pt x="124" y="184"/>
                  </a:lnTo>
                  <a:lnTo>
                    <a:pt x="118" y="186"/>
                  </a:lnTo>
                  <a:lnTo>
                    <a:pt x="132" y="190"/>
                  </a:lnTo>
                  <a:lnTo>
                    <a:pt x="144" y="194"/>
                  </a:lnTo>
                  <a:lnTo>
                    <a:pt x="154" y="202"/>
                  </a:lnTo>
                  <a:lnTo>
                    <a:pt x="142" y="208"/>
                  </a:lnTo>
                  <a:lnTo>
                    <a:pt x="132" y="206"/>
                  </a:lnTo>
                  <a:lnTo>
                    <a:pt x="124" y="202"/>
                  </a:lnTo>
                  <a:lnTo>
                    <a:pt x="118" y="196"/>
                  </a:lnTo>
                  <a:lnTo>
                    <a:pt x="110" y="190"/>
                  </a:lnTo>
                  <a:lnTo>
                    <a:pt x="100" y="188"/>
                  </a:lnTo>
                  <a:lnTo>
                    <a:pt x="88" y="192"/>
                  </a:lnTo>
                  <a:lnTo>
                    <a:pt x="82" y="200"/>
                  </a:lnTo>
                  <a:lnTo>
                    <a:pt x="76" y="210"/>
                  </a:lnTo>
                  <a:lnTo>
                    <a:pt x="70" y="220"/>
                  </a:lnTo>
                  <a:lnTo>
                    <a:pt x="60" y="228"/>
                  </a:lnTo>
                  <a:lnTo>
                    <a:pt x="48" y="230"/>
                  </a:lnTo>
                  <a:lnTo>
                    <a:pt x="52" y="236"/>
                  </a:lnTo>
                  <a:lnTo>
                    <a:pt x="54" y="242"/>
                  </a:lnTo>
                  <a:lnTo>
                    <a:pt x="56" y="250"/>
                  </a:lnTo>
                  <a:lnTo>
                    <a:pt x="42" y="254"/>
                  </a:lnTo>
                  <a:lnTo>
                    <a:pt x="28" y="258"/>
                  </a:lnTo>
                  <a:lnTo>
                    <a:pt x="18" y="262"/>
                  </a:lnTo>
                  <a:lnTo>
                    <a:pt x="12" y="270"/>
                  </a:lnTo>
                  <a:lnTo>
                    <a:pt x="10" y="280"/>
                  </a:lnTo>
                  <a:lnTo>
                    <a:pt x="14" y="296"/>
                  </a:lnTo>
                  <a:lnTo>
                    <a:pt x="4" y="300"/>
                  </a:lnTo>
                  <a:lnTo>
                    <a:pt x="0" y="310"/>
                  </a:lnTo>
                  <a:lnTo>
                    <a:pt x="0" y="322"/>
                  </a:lnTo>
                  <a:lnTo>
                    <a:pt x="4" y="334"/>
                  </a:lnTo>
                  <a:lnTo>
                    <a:pt x="6" y="346"/>
                  </a:lnTo>
                  <a:lnTo>
                    <a:pt x="8" y="356"/>
                  </a:lnTo>
                  <a:lnTo>
                    <a:pt x="8" y="372"/>
                  </a:lnTo>
                  <a:lnTo>
                    <a:pt x="10" y="392"/>
                  </a:lnTo>
                  <a:lnTo>
                    <a:pt x="12" y="406"/>
                  </a:lnTo>
                  <a:lnTo>
                    <a:pt x="12" y="414"/>
                  </a:lnTo>
                  <a:lnTo>
                    <a:pt x="18" y="414"/>
                  </a:lnTo>
                  <a:lnTo>
                    <a:pt x="22" y="414"/>
                  </a:lnTo>
                  <a:lnTo>
                    <a:pt x="24" y="410"/>
                  </a:lnTo>
                  <a:lnTo>
                    <a:pt x="28" y="408"/>
                  </a:lnTo>
                  <a:lnTo>
                    <a:pt x="32" y="404"/>
                  </a:lnTo>
                  <a:lnTo>
                    <a:pt x="34" y="400"/>
                  </a:lnTo>
                  <a:lnTo>
                    <a:pt x="38" y="398"/>
                  </a:lnTo>
                  <a:lnTo>
                    <a:pt x="50" y="398"/>
                  </a:lnTo>
                  <a:lnTo>
                    <a:pt x="60" y="400"/>
                  </a:lnTo>
                  <a:lnTo>
                    <a:pt x="72" y="402"/>
                  </a:lnTo>
                  <a:lnTo>
                    <a:pt x="86" y="396"/>
                  </a:lnTo>
                  <a:lnTo>
                    <a:pt x="90" y="392"/>
                  </a:lnTo>
                  <a:lnTo>
                    <a:pt x="94" y="388"/>
                  </a:lnTo>
                  <a:lnTo>
                    <a:pt x="98" y="384"/>
                  </a:lnTo>
                  <a:lnTo>
                    <a:pt x="102" y="378"/>
                  </a:lnTo>
                  <a:lnTo>
                    <a:pt x="108" y="374"/>
                  </a:lnTo>
                  <a:lnTo>
                    <a:pt x="124" y="372"/>
                  </a:lnTo>
                  <a:lnTo>
                    <a:pt x="140" y="372"/>
                  </a:lnTo>
                  <a:lnTo>
                    <a:pt x="156" y="372"/>
                  </a:lnTo>
                  <a:lnTo>
                    <a:pt x="164" y="388"/>
                  </a:lnTo>
                  <a:lnTo>
                    <a:pt x="174" y="396"/>
                  </a:lnTo>
                  <a:lnTo>
                    <a:pt x="182" y="408"/>
                  </a:lnTo>
                  <a:lnTo>
                    <a:pt x="188" y="400"/>
                  </a:lnTo>
                  <a:lnTo>
                    <a:pt x="194" y="392"/>
                  </a:lnTo>
                  <a:lnTo>
                    <a:pt x="200" y="384"/>
                  </a:lnTo>
                  <a:lnTo>
                    <a:pt x="202" y="402"/>
                  </a:lnTo>
                  <a:lnTo>
                    <a:pt x="200" y="418"/>
                  </a:lnTo>
                  <a:lnTo>
                    <a:pt x="210" y="428"/>
                  </a:lnTo>
                  <a:lnTo>
                    <a:pt x="224" y="440"/>
                  </a:lnTo>
                  <a:lnTo>
                    <a:pt x="236" y="454"/>
                  </a:lnTo>
                  <a:lnTo>
                    <a:pt x="248" y="464"/>
                  </a:lnTo>
                  <a:lnTo>
                    <a:pt x="260" y="468"/>
                  </a:lnTo>
                  <a:lnTo>
                    <a:pt x="272" y="462"/>
                  </a:lnTo>
                  <a:lnTo>
                    <a:pt x="272" y="470"/>
                  </a:lnTo>
                  <a:lnTo>
                    <a:pt x="268" y="478"/>
                  </a:lnTo>
                  <a:lnTo>
                    <a:pt x="262" y="486"/>
                  </a:lnTo>
                  <a:lnTo>
                    <a:pt x="258" y="496"/>
                  </a:lnTo>
                  <a:lnTo>
                    <a:pt x="262" y="502"/>
                  </a:lnTo>
                  <a:lnTo>
                    <a:pt x="266" y="512"/>
                  </a:lnTo>
                  <a:lnTo>
                    <a:pt x="274" y="522"/>
                  </a:lnTo>
                  <a:lnTo>
                    <a:pt x="278" y="530"/>
                  </a:lnTo>
                  <a:lnTo>
                    <a:pt x="286" y="526"/>
                  </a:lnTo>
                  <a:lnTo>
                    <a:pt x="290" y="516"/>
                  </a:lnTo>
                  <a:lnTo>
                    <a:pt x="292" y="506"/>
                  </a:lnTo>
                  <a:lnTo>
                    <a:pt x="292" y="496"/>
                  </a:lnTo>
                  <a:lnTo>
                    <a:pt x="286" y="496"/>
                  </a:lnTo>
                  <a:lnTo>
                    <a:pt x="280" y="496"/>
                  </a:lnTo>
                  <a:lnTo>
                    <a:pt x="276" y="494"/>
                  </a:lnTo>
                  <a:lnTo>
                    <a:pt x="272" y="490"/>
                  </a:lnTo>
                  <a:lnTo>
                    <a:pt x="270" y="486"/>
                  </a:lnTo>
                  <a:lnTo>
                    <a:pt x="268" y="480"/>
                  </a:lnTo>
                  <a:lnTo>
                    <a:pt x="266" y="474"/>
                  </a:lnTo>
                  <a:lnTo>
                    <a:pt x="268" y="470"/>
                  </a:lnTo>
                  <a:lnTo>
                    <a:pt x="268" y="468"/>
                  </a:lnTo>
                  <a:lnTo>
                    <a:pt x="270" y="466"/>
                  </a:lnTo>
                  <a:lnTo>
                    <a:pt x="274" y="464"/>
                  </a:lnTo>
                  <a:lnTo>
                    <a:pt x="276" y="464"/>
                  </a:lnTo>
                  <a:lnTo>
                    <a:pt x="280" y="462"/>
                  </a:lnTo>
                  <a:lnTo>
                    <a:pt x="284" y="460"/>
                  </a:lnTo>
                  <a:lnTo>
                    <a:pt x="290" y="456"/>
                  </a:lnTo>
                  <a:lnTo>
                    <a:pt x="294" y="452"/>
                  </a:lnTo>
                  <a:lnTo>
                    <a:pt x="298" y="450"/>
                  </a:lnTo>
                  <a:lnTo>
                    <a:pt x="302" y="446"/>
                  </a:lnTo>
                  <a:lnTo>
                    <a:pt x="306" y="440"/>
                  </a:lnTo>
                  <a:lnTo>
                    <a:pt x="308" y="432"/>
                  </a:lnTo>
                  <a:lnTo>
                    <a:pt x="308" y="428"/>
                  </a:lnTo>
                  <a:lnTo>
                    <a:pt x="308" y="422"/>
                  </a:lnTo>
                  <a:lnTo>
                    <a:pt x="306" y="416"/>
                  </a:lnTo>
                  <a:lnTo>
                    <a:pt x="306" y="410"/>
                  </a:lnTo>
                  <a:lnTo>
                    <a:pt x="306" y="404"/>
                  </a:lnTo>
                  <a:lnTo>
                    <a:pt x="310" y="398"/>
                  </a:lnTo>
                  <a:lnTo>
                    <a:pt x="314" y="394"/>
                  </a:lnTo>
                  <a:lnTo>
                    <a:pt x="320" y="390"/>
                  </a:lnTo>
                  <a:lnTo>
                    <a:pt x="324" y="384"/>
                  </a:lnTo>
                  <a:lnTo>
                    <a:pt x="336" y="362"/>
                  </a:lnTo>
                  <a:lnTo>
                    <a:pt x="336" y="340"/>
                  </a:lnTo>
                  <a:lnTo>
                    <a:pt x="328" y="318"/>
                  </a:lnTo>
                  <a:lnTo>
                    <a:pt x="316" y="298"/>
                  </a:lnTo>
                  <a:lnTo>
                    <a:pt x="300" y="278"/>
                  </a:lnTo>
                  <a:lnTo>
                    <a:pt x="288" y="262"/>
                  </a:lnTo>
                  <a:lnTo>
                    <a:pt x="280" y="250"/>
                  </a:lnTo>
                  <a:lnTo>
                    <a:pt x="278" y="236"/>
                  </a:lnTo>
                  <a:lnTo>
                    <a:pt x="276" y="220"/>
                  </a:lnTo>
                  <a:lnTo>
                    <a:pt x="274" y="200"/>
                  </a:lnTo>
                  <a:lnTo>
                    <a:pt x="268" y="182"/>
                  </a:lnTo>
                  <a:lnTo>
                    <a:pt x="258" y="168"/>
                  </a:lnTo>
                  <a:lnTo>
                    <a:pt x="242" y="156"/>
                  </a:lnTo>
                  <a:lnTo>
                    <a:pt x="226" y="150"/>
                  </a:lnTo>
                  <a:lnTo>
                    <a:pt x="208" y="142"/>
                  </a:lnTo>
                  <a:lnTo>
                    <a:pt x="194" y="132"/>
                  </a:lnTo>
                  <a:lnTo>
                    <a:pt x="188" y="120"/>
                  </a:lnTo>
                  <a:lnTo>
                    <a:pt x="190" y="110"/>
                  </a:lnTo>
                  <a:lnTo>
                    <a:pt x="194" y="100"/>
                  </a:lnTo>
                  <a:lnTo>
                    <a:pt x="198" y="90"/>
                  </a:lnTo>
                  <a:lnTo>
                    <a:pt x="198" y="80"/>
                  </a:lnTo>
                  <a:lnTo>
                    <a:pt x="190" y="76"/>
                  </a:lnTo>
                  <a:lnTo>
                    <a:pt x="178" y="70"/>
                  </a:lnTo>
                  <a:lnTo>
                    <a:pt x="162" y="64"/>
                  </a:lnTo>
                  <a:lnTo>
                    <a:pt x="150" y="56"/>
                  </a:lnTo>
                  <a:lnTo>
                    <a:pt x="144" y="48"/>
                  </a:lnTo>
                  <a:lnTo>
                    <a:pt x="146" y="40"/>
                  </a:lnTo>
                  <a:lnTo>
                    <a:pt x="132" y="36"/>
                  </a:lnTo>
                  <a:lnTo>
                    <a:pt x="120" y="28"/>
                  </a:lnTo>
                  <a:lnTo>
                    <a:pt x="110" y="18"/>
                  </a:lnTo>
                  <a:lnTo>
                    <a:pt x="104" y="4"/>
                  </a:lnTo>
                  <a:lnTo>
                    <a:pt x="116" y="0"/>
                  </a:lnTo>
                  <a:lnTo>
                    <a:pt x="124" y="0"/>
                  </a:lnTo>
                  <a:lnTo>
                    <a:pt x="130" y="4"/>
                  </a:lnTo>
                  <a:lnTo>
                    <a:pt x="136" y="10"/>
                  </a:lnTo>
                  <a:lnTo>
                    <a:pt x="142" y="18"/>
                  </a:lnTo>
                  <a:lnTo>
                    <a:pt x="146" y="22"/>
                  </a:lnTo>
                  <a:lnTo>
                    <a:pt x="148" y="24"/>
                  </a:lnTo>
                  <a:lnTo>
                    <a:pt x="150" y="26"/>
                  </a:lnTo>
                  <a:lnTo>
                    <a:pt x="152" y="26"/>
                  </a:lnTo>
                  <a:lnTo>
                    <a:pt x="154" y="26"/>
                  </a:lnTo>
                  <a:lnTo>
                    <a:pt x="156" y="26"/>
                  </a:lnTo>
                  <a:lnTo>
                    <a:pt x="158" y="28"/>
                  </a:lnTo>
                  <a:lnTo>
                    <a:pt x="162" y="28"/>
                  </a:lnTo>
                  <a:lnTo>
                    <a:pt x="168" y="30"/>
                  </a:lnTo>
                  <a:lnTo>
                    <a:pt x="172" y="32"/>
                  </a:lnTo>
                  <a:lnTo>
                    <a:pt x="174" y="34"/>
                  </a:lnTo>
                  <a:lnTo>
                    <a:pt x="176" y="36"/>
                  </a:lnTo>
                  <a:lnTo>
                    <a:pt x="176" y="38"/>
                  </a:lnTo>
                  <a:lnTo>
                    <a:pt x="176" y="42"/>
                  </a:lnTo>
                  <a:lnTo>
                    <a:pt x="176" y="44"/>
                  </a:lnTo>
                  <a:lnTo>
                    <a:pt x="178" y="48"/>
                  </a:lnTo>
                  <a:lnTo>
                    <a:pt x="180" y="54"/>
                  </a:lnTo>
                  <a:lnTo>
                    <a:pt x="180" y="58"/>
                  </a:lnTo>
                  <a:lnTo>
                    <a:pt x="182" y="62"/>
                  </a:lnTo>
                  <a:lnTo>
                    <a:pt x="184" y="66"/>
                  </a:lnTo>
                  <a:lnTo>
                    <a:pt x="186" y="68"/>
                  </a:lnTo>
                  <a:lnTo>
                    <a:pt x="190" y="70"/>
                  </a:lnTo>
                  <a:lnTo>
                    <a:pt x="194" y="70"/>
                  </a:lnTo>
                  <a:lnTo>
                    <a:pt x="200" y="70"/>
                  </a:lnTo>
                  <a:lnTo>
                    <a:pt x="200" y="62"/>
                  </a:lnTo>
                  <a:lnTo>
                    <a:pt x="200" y="56"/>
                  </a:lnTo>
                  <a:lnTo>
                    <a:pt x="202" y="50"/>
                  </a:lnTo>
                  <a:lnTo>
                    <a:pt x="206" y="48"/>
                  </a:lnTo>
                  <a:lnTo>
                    <a:pt x="208" y="46"/>
                  </a:lnTo>
                  <a:lnTo>
                    <a:pt x="214" y="48"/>
                  </a:lnTo>
                  <a:lnTo>
                    <a:pt x="220" y="50"/>
                  </a:lnTo>
                  <a:lnTo>
                    <a:pt x="228" y="54"/>
                  </a:lnTo>
                  <a:lnTo>
                    <a:pt x="240" y="62"/>
                  </a:lnTo>
                  <a:lnTo>
                    <a:pt x="250" y="68"/>
                  </a:lnTo>
                  <a:lnTo>
                    <a:pt x="256" y="74"/>
                  </a:lnTo>
                  <a:lnTo>
                    <a:pt x="260" y="80"/>
                  </a:lnTo>
                  <a:lnTo>
                    <a:pt x="262" y="86"/>
                  </a:lnTo>
                  <a:lnTo>
                    <a:pt x="264" y="92"/>
                  </a:lnTo>
                  <a:lnTo>
                    <a:pt x="268" y="96"/>
                  </a:lnTo>
                  <a:lnTo>
                    <a:pt x="270" y="98"/>
                  </a:lnTo>
                  <a:lnTo>
                    <a:pt x="274" y="98"/>
                  </a:lnTo>
                  <a:lnTo>
                    <a:pt x="276" y="100"/>
                  </a:lnTo>
                  <a:lnTo>
                    <a:pt x="280" y="100"/>
                  </a:lnTo>
                  <a:lnTo>
                    <a:pt x="290" y="116"/>
                  </a:lnTo>
                  <a:lnTo>
                    <a:pt x="302" y="132"/>
                  </a:lnTo>
                  <a:lnTo>
                    <a:pt x="316" y="146"/>
                  </a:lnTo>
                  <a:lnTo>
                    <a:pt x="310" y="150"/>
                  </a:lnTo>
                  <a:lnTo>
                    <a:pt x="302" y="152"/>
                  </a:lnTo>
                  <a:lnTo>
                    <a:pt x="294" y="152"/>
                  </a:lnTo>
                  <a:lnTo>
                    <a:pt x="294" y="152"/>
                  </a:lnTo>
                  <a:lnTo>
                    <a:pt x="294" y="152"/>
                  </a:lnTo>
                  <a:lnTo>
                    <a:pt x="296" y="150"/>
                  </a:lnTo>
                  <a:lnTo>
                    <a:pt x="298" y="150"/>
                  </a:lnTo>
                  <a:lnTo>
                    <a:pt x="300" y="138"/>
                  </a:lnTo>
                  <a:close/>
                </a:path>
              </a:pathLst>
            </a:custGeom>
            <a:grpFill/>
            <a:ln w="0">
              <a:noFill/>
              <a:prstDash val="solid"/>
              <a:round/>
              <a:headEnd/>
              <a:tailEnd/>
            </a:ln>
            <a:extLst/>
          </p:spPr>
          <p:txBody>
            <a:bodyPr/>
            <a:lstStyle/>
            <a:p>
              <a:endParaRPr lang="zh-CN" altLang="en-US">
                <a:solidFill>
                  <a:schemeClr val="accent1"/>
                </a:solidFill>
              </a:endParaRPr>
            </a:p>
          </p:txBody>
        </p:sp>
        <p:sp>
          <p:nvSpPr>
            <p:cNvPr id="51" name="Freeform 100"/>
            <p:cNvSpPr>
              <a:spLocks/>
            </p:cNvSpPr>
            <p:nvPr/>
          </p:nvSpPr>
          <p:spPr bwMode="gray">
            <a:xfrm>
              <a:off x="8561668" y="4152526"/>
              <a:ext cx="801764" cy="1133979"/>
            </a:xfrm>
            <a:custGeom>
              <a:avLst/>
              <a:gdLst>
                <a:gd name="T0" fmla="*/ 268 w 336"/>
                <a:gd name="T1" fmla="*/ 126 h 530"/>
                <a:gd name="T2" fmla="*/ 236 w 336"/>
                <a:gd name="T3" fmla="*/ 164 h 530"/>
                <a:gd name="T4" fmla="*/ 218 w 336"/>
                <a:gd name="T5" fmla="*/ 228 h 530"/>
                <a:gd name="T6" fmla="*/ 184 w 336"/>
                <a:gd name="T7" fmla="*/ 180 h 530"/>
                <a:gd name="T8" fmla="*/ 190 w 336"/>
                <a:gd name="T9" fmla="*/ 166 h 530"/>
                <a:gd name="T10" fmla="*/ 148 w 336"/>
                <a:gd name="T11" fmla="*/ 160 h 530"/>
                <a:gd name="T12" fmla="*/ 134 w 336"/>
                <a:gd name="T13" fmla="*/ 174 h 530"/>
                <a:gd name="T14" fmla="*/ 118 w 336"/>
                <a:gd name="T15" fmla="*/ 186 h 530"/>
                <a:gd name="T16" fmla="*/ 142 w 336"/>
                <a:gd name="T17" fmla="*/ 208 h 530"/>
                <a:gd name="T18" fmla="*/ 110 w 336"/>
                <a:gd name="T19" fmla="*/ 190 h 530"/>
                <a:gd name="T20" fmla="*/ 76 w 336"/>
                <a:gd name="T21" fmla="*/ 210 h 530"/>
                <a:gd name="T22" fmla="*/ 52 w 336"/>
                <a:gd name="T23" fmla="*/ 236 h 530"/>
                <a:gd name="T24" fmla="*/ 28 w 336"/>
                <a:gd name="T25" fmla="*/ 258 h 530"/>
                <a:gd name="T26" fmla="*/ 14 w 336"/>
                <a:gd name="T27" fmla="*/ 296 h 530"/>
                <a:gd name="T28" fmla="*/ 4 w 336"/>
                <a:gd name="T29" fmla="*/ 334 h 530"/>
                <a:gd name="T30" fmla="*/ 10 w 336"/>
                <a:gd name="T31" fmla="*/ 392 h 530"/>
                <a:gd name="T32" fmla="*/ 22 w 336"/>
                <a:gd name="T33" fmla="*/ 414 h 530"/>
                <a:gd name="T34" fmla="*/ 34 w 336"/>
                <a:gd name="T35" fmla="*/ 400 h 530"/>
                <a:gd name="T36" fmla="*/ 72 w 336"/>
                <a:gd name="T37" fmla="*/ 402 h 530"/>
                <a:gd name="T38" fmla="*/ 98 w 336"/>
                <a:gd name="T39" fmla="*/ 384 h 530"/>
                <a:gd name="T40" fmla="*/ 140 w 336"/>
                <a:gd name="T41" fmla="*/ 372 h 530"/>
                <a:gd name="T42" fmla="*/ 182 w 336"/>
                <a:gd name="T43" fmla="*/ 408 h 530"/>
                <a:gd name="T44" fmla="*/ 202 w 336"/>
                <a:gd name="T45" fmla="*/ 402 h 530"/>
                <a:gd name="T46" fmla="*/ 236 w 336"/>
                <a:gd name="T47" fmla="*/ 454 h 530"/>
                <a:gd name="T48" fmla="*/ 272 w 336"/>
                <a:gd name="T49" fmla="*/ 470 h 530"/>
                <a:gd name="T50" fmla="*/ 262 w 336"/>
                <a:gd name="T51" fmla="*/ 502 h 530"/>
                <a:gd name="T52" fmla="*/ 286 w 336"/>
                <a:gd name="T53" fmla="*/ 526 h 530"/>
                <a:gd name="T54" fmla="*/ 286 w 336"/>
                <a:gd name="T55" fmla="*/ 496 h 530"/>
                <a:gd name="T56" fmla="*/ 270 w 336"/>
                <a:gd name="T57" fmla="*/ 486 h 530"/>
                <a:gd name="T58" fmla="*/ 268 w 336"/>
                <a:gd name="T59" fmla="*/ 468 h 530"/>
                <a:gd name="T60" fmla="*/ 280 w 336"/>
                <a:gd name="T61" fmla="*/ 462 h 530"/>
                <a:gd name="T62" fmla="*/ 298 w 336"/>
                <a:gd name="T63" fmla="*/ 450 h 530"/>
                <a:gd name="T64" fmla="*/ 308 w 336"/>
                <a:gd name="T65" fmla="*/ 428 h 530"/>
                <a:gd name="T66" fmla="*/ 306 w 336"/>
                <a:gd name="T67" fmla="*/ 404 h 530"/>
                <a:gd name="T68" fmla="*/ 324 w 336"/>
                <a:gd name="T69" fmla="*/ 384 h 530"/>
                <a:gd name="T70" fmla="*/ 316 w 336"/>
                <a:gd name="T71" fmla="*/ 298 h 530"/>
                <a:gd name="T72" fmla="*/ 278 w 336"/>
                <a:gd name="T73" fmla="*/ 236 h 530"/>
                <a:gd name="T74" fmla="*/ 258 w 336"/>
                <a:gd name="T75" fmla="*/ 168 h 530"/>
                <a:gd name="T76" fmla="*/ 194 w 336"/>
                <a:gd name="T77" fmla="*/ 132 h 530"/>
                <a:gd name="T78" fmla="*/ 198 w 336"/>
                <a:gd name="T79" fmla="*/ 90 h 530"/>
                <a:gd name="T80" fmla="*/ 162 w 336"/>
                <a:gd name="T81" fmla="*/ 64 h 530"/>
                <a:gd name="T82" fmla="*/ 132 w 336"/>
                <a:gd name="T83" fmla="*/ 36 h 530"/>
                <a:gd name="T84" fmla="*/ 116 w 336"/>
                <a:gd name="T85" fmla="*/ 0 h 530"/>
                <a:gd name="T86" fmla="*/ 142 w 336"/>
                <a:gd name="T87" fmla="*/ 18 h 530"/>
                <a:gd name="T88" fmla="*/ 152 w 336"/>
                <a:gd name="T89" fmla="*/ 26 h 530"/>
                <a:gd name="T90" fmla="*/ 162 w 336"/>
                <a:gd name="T91" fmla="*/ 28 h 530"/>
                <a:gd name="T92" fmla="*/ 176 w 336"/>
                <a:gd name="T93" fmla="*/ 36 h 530"/>
                <a:gd name="T94" fmla="*/ 178 w 336"/>
                <a:gd name="T95" fmla="*/ 48 h 530"/>
                <a:gd name="T96" fmla="*/ 184 w 336"/>
                <a:gd name="T97" fmla="*/ 66 h 530"/>
                <a:gd name="T98" fmla="*/ 200 w 336"/>
                <a:gd name="T99" fmla="*/ 70 h 530"/>
                <a:gd name="T100" fmla="*/ 206 w 336"/>
                <a:gd name="T101" fmla="*/ 48 h 530"/>
                <a:gd name="T102" fmla="*/ 228 w 336"/>
                <a:gd name="T103" fmla="*/ 54 h 530"/>
                <a:gd name="T104" fmla="*/ 260 w 336"/>
                <a:gd name="T105" fmla="*/ 80 h 530"/>
                <a:gd name="T106" fmla="*/ 270 w 336"/>
                <a:gd name="T107" fmla="*/ 98 h 530"/>
                <a:gd name="T108" fmla="*/ 290 w 336"/>
                <a:gd name="T109" fmla="*/ 116 h 530"/>
                <a:gd name="T110" fmla="*/ 302 w 336"/>
                <a:gd name="T111" fmla="*/ 152 h 530"/>
                <a:gd name="T112" fmla="*/ 296 w 336"/>
                <a:gd name="T113" fmla="*/ 150 h 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36" h="530">
                  <a:moveTo>
                    <a:pt x="300" y="138"/>
                  </a:moveTo>
                  <a:lnTo>
                    <a:pt x="288" y="136"/>
                  </a:lnTo>
                  <a:lnTo>
                    <a:pt x="278" y="132"/>
                  </a:lnTo>
                  <a:lnTo>
                    <a:pt x="268" y="126"/>
                  </a:lnTo>
                  <a:lnTo>
                    <a:pt x="260" y="124"/>
                  </a:lnTo>
                  <a:lnTo>
                    <a:pt x="252" y="128"/>
                  </a:lnTo>
                  <a:lnTo>
                    <a:pt x="244" y="142"/>
                  </a:lnTo>
                  <a:lnTo>
                    <a:pt x="236" y="164"/>
                  </a:lnTo>
                  <a:lnTo>
                    <a:pt x="234" y="188"/>
                  </a:lnTo>
                  <a:lnTo>
                    <a:pt x="234" y="210"/>
                  </a:lnTo>
                  <a:lnTo>
                    <a:pt x="236" y="234"/>
                  </a:lnTo>
                  <a:lnTo>
                    <a:pt x="218" y="228"/>
                  </a:lnTo>
                  <a:lnTo>
                    <a:pt x="202" y="216"/>
                  </a:lnTo>
                  <a:lnTo>
                    <a:pt x="190" y="200"/>
                  </a:lnTo>
                  <a:lnTo>
                    <a:pt x="184" y="182"/>
                  </a:lnTo>
                  <a:lnTo>
                    <a:pt x="184" y="180"/>
                  </a:lnTo>
                  <a:lnTo>
                    <a:pt x="186" y="176"/>
                  </a:lnTo>
                  <a:lnTo>
                    <a:pt x="190" y="172"/>
                  </a:lnTo>
                  <a:lnTo>
                    <a:pt x="190" y="170"/>
                  </a:lnTo>
                  <a:lnTo>
                    <a:pt x="190" y="166"/>
                  </a:lnTo>
                  <a:lnTo>
                    <a:pt x="184" y="158"/>
                  </a:lnTo>
                  <a:lnTo>
                    <a:pt x="172" y="156"/>
                  </a:lnTo>
                  <a:lnTo>
                    <a:pt x="158" y="156"/>
                  </a:lnTo>
                  <a:lnTo>
                    <a:pt x="148" y="160"/>
                  </a:lnTo>
                  <a:lnTo>
                    <a:pt x="142" y="162"/>
                  </a:lnTo>
                  <a:lnTo>
                    <a:pt x="140" y="166"/>
                  </a:lnTo>
                  <a:lnTo>
                    <a:pt x="136" y="170"/>
                  </a:lnTo>
                  <a:lnTo>
                    <a:pt x="134" y="174"/>
                  </a:lnTo>
                  <a:lnTo>
                    <a:pt x="132" y="178"/>
                  </a:lnTo>
                  <a:lnTo>
                    <a:pt x="128" y="182"/>
                  </a:lnTo>
                  <a:lnTo>
                    <a:pt x="124" y="184"/>
                  </a:lnTo>
                  <a:lnTo>
                    <a:pt x="118" y="186"/>
                  </a:lnTo>
                  <a:lnTo>
                    <a:pt x="132" y="190"/>
                  </a:lnTo>
                  <a:lnTo>
                    <a:pt x="144" y="194"/>
                  </a:lnTo>
                  <a:lnTo>
                    <a:pt x="154" y="202"/>
                  </a:lnTo>
                  <a:lnTo>
                    <a:pt x="142" y="208"/>
                  </a:lnTo>
                  <a:lnTo>
                    <a:pt x="132" y="206"/>
                  </a:lnTo>
                  <a:lnTo>
                    <a:pt x="124" y="202"/>
                  </a:lnTo>
                  <a:lnTo>
                    <a:pt x="118" y="196"/>
                  </a:lnTo>
                  <a:lnTo>
                    <a:pt x="110" y="190"/>
                  </a:lnTo>
                  <a:lnTo>
                    <a:pt x="100" y="188"/>
                  </a:lnTo>
                  <a:lnTo>
                    <a:pt x="88" y="192"/>
                  </a:lnTo>
                  <a:lnTo>
                    <a:pt x="82" y="200"/>
                  </a:lnTo>
                  <a:lnTo>
                    <a:pt x="76" y="210"/>
                  </a:lnTo>
                  <a:lnTo>
                    <a:pt x="70" y="220"/>
                  </a:lnTo>
                  <a:lnTo>
                    <a:pt x="60" y="228"/>
                  </a:lnTo>
                  <a:lnTo>
                    <a:pt x="48" y="230"/>
                  </a:lnTo>
                  <a:lnTo>
                    <a:pt x="52" y="236"/>
                  </a:lnTo>
                  <a:lnTo>
                    <a:pt x="54" y="242"/>
                  </a:lnTo>
                  <a:lnTo>
                    <a:pt x="56" y="250"/>
                  </a:lnTo>
                  <a:lnTo>
                    <a:pt x="42" y="254"/>
                  </a:lnTo>
                  <a:lnTo>
                    <a:pt x="28" y="258"/>
                  </a:lnTo>
                  <a:lnTo>
                    <a:pt x="18" y="262"/>
                  </a:lnTo>
                  <a:lnTo>
                    <a:pt x="12" y="270"/>
                  </a:lnTo>
                  <a:lnTo>
                    <a:pt x="10" y="280"/>
                  </a:lnTo>
                  <a:lnTo>
                    <a:pt x="14" y="296"/>
                  </a:lnTo>
                  <a:lnTo>
                    <a:pt x="4" y="300"/>
                  </a:lnTo>
                  <a:lnTo>
                    <a:pt x="0" y="310"/>
                  </a:lnTo>
                  <a:lnTo>
                    <a:pt x="0" y="322"/>
                  </a:lnTo>
                  <a:lnTo>
                    <a:pt x="4" y="334"/>
                  </a:lnTo>
                  <a:lnTo>
                    <a:pt x="6" y="346"/>
                  </a:lnTo>
                  <a:lnTo>
                    <a:pt x="8" y="356"/>
                  </a:lnTo>
                  <a:lnTo>
                    <a:pt x="8" y="372"/>
                  </a:lnTo>
                  <a:lnTo>
                    <a:pt x="10" y="392"/>
                  </a:lnTo>
                  <a:lnTo>
                    <a:pt x="12" y="406"/>
                  </a:lnTo>
                  <a:lnTo>
                    <a:pt x="12" y="414"/>
                  </a:lnTo>
                  <a:lnTo>
                    <a:pt x="18" y="414"/>
                  </a:lnTo>
                  <a:lnTo>
                    <a:pt x="22" y="414"/>
                  </a:lnTo>
                  <a:lnTo>
                    <a:pt x="24" y="410"/>
                  </a:lnTo>
                  <a:lnTo>
                    <a:pt x="28" y="408"/>
                  </a:lnTo>
                  <a:lnTo>
                    <a:pt x="32" y="404"/>
                  </a:lnTo>
                  <a:lnTo>
                    <a:pt x="34" y="400"/>
                  </a:lnTo>
                  <a:lnTo>
                    <a:pt x="38" y="398"/>
                  </a:lnTo>
                  <a:lnTo>
                    <a:pt x="50" y="398"/>
                  </a:lnTo>
                  <a:lnTo>
                    <a:pt x="60" y="400"/>
                  </a:lnTo>
                  <a:lnTo>
                    <a:pt x="72" y="402"/>
                  </a:lnTo>
                  <a:lnTo>
                    <a:pt x="86" y="396"/>
                  </a:lnTo>
                  <a:lnTo>
                    <a:pt x="90" y="392"/>
                  </a:lnTo>
                  <a:lnTo>
                    <a:pt x="94" y="388"/>
                  </a:lnTo>
                  <a:lnTo>
                    <a:pt x="98" y="384"/>
                  </a:lnTo>
                  <a:lnTo>
                    <a:pt x="102" y="378"/>
                  </a:lnTo>
                  <a:lnTo>
                    <a:pt x="108" y="374"/>
                  </a:lnTo>
                  <a:lnTo>
                    <a:pt x="124" y="372"/>
                  </a:lnTo>
                  <a:lnTo>
                    <a:pt x="140" y="372"/>
                  </a:lnTo>
                  <a:lnTo>
                    <a:pt x="156" y="372"/>
                  </a:lnTo>
                  <a:lnTo>
                    <a:pt x="164" y="388"/>
                  </a:lnTo>
                  <a:lnTo>
                    <a:pt x="174" y="396"/>
                  </a:lnTo>
                  <a:lnTo>
                    <a:pt x="182" y="408"/>
                  </a:lnTo>
                  <a:lnTo>
                    <a:pt x="188" y="400"/>
                  </a:lnTo>
                  <a:lnTo>
                    <a:pt x="194" y="392"/>
                  </a:lnTo>
                  <a:lnTo>
                    <a:pt x="200" y="384"/>
                  </a:lnTo>
                  <a:lnTo>
                    <a:pt x="202" y="402"/>
                  </a:lnTo>
                  <a:lnTo>
                    <a:pt x="200" y="418"/>
                  </a:lnTo>
                  <a:lnTo>
                    <a:pt x="210" y="428"/>
                  </a:lnTo>
                  <a:lnTo>
                    <a:pt x="224" y="440"/>
                  </a:lnTo>
                  <a:lnTo>
                    <a:pt x="236" y="454"/>
                  </a:lnTo>
                  <a:lnTo>
                    <a:pt x="248" y="464"/>
                  </a:lnTo>
                  <a:lnTo>
                    <a:pt x="260" y="468"/>
                  </a:lnTo>
                  <a:lnTo>
                    <a:pt x="272" y="462"/>
                  </a:lnTo>
                  <a:lnTo>
                    <a:pt x="272" y="470"/>
                  </a:lnTo>
                  <a:lnTo>
                    <a:pt x="268" y="478"/>
                  </a:lnTo>
                  <a:lnTo>
                    <a:pt x="262" y="486"/>
                  </a:lnTo>
                  <a:lnTo>
                    <a:pt x="258" y="496"/>
                  </a:lnTo>
                  <a:lnTo>
                    <a:pt x="262" y="502"/>
                  </a:lnTo>
                  <a:lnTo>
                    <a:pt x="266" y="512"/>
                  </a:lnTo>
                  <a:lnTo>
                    <a:pt x="274" y="522"/>
                  </a:lnTo>
                  <a:lnTo>
                    <a:pt x="278" y="530"/>
                  </a:lnTo>
                  <a:lnTo>
                    <a:pt x="286" y="526"/>
                  </a:lnTo>
                  <a:lnTo>
                    <a:pt x="290" y="516"/>
                  </a:lnTo>
                  <a:lnTo>
                    <a:pt x="292" y="506"/>
                  </a:lnTo>
                  <a:lnTo>
                    <a:pt x="292" y="496"/>
                  </a:lnTo>
                  <a:lnTo>
                    <a:pt x="286" y="496"/>
                  </a:lnTo>
                  <a:lnTo>
                    <a:pt x="280" y="496"/>
                  </a:lnTo>
                  <a:lnTo>
                    <a:pt x="276" y="494"/>
                  </a:lnTo>
                  <a:lnTo>
                    <a:pt x="272" y="490"/>
                  </a:lnTo>
                  <a:lnTo>
                    <a:pt x="270" y="486"/>
                  </a:lnTo>
                  <a:lnTo>
                    <a:pt x="268" y="480"/>
                  </a:lnTo>
                  <a:lnTo>
                    <a:pt x="266" y="474"/>
                  </a:lnTo>
                  <a:lnTo>
                    <a:pt x="268" y="470"/>
                  </a:lnTo>
                  <a:lnTo>
                    <a:pt x="268" y="468"/>
                  </a:lnTo>
                  <a:lnTo>
                    <a:pt x="270" y="466"/>
                  </a:lnTo>
                  <a:lnTo>
                    <a:pt x="274" y="464"/>
                  </a:lnTo>
                  <a:lnTo>
                    <a:pt x="276" y="464"/>
                  </a:lnTo>
                  <a:lnTo>
                    <a:pt x="280" y="462"/>
                  </a:lnTo>
                  <a:lnTo>
                    <a:pt x="284" y="460"/>
                  </a:lnTo>
                  <a:lnTo>
                    <a:pt x="290" y="456"/>
                  </a:lnTo>
                  <a:lnTo>
                    <a:pt x="294" y="452"/>
                  </a:lnTo>
                  <a:lnTo>
                    <a:pt x="298" y="450"/>
                  </a:lnTo>
                  <a:lnTo>
                    <a:pt x="302" y="446"/>
                  </a:lnTo>
                  <a:lnTo>
                    <a:pt x="306" y="440"/>
                  </a:lnTo>
                  <a:lnTo>
                    <a:pt x="308" y="432"/>
                  </a:lnTo>
                  <a:lnTo>
                    <a:pt x="308" y="428"/>
                  </a:lnTo>
                  <a:lnTo>
                    <a:pt x="308" y="422"/>
                  </a:lnTo>
                  <a:lnTo>
                    <a:pt x="306" y="416"/>
                  </a:lnTo>
                  <a:lnTo>
                    <a:pt x="306" y="410"/>
                  </a:lnTo>
                  <a:lnTo>
                    <a:pt x="306" y="404"/>
                  </a:lnTo>
                  <a:lnTo>
                    <a:pt x="310" y="398"/>
                  </a:lnTo>
                  <a:lnTo>
                    <a:pt x="314" y="394"/>
                  </a:lnTo>
                  <a:lnTo>
                    <a:pt x="320" y="390"/>
                  </a:lnTo>
                  <a:lnTo>
                    <a:pt x="324" y="384"/>
                  </a:lnTo>
                  <a:lnTo>
                    <a:pt x="336" y="362"/>
                  </a:lnTo>
                  <a:lnTo>
                    <a:pt x="336" y="340"/>
                  </a:lnTo>
                  <a:lnTo>
                    <a:pt x="328" y="318"/>
                  </a:lnTo>
                  <a:lnTo>
                    <a:pt x="316" y="298"/>
                  </a:lnTo>
                  <a:lnTo>
                    <a:pt x="300" y="278"/>
                  </a:lnTo>
                  <a:lnTo>
                    <a:pt x="288" y="262"/>
                  </a:lnTo>
                  <a:lnTo>
                    <a:pt x="280" y="250"/>
                  </a:lnTo>
                  <a:lnTo>
                    <a:pt x="278" y="236"/>
                  </a:lnTo>
                  <a:lnTo>
                    <a:pt x="276" y="220"/>
                  </a:lnTo>
                  <a:lnTo>
                    <a:pt x="274" y="200"/>
                  </a:lnTo>
                  <a:lnTo>
                    <a:pt x="268" y="182"/>
                  </a:lnTo>
                  <a:lnTo>
                    <a:pt x="258" y="168"/>
                  </a:lnTo>
                  <a:lnTo>
                    <a:pt x="242" y="156"/>
                  </a:lnTo>
                  <a:lnTo>
                    <a:pt x="226" y="150"/>
                  </a:lnTo>
                  <a:lnTo>
                    <a:pt x="208" y="142"/>
                  </a:lnTo>
                  <a:lnTo>
                    <a:pt x="194" y="132"/>
                  </a:lnTo>
                  <a:lnTo>
                    <a:pt x="188" y="120"/>
                  </a:lnTo>
                  <a:lnTo>
                    <a:pt x="190" y="110"/>
                  </a:lnTo>
                  <a:lnTo>
                    <a:pt x="194" y="100"/>
                  </a:lnTo>
                  <a:lnTo>
                    <a:pt x="198" y="90"/>
                  </a:lnTo>
                  <a:lnTo>
                    <a:pt x="198" y="80"/>
                  </a:lnTo>
                  <a:lnTo>
                    <a:pt x="190" y="76"/>
                  </a:lnTo>
                  <a:lnTo>
                    <a:pt x="178" y="70"/>
                  </a:lnTo>
                  <a:lnTo>
                    <a:pt x="162" y="64"/>
                  </a:lnTo>
                  <a:lnTo>
                    <a:pt x="150" y="56"/>
                  </a:lnTo>
                  <a:lnTo>
                    <a:pt x="144" y="48"/>
                  </a:lnTo>
                  <a:lnTo>
                    <a:pt x="146" y="40"/>
                  </a:lnTo>
                  <a:lnTo>
                    <a:pt x="132" y="36"/>
                  </a:lnTo>
                  <a:lnTo>
                    <a:pt x="120" y="28"/>
                  </a:lnTo>
                  <a:lnTo>
                    <a:pt x="110" y="18"/>
                  </a:lnTo>
                  <a:lnTo>
                    <a:pt x="104" y="4"/>
                  </a:lnTo>
                  <a:lnTo>
                    <a:pt x="116" y="0"/>
                  </a:lnTo>
                  <a:lnTo>
                    <a:pt x="124" y="0"/>
                  </a:lnTo>
                  <a:lnTo>
                    <a:pt x="130" y="4"/>
                  </a:lnTo>
                  <a:lnTo>
                    <a:pt x="136" y="10"/>
                  </a:lnTo>
                  <a:lnTo>
                    <a:pt x="142" y="18"/>
                  </a:lnTo>
                  <a:lnTo>
                    <a:pt x="146" y="22"/>
                  </a:lnTo>
                  <a:lnTo>
                    <a:pt x="148" y="24"/>
                  </a:lnTo>
                  <a:lnTo>
                    <a:pt x="150" y="26"/>
                  </a:lnTo>
                  <a:lnTo>
                    <a:pt x="152" y="26"/>
                  </a:lnTo>
                  <a:lnTo>
                    <a:pt x="154" y="26"/>
                  </a:lnTo>
                  <a:lnTo>
                    <a:pt x="156" y="26"/>
                  </a:lnTo>
                  <a:lnTo>
                    <a:pt x="158" y="28"/>
                  </a:lnTo>
                  <a:lnTo>
                    <a:pt x="162" y="28"/>
                  </a:lnTo>
                  <a:lnTo>
                    <a:pt x="168" y="30"/>
                  </a:lnTo>
                  <a:lnTo>
                    <a:pt x="172" y="32"/>
                  </a:lnTo>
                  <a:lnTo>
                    <a:pt x="174" y="34"/>
                  </a:lnTo>
                  <a:lnTo>
                    <a:pt x="176" y="36"/>
                  </a:lnTo>
                  <a:lnTo>
                    <a:pt x="176" y="38"/>
                  </a:lnTo>
                  <a:lnTo>
                    <a:pt x="176" y="42"/>
                  </a:lnTo>
                  <a:lnTo>
                    <a:pt x="176" y="44"/>
                  </a:lnTo>
                  <a:lnTo>
                    <a:pt x="178" y="48"/>
                  </a:lnTo>
                  <a:lnTo>
                    <a:pt x="180" y="54"/>
                  </a:lnTo>
                  <a:lnTo>
                    <a:pt x="180" y="58"/>
                  </a:lnTo>
                  <a:lnTo>
                    <a:pt x="182" y="62"/>
                  </a:lnTo>
                  <a:lnTo>
                    <a:pt x="184" y="66"/>
                  </a:lnTo>
                  <a:lnTo>
                    <a:pt x="186" y="68"/>
                  </a:lnTo>
                  <a:lnTo>
                    <a:pt x="190" y="70"/>
                  </a:lnTo>
                  <a:lnTo>
                    <a:pt x="194" y="70"/>
                  </a:lnTo>
                  <a:lnTo>
                    <a:pt x="200" y="70"/>
                  </a:lnTo>
                  <a:lnTo>
                    <a:pt x="200" y="62"/>
                  </a:lnTo>
                  <a:lnTo>
                    <a:pt x="200" y="56"/>
                  </a:lnTo>
                  <a:lnTo>
                    <a:pt x="202" y="50"/>
                  </a:lnTo>
                  <a:lnTo>
                    <a:pt x="206" y="48"/>
                  </a:lnTo>
                  <a:lnTo>
                    <a:pt x="208" y="46"/>
                  </a:lnTo>
                  <a:lnTo>
                    <a:pt x="214" y="48"/>
                  </a:lnTo>
                  <a:lnTo>
                    <a:pt x="220" y="50"/>
                  </a:lnTo>
                  <a:lnTo>
                    <a:pt x="228" y="54"/>
                  </a:lnTo>
                  <a:lnTo>
                    <a:pt x="240" y="62"/>
                  </a:lnTo>
                  <a:lnTo>
                    <a:pt x="250" y="68"/>
                  </a:lnTo>
                  <a:lnTo>
                    <a:pt x="256" y="74"/>
                  </a:lnTo>
                  <a:lnTo>
                    <a:pt x="260" y="80"/>
                  </a:lnTo>
                  <a:lnTo>
                    <a:pt x="262" y="86"/>
                  </a:lnTo>
                  <a:lnTo>
                    <a:pt x="264" y="92"/>
                  </a:lnTo>
                  <a:lnTo>
                    <a:pt x="268" y="96"/>
                  </a:lnTo>
                  <a:lnTo>
                    <a:pt x="270" y="98"/>
                  </a:lnTo>
                  <a:lnTo>
                    <a:pt x="274" y="98"/>
                  </a:lnTo>
                  <a:lnTo>
                    <a:pt x="276" y="100"/>
                  </a:lnTo>
                  <a:lnTo>
                    <a:pt x="280" y="100"/>
                  </a:lnTo>
                  <a:lnTo>
                    <a:pt x="290" y="116"/>
                  </a:lnTo>
                  <a:lnTo>
                    <a:pt x="302" y="132"/>
                  </a:lnTo>
                  <a:lnTo>
                    <a:pt x="316" y="146"/>
                  </a:lnTo>
                  <a:lnTo>
                    <a:pt x="310" y="150"/>
                  </a:lnTo>
                  <a:lnTo>
                    <a:pt x="302" y="152"/>
                  </a:lnTo>
                  <a:lnTo>
                    <a:pt x="294" y="152"/>
                  </a:lnTo>
                  <a:lnTo>
                    <a:pt x="294" y="152"/>
                  </a:lnTo>
                  <a:lnTo>
                    <a:pt x="294" y="152"/>
                  </a:lnTo>
                  <a:lnTo>
                    <a:pt x="296" y="150"/>
                  </a:lnTo>
                  <a:lnTo>
                    <a:pt x="298" y="150"/>
                  </a:lnTo>
                </a:path>
              </a:pathLst>
            </a:custGeom>
            <a:grpFill/>
            <a:ln w="12700">
              <a:noFill/>
              <a:prstDash val="solid"/>
              <a:round/>
              <a:headEnd/>
              <a:tailEnd/>
            </a:ln>
            <a:extLst/>
          </p:spPr>
          <p:txBody>
            <a:bodyPr/>
            <a:lstStyle/>
            <a:p>
              <a:endParaRPr lang="zh-CN" altLang="en-US">
                <a:solidFill>
                  <a:schemeClr val="accent1"/>
                </a:solidFill>
              </a:endParaRPr>
            </a:p>
          </p:txBody>
        </p:sp>
        <p:sp>
          <p:nvSpPr>
            <p:cNvPr id="52" name="Freeform 101"/>
            <p:cNvSpPr>
              <a:spLocks/>
            </p:cNvSpPr>
            <p:nvPr/>
          </p:nvSpPr>
          <p:spPr bwMode="gray">
            <a:xfrm>
              <a:off x="7048815" y="4503417"/>
              <a:ext cx="162262" cy="329496"/>
            </a:xfrm>
            <a:custGeom>
              <a:avLst/>
              <a:gdLst>
                <a:gd name="T0" fmla="*/ 68 w 68"/>
                <a:gd name="T1" fmla="*/ 0 h 154"/>
                <a:gd name="T2" fmla="*/ 64 w 68"/>
                <a:gd name="T3" fmla="*/ 2 h 154"/>
                <a:gd name="T4" fmla="*/ 60 w 68"/>
                <a:gd name="T5" fmla="*/ 4 h 154"/>
                <a:gd name="T6" fmla="*/ 56 w 68"/>
                <a:gd name="T7" fmla="*/ 8 h 154"/>
                <a:gd name="T8" fmla="*/ 50 w 68"/>
                <a:gd name="T9" fmla="*/ 12 h 154"/>
                <a:gd name="T10" fmla="*/ 46 w 68"/>
                <a:gd name="T11" fmla="*/ 16 h 154"/>
                <a:gd name="T12" fmla="*/ 44 w 68"/>
                <a:gd name="T13" fmla="*/ 20 h 154"/>
                <a:gd name="T14" fmla="*/ 44 w 68"/>
                <a:gd name="T15" fmla="*/ 24 h 154"/>
                <a:gd name="T16" fmla="*/ 42 w 68"/>
                <a:gd name="T17" fmla="*/ 30 h 154"/>
                <a:gd name="T18" fmla="*/ 42 w 68"/>
                <a:gd name="T19" fmla="*/ 34 h 154"/>
                <a:gd name="T20" fmla="*/ 40 w 68"/>
                <a:gd name="T21" fmla="*/ 36 h 154"/>
                <a:gd name="T22" fmla="*/ 34 w 68"/>
                <a:gd name="T23" fmla="*/ 42 h 154"/>
                <a:gd name="T24" fmla="*/ 28 w 68"/>
                <a:gd name="T25" fmla="*/ 44 h 154"/>
                <a:gd name="T26" fmla="*/ 24 w 68"/>
                <a:gd name="T27" fmla="*/ 48 h 154"/>
                <a:gd name="T28" fmla="*/ 18 w 68"/>
                <a:gd name="T29" fmla="*/ 50 h 154"/>
                <a:gd name="T30" fmla="*/ 14 w 68"/>
                <a:gd name="T31" fmla="*/ 54 h 154"/>
                <a:gd name="T32" fmla="*/ 10 w 68"/>
                <a:gd name="T33" fmla="*/ 60 h 154"/>
                <a:gd name="T34" fmla="*/ 6 w 68"/>
                <a:gd name="T35" fmla="*/ 70 h 154"/>
                <a:gd name="T36" fmla="*/ 6 w 68"/>
                <a:gd name="T37" fmla="*/ 80 h 154"/>
                <a:gd name="T38" fmla="*/ 8 w 68"/>
                <a:gd name="T39" fmla="*/ 88 h 154"/>
                <a:gd name="T40" fmla="*/ 12 w 68"/>
                <a:gd name="T41" fmla="*/ 100 h 154"/>
                <a:gd name="T42" fmla="*/ 14 w 68"/>
                <a:gd name="T43" fmla="*/ 104 h 154"/>
                <a:gd name="T44" fmla="*/ 16 w 68"/>
                <a:gd name="T45" fmla="*/ 106 h 154"/>
                <a:gd name="T46" fmla="*/ 16 w 68"/>
                <a:gd name="T47" fmla="*/ 108 h 154"/>
                <a:gd name="T48" fmla="*/ 18 w 68"/>
                <a:gd name="T49" fmla="*/ 108 h 154"/>
                <a:gd name="T50" fmla="*/ 18 w 68"/>
                <a:gd name="T51" fmla="*/ 110 h 154"/>
                <a:gd name="T52" fmla="*/ 16 w 68"/>
                <a:gd name="T53" fmla="*/ 114 h 154"/>
                <a:gd name="T54" fmla="*/ 14 w 68"/>
                <a:gd name="T55" fmla="*/ 118 h 154"/>
                <a:gd name="T56" fmla="*/ 12 w 68"/>
                <a:gd name="T57" fmla="*/ 120 h 154"/>
                <a:gd name="T58" fmla="*/ 8 w 68"/>
                <a:gd name="T59" fmla="*/ 124 h 154"/>
                <a:gd name="T60" fmla="*/ 4 w 68"/>
                <a:gd name="T61" fmla="*/ 126 h 154"/>
                <a:gd name="T62" fmla="*/ 0 w 68"/>
                <a:gd name="T63" fmla="*/ 128 h 154"/>
                <a:gd name="T64" fmla="*/ 0 w 68"/>
                <a:gd name="T65" fmla="*/ 132 h 154"/>
                <a:gd name="T66" fmla="*/ 0 w 68"/>
                <a:gd name="T67" fmla="*/ 136 h 154"/>
                <a:gd name="T68" fmla="*/ 2 w 68"/>
                <a:gd name="T69" fmla="*/ 140 h 154"/>
                <a:gd name="T70" fmla="*/ 8 w 68"/>
                <a:gd name="T71" fmla="*/ 144 h 154"/>
                <a:gd name="T72" fmla="*/ 12 w 68"/>
                <a:gd name="T73" fmla="*/ 148 h 154"/>
                <a:gd name="T74" fmla="*/ 18 w 68"/>
                <a:gd name="T75" fmla="*/ 152 h 154"/>
                <a:gd name="T76" fmla="*/ 24 w 68"/>
                <a:gd name="T77" fmla="*/ 154 h 154"/>
                <a:gd name="T78" fmla="*/ 28 w 68"/>
                <a:gd name="T79" fmla="*/ 154 h 154"/>
                <a:gd name="T80" fmla="*/ 38 w 68"/>
                <a:gd name="T81" fmla="*/ 148 h 154"/>
                <a:gd name="T82" fmla="*/ 44 w 68"/>
                <a:gd name="T83" fmla="*/ 132 h 154"/>
                <a:gd name="T84" fmla="*/ 48 w 68"/>
                <a:gd name="T85" fmla="*/ 114 h 154"/>
                <a:gd name="T86" fmla="*/ 50 w 68"/>
                <a:gd name="T87" fmla="*/ 96 h 154"/>
                <a:gd name="T88" fmla="*/ 54 w 68"/>
                <a:gd name="T89" fmla="*/ 82 h 154"/>
                <a:gd name="T90" fmla="*/ 56 w 68"/>
                <a:gd name="T91" fmla="*/ 74 h 154"/>
                <a:gd name="T92" fmla="*/ 60 w 68"/>
                <a:gd name="T93" fmla="*/ 62 h 154"/>
                <a:gd name="T94" fmla="*/ 62 w 68"/>
                <a:gd name="T95" fmla="*/ 50 h 154"/>
                <a:gd name="T96" fmla="*/ 66 w 68"/>
                <a:gd name="T97" fmla="*/ 36 h 154"/>
                <a:gd name="T98" fmla="*/ 66 w 68"/>
                <a:gd name="T99" fmla="*/ 24 h 154"/>
                <a:gd name="T100" fmla="*/ 64 w 68"/>
                <a:gd name="T101" fmla="*/ 14 h 154"/>
                <a:gd name="T102" fmla="*/ 60 w 68"/>
                <a:gd name="T103" fmla="*/ 6 h 154"/>
                <a:gd name="T104" fmla="*/ 52 w 68"/>
                <a:gd name="T105" fmla="*/ 6 h 154"/>
                <a:gd name="T106" fmla="*/ 38 w 68"/>
                <a:gd name="T107" fmla="*/ 12 h 154"/>
                <a:gd name="T108" fmla="*/ 68 w 68"/>
                <a:gd name="T109"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8" h="154">
                  <a:moveTo>
                    <a:pt x="68" y="0"/>
                  </a:moveTo>
                  <a:lnTo>
                    <a:pt x="64" y="2"/>
                  </a:lnTo>
                  <a:lnTo>
                    <a:pt x="60" y="4"/>
                  </a:lnTo>
                  <a:lnTo>
                    <a:pt x="56" y="8"/>
                  </a:lnTo>
                  <a:lnTo>
                    <a:pt x="50" y="12"/>
                  </a:lnTo>
                  <a:lnTo>
                    <a:pt x="46" y="16"/>
                  </a:lnTo>
                  <a:lnTo>
                    <a:pt x="44" y="20"/>
                  </a:lnTo>
                  <a:lnTo>
                    <a:pt x="44" y="24"/>
                  </a:lnTo>
                  <a:lnTo>
                    <a:pt x="42" y="30"/>
                  </a:lnTo>
                  <a:lnTo>
                    <a:pt x="42" y="34"/>
                  </a:lnTo>
                  <a:lnTo>
                    <a:pt x="40" y="36"/>
                  </a:lnTo>
                  <a:lnTo>
                    <a:pt x="34" y="42"/>
                  </a:lnTo>
                  <a:lnTo>
                    <a:pt x="28" y="44"/>
                  </a:lnTo>
                  <a:lnTo>
                    <a:pt x="24" y="48"/>
                  </a:lnTo>
                  <a:lnTo>
                    <a:pt x="18" y="50"/>
                  </a:lnTo>
                  <a:lnTo>
                    <a:pt x="14" y="54"/>
                  </a:lnTo>
                  <a:lnTo>
                    <a:pt x="10" y="60"/>
                  </a:lnTo>
                  <a:lnTo>
                    <a:pt x="6" y="70"/>
                  </a:lnTo>
                  <a:lnTo>
                    <a:pt x="6" y="80"/>
                  </a:lnTo>
                  <a:lnTo>
                    <a:pt x="8" y="88"/>
                  </a:lnTo>
                  <a:lnTo>
                    <a:pt x="12" y="100"/>
                  </a:lnTo>
                  <a:lnTo>
                    <a:pt x="14" y="104"/>
                  </a:lnTo>
                  <a:lnTo>
                    <a:pt x="16" y="106"/>
                  </a:lnTo>
                  <a:lnTo>
                    <a:pt x="16" y="108"/>
                  </a:lnTo>
                  <a:lnTo>
                    <a:pt x="18" y="108"/>
                  </a:lnTo>
                  <a:lnTo>
                    <a:pt x="18" y="110"/>
                  </a:lnTo>
                  <a:lnTo>
                    <a:pt x="16" y="114"/>
                  </a:lnTo>
                  <a:lnTo>
                    <a:pt x="14" y="118"/>
                  </a:lnTo>
                  <a:lnTo>
                    <a:pt x="12" y="120"/>
                  </a:lnTo>
                  <a:lnTo>
                    <a:pt x="8" y="124"/>
                  </a:lnTo>
                  <a:lnTo>
                    <a:pt x="4" y="126"/>
                  </a:lnTo>
                  <a:lnTo>
                    <a:pt x="0" y="128"/>
                  </a:lnTo>
                  <a:lnTo>
                    <a:pt x="0" y="132"/>
                  </a:lnTo>
                  <a:lnTo>
                    <a:pt x="0" y="136"/>
                  </a:lnTo>
                  <a:lnTo>
                    <a:pt x="2" y="140"/>
                  </a:lnTo>
                  <a:lnTo>
                    <a:pt x="8" y="144"/>
                  </a:lnTo>
                  <a:lnTo>
                    <a:pt x="12" y="148"/>
                  </a:lnTo>
                  <a:lnTo>
                    <a:pt x="18" y="152"/>
                  </a:lnTo>
                  <a:lnTo>
                    <a:pt x="24" y="154"/>
                  </a:lnTo>
                  <a:lnTo>
                    <a:pt x="28" y="154"/>
                  </a:lnTo>
                  <a:lnTo>
                    <a:pt x="38" y="148"/>
                  </a:lnTo>
                  <a:lnTo>
                    <a:pt x="44" y="132"/>
                  </a:lnTo>
                  <a:lnTo>
                    <a:pt x="48" y="114"/>
                  </a:lnTo>
                  <a:lnTo>
                    <a:pt x="50" y="96"/>
                  </a:lnTo>
                  <a:lnTo>
                    <a:pt x="54" y="82"/>
                  </a:lnTo>
                  <a:lnTo>
                    <a:pt x="56" y="74"/>
                  </a:lnTo>
                  <a:lnTo>
                    <a:pt x="60" y="62"/>
                  </a:lnTo>
                  <a:lnTo>
                    <a:pt x="62" y="50"/>
                  </a:lnTo>
                  <a:lnTo>
                    <a:pt x="66" y="36"/>
                  </a:lnTo>
                  <a:lnTo>
                    <a:pt x="66" y="24"/>
                  </a:lnTo>
                  <a:lnTo>
                    <a:pt x="64" y="14"/>
                  </a:lnTo>
                  <a:lnTo>
                    <a:pt x="60" y="6"/>
                  </a:lnTo>
                  <a:lnTo>
                    <a:pt x="52" y="6"/>
                  </a:lnTo>
                  <a:lnTo>
                    <a:pt x="38" y="12"/>
                  </a:lnTo>
                  <a:lnTo>
                    <a:pt x="68" y="0"/>
                  </a:lnTo>
                  <a:close/>
                </a:path>
              </a:pathLst>
            </a:custGeom>
            <a:grpFill/>
            <a:ln w="0">
              <a:noFill/>
              <a:prstDash val="solid"/>
              <a:round/>
              <a:headEnd/>
              <a:tailEnd/>
            </a:ln>
            <a:extLst/>
          </p:spPr>
          <p:txBody>
            <a:bodyPr/>
            <a:lstStyle/>
            <a:p>
              <a:endParaRPr lang="zh-CN" altLang="en-US">
                <a:solidFill>
                  <a:schemeClr val="accent1"/>
                </a:solidFill>
              </a:endParaRPr>
            </a:p>
          </p:txBody>
        </p:sp>
        <p:sp>
          <p:nvSpPr>
            <p:cNvPr id="53" name="Freeform 102"/>
            <p:cNvSpPr>
              <a:spLocks/>
            </p:cNvSpPr>
            <p:nvPr/>
          </p:nvSpPr>
          <p:spPr bwMode="gray">
            <a:xfrm>
              <a:off x="7048815" y="4503417"/>
              <a:ext cx="162262" cy="329496"/>
            </a:xfrm>
            <a:custGeom>
              <a:avLst/>
              <a:gdLst>
                <a:gd name="T0" fmla="*/ 68 w 68"/>
                <a:gd name="T1" fmla="*/ 0 h 154"/>
                <a:gd name="T2" fmla="*/ 64 w 68"/>
                <a:gd name="T3" fmla="*/ 2 h 154"/>
                <a:gd name="T4" fmla="*/ 60 w 68"/>
                <a:gd name="T5" fmla="*/ 4 h 154"/>
                <a:gd name="T6" fmla="*/ 56 w 68"/>
                <a:gd name="T7" fmla="*/ 8 h 154"/>
                <a:gd name="T8" fmla="*/ 50 w 68"/>
                <a:gd name="T9" fmla="*/ 12 h 154"/>
                <a:gd name="T10" fmla="*/ 46 w 68"/>
                <a:gd name="T11" fmla="*/ 16 h 154"/>
                <a:gd name="T12" fmla="*/ 44 w 68"/>
                <a:gd name="T13" fmla="*/ 20 h 154"/>
                <a:gd name="T14" fmla="*/ 44 w 68"/>
                <a:gd name="T15" fmla="*/ 24 h 154"/>
                <a:gd name="T16" fmla="*/ 42 w 68"/>
                <a:gd name="T17" fmla="*/ 30 h 154"/>
                <a:gd name="T18" fmla="*/ 42 w 68"/>
                <a:gd name="T19" fmla="*/ 34 h 154"/>
                <a:gd name="T20" fmla="*/ 40 w 68"/>
                <a:gd name="T21" fmla="*/ 36 h 154"/>
                <a:gd name="T22" fmla="*/ 34 w 68"/>
                <a:gd name="T23" fmla="*/ 42 h 154"/>
                <a:gd name="T24" fmla="*/ 28 w 68"/>
                <a:gd name="T25" fmla="*/ 44 h 154"/>
                <a:gd name="T26" fmla="*/ 24 w 68"/>
                <a:gd name="T27" fmla="*/ 48 h 154"/>
                <a:gd name="T28" fmla="*/ 18 w 68"/>
                <a:gd name="T29" fmla="*/ 50 h 154"/>
                <a:gd name="T30" fmla="*/ 14 w 68"/>
                <a:gd name="T31" fmla="*/ 54 h 154"/>
                <a:gd name="T32" fmla="*/ 10 w 68"/>
                <a:gd name="T33" fmla="*/ 60 h 154"/>
                <a:gd name="T34" fmla="*/ 6 w 68"/>
                <a:gd name="T35" fmla="*/ 70 h 154"/>
                <a:gd name="T36" fmla="*/ 6 w 68"/>
                <a:gd name="T37" fmla="*/ 80 h 154"/>
                <a:gd name="T38" fmla="*/ 8 w 68"/>
                <a:gd name="T39" fmla="*/ 88 h 154"/>
                <a:gd name="T40" fmla="*/ 12 w 68"/>
                <a:gd name="T41" fmla="*/ 100 h 154"/>
                <a:gd name="T42" fmla="*/ 14 w 68"/>
                <a:gd name="T43" fmla="*/ 104 h 154"/>
                <a:gd name="T44" fmla="*/ 16 w 68"/>
                <a:gd name="T45" fmla="*/ 106 h 154"/>
                <a:gd name="T46" fmla="*/ 16 w 68"/>
                <a:gd name="T47" fmla="*/ 108 h 154"/>
                <a:gd name="T48" fmla="*/ 18 w 68"/>
                <a:gd name="T49" fmla="*/ 108 h 154"/>
                <a:gd name="T50" fmla="*/ 18 w 68"/>
                <a:gd name="T51" fmla="*/ 110 h 154"/>
                <a:gd name="T52" fmla="*/ 16 w 68"/>
                <a:gd name="T53" fmla="*/ 114 h 154"/>
                <a:gd name="T54" fmla="*/ 14 w 68"/>
                <a:gd name="T55" fmla="*/ 118 h 154"/>
                <a:gd name="T56" fmla="*/ 12 w 68"/>
                <a:gd name="T57" fmla="*/ 120 h 154"/>
                <a:gd name="T58" fmla="*/ 8 w 68"/>
                <a:gd name="T59" fmla="*/ 124 h 154"/>
                <a:gd name="T60" fmla="*/ 4 w 68"/>
                <a:gd name="T61" fmla="*/ 126 h 154"/>
                <a:gd name="T62" fmla="*/ 0 w 68"/>
                <a:gd name="T63" fmla="*/ 128 h 154"/>
                <a:gd name="T64" fmla="*/ 0 w 68"/>
                <a:gd name="T65" fmla="*/ 132 h 154"/>
                <a:gd name="T66" fmla="*/ 0 w 68"/>
                <a:gd name="T67" fmla="*/ 136 h 154"/>
                <a:gd name="T68" fmla="*/ 2 w 68"/>
                <a:gd name="T69" fmla="*/ 140 h 154"/>
                <a:gd name="T70" fmla="*/ 8 w 68"/>
                <a:gd name="T71" fmla="*/ 144 h 154"/>
                <a:gd name="T72" fmla="*/ 12 w 68"/>
                <a:gd name="T73" fmla="*/ 148 h 154"/>
                <a:gd name="T74" fmla="*/ 18 w 68"/>
                <a:gd name="T75" fmla="*/ 152 h 154"/>
                <a:gd name="T76" fmla="*/ 24 w 68"/>
                <a:gd name="T77" fmla="*/ 154 h 154"/>
                <a:gd name="T78" fmla="*/ 28 w 68"/>
                <a:gd name="T79" fmla="*/ 154 h 154"/>
                <a:gd name="T80" fmla="*/ 38 w 68"/>
                <a:gd name="T81" fmla="*/ 148 h 154"/>
                <a:gd name="T82" fmla="*/ 44 w 68"/>
                <a:gd name="T83" fmla="*/ 132 h 154"/>
                <a:gd name="T84" fmla="*/ 48 w 68"/>
                <a:gd name="T85" fmla="*/ 114 h 154"/>
                <a:gd name="T86" fmla="*/ 50 w 68"/>
                <a:gd name="T87" fmla="*/ 96 h 154"/>
                <a:gd name="T88" fmla="*/ 54 w 68"/>
                <a:gd name="T89" fmla="*/ 82 h 154"/>
                <a:gd name="T90" fmla="*/ 56 w 68"/>
                <a:gd name="T91" fmla="*/ 74 h 154"/>
                <a:gd name="T92" fmla="*/ 60 w 68"/>
                <a:gd name="T93" fmla="*/ 62 h 154"/>
                <a:gd name="T94" fmla="*/ 62 w 68"/>
                <a:gd name="T95" fmla="*/ 50 h 154"/>
                <a:gd name="T96" fmla="*/ 66 w 68"/>
                <a:gd name="T97" fmla="*/ 36 h 154"/>
                <a:gd name="T98" fmla="*/ 66 w 68"/>
                <a:gd name="T99" fmla="*/ 24 h 154"/>
                <a:gd name="T100" fmla="*/ 64 w 68"/>
                <a:gd name="T101" fmla="*/ 14 h 154"/>
                <a:gd name="T102" fmla="*/ 60 w 68"/>
                <a:gd name="T103" fmla="*/ 6 h 154"/>
                <a:gd name="T104" fmla="*/ 52 w 68"/>
                <a:gd name="T105" fmla="*/ 6 h 154"/>
                <a:gd name="T106" fmla="*/ 38 w 68"/>
                <a:gd name="T107" fmla="*/ 12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8" h="154">
                  <a:moveTo>
                    <a:pt x="68" y="0"/>
                  </a:moveTo>
                  <a:lnTo>
                    <a:pt x="64" y="2"/>
                  </a:lnTo>
                  <a:lnTo>
                    <a:pt x="60" y="4"/>
                  </a:lnTo>
                  <a:lnTo>
                    <a:pt x="56" y="8"/>
                  </a:lnTo>
                  <a:lnTo>
                    <a:pt x="50" y="12"/>
                  </a:lnTo>
                  <a:lnTo>
                    <a:pt x="46" y="16"/>
                  </a:lnTo>
                  <a:lnTo>
                    <a:pt x="44" y="20"/>
                  </a:lnTo>
                  <a:lnTo>
                    <a:pt x="44" y="24"/>
                  </a:lnTo>
                  <a:lnTo>
                    <a:pt x="42" y="30"/>
                  </a:lnTo>
                  <a:lnTo>
                    <a:pt x="42" y="34"/>
                  </a:lnTo>
                  <a:lnTo>
                    <a:pt x="40" y="36"/>
                  </a:lnTo>
                  <a:lnTo>
                    <a:pt x="34" y="42"/>
                  </a:lnTo>
                  <a:lnTo>
                    <a:pt x="28" y="44"/>
                  </a:lnTo>
                  <a:lnTo>
                    <a:pt x="24" y="48"/>
                  </a:lnTo>
                  <a:lnTo>
                    <a:pt x="18" y="50"/>
                  </a:lnTo>
                  <a:lnTo>
                    <a:pt x="14" y="54"/>
                  </a:lnTo>
                  <a:lnTo>
                    <a:pt x="10" y="60"/>
                  </a:lnTo>
                  <a:lnTo>
                    <a:pt x="6" y="70"/>
                  </a:lnTo>
                  <a:lnTo>
                    <a:pt x="6" y="80"/>
                  </a:lnTo>
                  <a:lnTo>
                    <a:pt x="8" y="88"/>
                  </a:lnTo>
                  <a:lnTo>
                    <a:pt x="12" y="100"/>
                  </a:lnTo>
                  <a:lnTo>
                    <a:pt x="14" y="104"/>
                  </a:lnTo>
                  <a:lnTo>
                    <a:pt x="16" y="106"/>
                  </a:lnTo>
                  <a:lnTo>
                    <a:pt x="16" y="108"/>
                  </a:lnTo>
                  <a:lnTo>
                    <a:pt x="18" y="108"/>
                  </a:lnTo>
                  <a:lnTo>
                    <a:pt x="18" y="110"/>
                  </a:lnTo>
                  <a:lnTo>
                    <a:pt x="16" y="114"/>
                  </a:lnTo>
                  <a:lnTo>
                    <a:pt x="14" y="118"/>
                  </a:lnTo>
                  <a:lnTo>
                    <a:pt x="12" y="120"/>
                  </a:lnTo>
                  <a:lnTo>
                    <a:pt x="8" y="124"/>
                  </a:lnTo>
                  <a:lnTo>
                    <a:pt x="4" y="126"/>
                  </a:lnTo>
                  <a:lnTo>
                    <a:pt x="0" y="128"/>
                  </a:lnTo>
                  <a:lnTo>
                    <a:pt x="0" y="132"/>
                  </a:lnTo>
                  <a:lnTo>
                    <a:pt x="0" y="136"/>
                  </a:lnTo>
                  <a:lnTo>
                    <a:pt x="2" y="140"/>
                  </a:lnTo>
                  <a:lnTo>
                    <a:pt x="8" y="144"/>
                  </a:lnTo>
                  <a:lnTo>
                    <a:pt x="12" y="148"/>
                  </a:lnTo>
                  <a:lnTo>
                    <a:pt x="18" y="152"/>
                  </a:lnTo>
                  <a:lnTo>
                    <a:pt x="24" y="154"/>
                  </a:lnTo>
                  <a:lnTo>
                    <a:pt x="28" y="154"/>
                  </a:lnTo>
                  <a:lnTo>
                    <a:pt x="38" y="148"/>
                  </a:lnTo>
                  <a:lnTo>
                    <a:pt x="44" y="132"/>
                  </a:lnTo>
                  <a:lnTo>
                    <a:pt x="48" y="114"/>
                  </a:lnTo>
                  <a:lnTo>
                    <a:pt x="50" y="96"/>
                  </a:lnTo>
                  <a:lnTo>
                    <a:pt x="54" y="82"/>
                  </a:lnTo>
                  <a:lnTo>
                    <a:pt x="56" y="74"/>
                  </a:lnTo>
                  <a:lnTo>
                    <a:pt x="60" y="62"/>
                  </a:lnTo>
                  <a:lnTo>
                    <a:pt x="62" y="50"/>
                  </a:lnTo>
                  <a:lnTo>
                    <a:pt x="66" y="36"/>
                  </a:lnTo>
                  <a:lnTo>
                    <a:pt x="66" y="24"/>
                  </a:lnTo>
                  <a:lnTo>
                    <a:pt x="64" y="14"/>
                  </a:lnTo>
                  <a:lnTo>
                    <a:pt x="60" y="6"/>
                  </a:lnTo>
                  <a:lnTo>
                    <a:pt x="52" y="6"/>
                  </a:lnTo>
                  <a:lnTo>
                    <a:pt x="38" y="12"/>
                  </a:lnTo>
                </a:path>
              </a:pathLst>
            </a:custGeom>
            <a:grpFill/>
            <a:ln w="12700">
              <a:noFill/>
              <a:prstDash val="solid"/>
              <a:round/>
              <a:headEnd/>
              <a:tailEnd/>
            </a:ln>
            <a:extLst/>
          </p:spPr>
          <p:txBody>
            <a:bodyPr/>
            <a:lstStyle/>
            <a:p>
              <a:endParaRPr lang="zh-CN" altLang="en-US">
                <a:solidFill>
                  <a:schemeClr val="accent1"/>
                </a:solidFill>
              </a:endParaRPr>
            </a:p>
          </p:txBody>
        </p:sp>
        <p:sp>
          <p:nvSpPr>
            <p:cNvPr id="54" name="Freeform 103"/>
            <p:cNvSpPr>
              <a:spLocks/>
            </p:cNvSpPr>
            <p:nvPr/>
          </p:nvSpPr>
          <p:spPr bwMode="gray">
            <a:xfrm>
              <a:off x="9711818" y="5389204"/>
              <a:ext cx="14317" cy="17117"/>
            </a:xfrm>
            <a:custGeom>
              <a:avLst/>
              <a:gdLst>
                <a:gd name="T0" fmla="*/ 4 w 6"/>
                <a:gd name="T1" fmla="*/ 8 h 8"/>
                <a:gd name="T2" fmla="*/ 4 w 6"/>
                <a:gd name="T3" fmla="*/ 4 h 8"/>
                <a:gd name="T4" fmla="*/ 6 w 6"/>
                <a:gd name="T5" fmla="*/ 0 h 8"/>
                <a:gd name="T6" fmla="*/ 2 w 6"/>
                <a:gd name="T7" fmla="*/ 4 h 8"/>
                <a:gd name="T8" fmla="*/ 0 w 6"/>
                <a:gd name="T9" fmla="*/ 6 h 8"/>
                <a:gd name="T10" fmla="*/ 4 w 6"/>
                <a:gd name="T11" fmla="*/ 8 h 8"/>
              </a:gdLst>
              <a:ahLst/>
              <a:cxnLst>
                <a:cxn ang="0">
                  <a:pos x="T0" y="T1"/>
                </a:cxn>
                <a:cxn ang="0">
                  <a:pos x="T2" y="T3"/>
                </a:cxn>
                <a:cxn ang="0">
                  <a:pos x="T4" y="T5"/>
                </a:cxn>
                <a:cxn ang="0">
                  <a:pos x="T6" y="T7"/>
                </a:cxn>
                <a:cxn ang="0">
                  <a:pos x="T8" y="T9"/>
                </a:cxn>
                <a:cxn ang="0">
                  <a:pos x="T10" y="T11"/>
                </a:cxn>
              </a:cxnLst>
              <a:rect l="0" t="0" r="r" b="b"/>
              <a:pathLst>
                <a:path w="6" h="8">
                  <a:moveTo>
                    <a:pt x="4" y="8"/>
                  </a:moveTo>
                  <a:lnTo>
                    <a:pt x="4" y="4"/>
                  </a:lnTo>
                  <a:lnTo>
                    <a:pt x="6" y="0"/>
                  </a:lnTo>
                  <a:lnTo>
                    <a:pt x="2" y="4"/>
                  </a:lnTo>
                  <a:lnTo>
                    <a:pt x="0" y="6"/>
                  </a:lnTo>
                  <a:lnTo>
                    <a:pt x="4" y="8"/>
                  </a:lnTo>
                  <a:close/>
                </a:path>
              </a:pathLst>
            </a:custGeom>
            <a:grpFill/>
            <a:ln w="0">
              <a:noFill/>
              <a:prstDash val="solid"/>
              <a:round/>
              <a:headEnd/>
              <a:tailEnd/>
            </a:ln>
            <a:extLst/>
          </p:spPr>
          <p:txBody>
            <a:bodyPr/>
            <a:lstStyle/>
            <a:p>
              <a:endParaRPr lang="zh-CN" altLang="en-US">
                <a:solidFill>
                  <a:schemeClr val="accent1"/>
                </a:solidFill>
              </a:endParaRPr>
            </a:p>
          </p:txBody>
        </p:sp>
        <p:sp>
          <p:nvSpPr>
            <p:cNvPr id="55" name="Freeform 104"/>
            <p:cNvSpPr>
              <a:spLocks/>
            </p:cNvSpPr>
            <p:nvPr/>
          </p:nvSpPr>
          <p:spPr bwMode="gray">
            <a:xfrm>
              <a:off x="9711818" y="5389204"/>
              <a:ext cx="14317" cy="17117"/>
            </a:xfrm>
            <a:custGeom>
              <a:avLst/>
              <a:gdLst>
                <a:gd name="T0" fmla="*/ 4 w 6"/>
                <a:gd name="T1" fmla="*/ 8 h 8"/>
                <a:gd name="T2" fmla="*/ 4 w 6"/>
                <a:gd name="T3" fmla="*/ 4 h 8"/>
                <a:gd name="T4" fmla="*/ 6 w 6"/>
                <a:gd name="T5" fmla="*/ 0 h 8"/>
                <a:gd name="T6" fmla="*/ 2 w 6"/>
                <a:gd name="T7" fmla="*/ 4 h 8"/>
                <a:gd name="T8" fmla="*/ 0 w 6"/>
                <a:gd name="T9" fmla="*/ 6 h 8"/>
                <a:gd name="T10" fmla="*/ 4 w 6"/>
                <a:gd name="T11" fmla="*/ 8 h 8"/>
              </a:gdLst>
              <a:ahLst/>
              <a:cxnLst>
                <a:cxn ang="0">
                  <a:pos x="T0" y="T1"/>
                </a:cxn>
                <a:cxn ang="0">
                  <a:pos x="T2" y="T3"/>
                </a:cxn>
                <a:cxn ang="0">
                  <a:pos x="T4" y="T5"/>
                </a:cxn>
                <a:cxn ang="0">
                  <a:pos x="T6" y="T7"/>
                </a:cxn>
                <a:cxn ang="0">
                  <a:pos x="T8" y="T9"/>
                </a:cxn>
                <a:cxn ang="0">
                  <a:pos x="T10" y="T11"/>
                </a:cxn>
              </a:cxnLst>
              <a:rect l="0" t="0" r="r" b="b"/>
              <a:pathLst>
                <a:path w="6" h="8">
                  <a:moveTo>
                    <a:pt x="4" y="8"/>
                  </a:moveTo>
                  <a:lnTo>
                    <a:pt x="4" y="4"/>
                  </a:lnTo>
                  <a:lnTo>
                    <a:pt x="6" y="0"/>
                  </a:lnTo>
                  <a:lnTo>
                    <a:pt x="2" y="4"/>
                  </a:lnTo>
                  <a:lnTo>
                    <a:pt x="0" y="6"/>
                  </a:lnTo>
                  <a:lnTo>
                    <a:pt x="4" y="8"/>
                  </a:lnTo>
                </a:path>
              </a:pathLst>
            </a:custGeom>
            <a:grpFill/>
            <a:ln w="12700">
              <a:noFill/>
              <a:prstDash val="solid"/>
              <a:round/>
              <a:headEnd/>
              <a:tailEnd/>
            </a:ln>
            <a:extLst/>
          </p:spPr>
          <p:txBody>
            <a:bodyPr/>
            <a:lstStyle/>
            <a:p>
              <a:endParaRPr lang="zh-CN" altLang="en-US">
                <a:solidFill>
                  <a:schemeClr val="accent1"/>
                </a:solidFill>
              </a:endParaRPr>
            </a:p>
          </p:txBody>
        </p:sp>
        <p:sp>
          <p:nvSpPr>
            <p:cNvPr id="56" name="Freeform 105"/>
            <p:cNvSpPr>
              <a:spLocks/>
            </p:cNvSpPr>
            <p:nvPr/>
          </p:nvSpPr>
          <p:spPr bwMode="gray">
            <a:xfrm>
              <a:off x="9726136" y="5055430"/>
              <a:ext cx="162262" cy="333775"/>
            </a:xfrm>
            <a:custGeom>
              <a:avLst/>
              <a:gdLst>
                <a:gd name="T0" fmla="*/ 68 w 68"/>
                <a:gd name="T1" fmla="*/ 30 h 156"/>
                <a:gd name="T2" fmla="*/ 54 w 68"/>
                <a:gd name="T3" fmla="*/ 28 h 156"/>
                <a:gd name="T4" fmla="*/ 46 w 68"/>
                <a:gd name="T5" fmla="*/ 22 h 156"/>
                <a:gd name="T6" fmla="*/ 40 w 68"/>
                <a:gd name="T7" fmla="*/ 14 h 156"/>
                <a:gd name="T8" fmla="*/ 36 w 68"/>
                <a:gd name="T9" fmla="*/ 0 h 156"/>
                <a:gd name="T10" fmla="*/ 32 w 68"/>
                <a:gd name="T11" fmla="*/ 0 h 156"/>
                <a:gd name="T12" fmla="*/ 26 w 68"/>
                <a:gd name="T13" fmla="*/ 2 h 156"/>
                <a:gd name="T14" fmla="*/ 22 w 68"/>
                <a:gd name="T15" fmla="*/ 6 h 156"/>
                <a:gd name="T16" fmla="*/ 28 w 68"/>
                <a:gd name="T17" fmla="*/ 22 h 156"/>
                <a:gd name="T18" fmla="*/ 28 w 68"/>
                <a:gd name="T19" fmla="*/ 40 h 156"/>
                <a:gd name="T20" fmla="*/ 24 w 68"/>
                <a:gd name="T21" fmla="*/ 60 h 156"/>
                <a:gd name="T22" fmla="*/ 18 w 68"/>
                <a:gd name="T23" fmla="*/ 78 h 156"/>
                <a:gd name="T24" fmla="*/ 14 w 68"/>
                <a:gd name="T25" fmla="*/ 96 h 156"/>
                <a:gd name="T26" fmla="*/ 8 w 68"/>
                <a:gd name="T27" fmla="*/ 118 h 156"/>
                <a:gd name="T28" fmla="*/ 4 w 68"/>
                <a:gd name="T29" fmla="*/ 136 h 156"/>
                <a:gd name="T30" fmla="*/ 0 w 68"/>
                <a:gd name="T31" fmla="*/ 156 h 156"/>
                <a:gd name="T32" fmla="*/ 12 w 68"/>
                <a:gd name="T33" fmla="*/ 144 h 156"/>
                <a:gd name="T34" fmla="*/ 24 w 68"/>
                <a:gd name="T35" fmla="*/ 126 h 156"/>
                <a:gd name="T36" fmla="*/ 38 w 68"/>
                <a:gd name="T37" fmla="*/ 104 h 156"/>
                <a:gd name="T38" fmla="*/ 50 w 68"/>
                <a:gd name="T39" fmla="*/ 84 h 156"/>
                <a:gd name="T40" fmla="*/ 60 w 68"/>
                <a:gd name="T41" fmla="*/ 62 h 156"/>
                <a:gd name="T42" fmla="*/ 66 w 68"/>
                <a:gd name="T43" fmla="*/ 44 h 156"/>
                <a:gd name="T44" fmla="*/ 68 w 68"/>
                <a:gd name="T45" fmla="*/ 3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8" h="156">
                  <a:moveTo>
                    <a:pt x="68" y="30"/>
                  </a:moveTo>
                  <a:lnTo>
                    <a:pt x="54" y="28"/>
                  </a:lnTo>
                  <a:lnTo>
                    <a:pt x="46" y="22"/>
                  </a:lnTo>
                  <a:lnTo>
                    <a:pt x="40" y="14"/>
                  </a:lnTo>
                  <a:lnTo>
                    <a:pt x="36" y="0"/>
                  </a:lnTo>
                  <a:lnTo>
                    <a:pt x="32" y="0"/>
                  </a:lnTo>
                  <a:lnTo>
                    <a:pt x="26" y="2"/>
                  </a:lnTo>
                  <a:lnTo>
                    <a:pt x="22" y="6"/>
                  </a:lnTo>
                  <a:lnTo>
                    <a:pt x="28" y="22"/>
                  </a:lnTo>
                  <a:lnTo>
                    <a:pt x="28" y="40"/>
                  </a:lnTo>
                  <a:lnTo>
                    <a:pt x="24" y="60"/>
                  </a:lnTo>
                  <a:lnTo>
                    <a:pt x="18" y="78"/>
                  </a:lnTo>
                  <a:lnTo>
                    <a:pt x="14" y="96"/>
                  </a:lnTo>
                  <a:lnTo>
                    <a:pt x="8" y="118"/>
                  </a:lnTo>
                  <a:lnTo>
                    <a:pt x="4" y="136"/>
                  </a:lnTo>
                  <a:lnTo>
                    <a:pt x="0" y="156"/>
                  </a:lnTo>
                  <a:lnTo>
                    <a:pt x="12" y="144"/>
                  </a:lnTo>
                  <a:lnTo>
                    <a:pt x="24" y="126"/>
                  </a:lnTo>
                  <a:lnTo>
                    <a:pt x="38" y="104"/>
                  </a:lnTo>
                  <a:lnTo>
                    <a:pt x="50" y="84"/>
                  </a:lnTo>
                  <a:lnTo>
                    <a:pt x="60" y="62"/>
                  </a:lnTo>
                  <a:lnTo>
                    <a:pt x="66" y="44"/>
                  </a:lnTo>
                  <a:lnTo>
                    <a:pt x="68" y="30"/>
                  </a:lnTo>
                  <a:close/>
                </a:path>
              </a:pathLst>
            </a:custGeom>
            <a:grpFill/>
            <a:ln w="0">
              <a:noFill/>
              <a:prstDash val="solid"/>
              <a:round/>
              <a:headEnd/>
              <a:tailEnd/>
            </a:ln>
            <a:extLst/>
          </p:spPr>
          <p:txBody>
            <a:bodyPr/>
            <a:lstStyle/>
            <a:p>
              <a:endParaRPr lang="zh-CN" altLang="en-US">
                <a:solidFill>
                  <a:schemeClr val="accent1"/>
                </a:solidFill>
              </a:endParaRPr>
            </a:p>
          </p:txBody>
        </p:sp>
        <p:sp>
          <p:nvSpPr>
            <p:cNvPr id="57" name="Freeform 106"/>
            <p:cNvSpPr>
              <a:spLocks/>
            </p:cNvSpPr>
            <p:nvPr/>
          </p:nvSpPr>
          <p:spPr bwMode="gray">
            <a:xfrm>
              <a:off x="9726136" y="5055430"/>
              <a:ext cx="162262" cy="333775"/>
            </a:xfrm>
            <a:custGeom>
              <a:avLst/>
              <a:gdLst>
                <a:gd name="T0" fmla="*/ 68 w 68"/>
                <a:gd name="T1" fmla="*/ 30 h 156"/>
                <a:gd name="T2" fmla="*/ 54 w 68"/>
                <a:gd name="T3" fmla="*/ 28 h 156"/>
                <a:gd name="T4" fmla="*/ 46 w 68"/>
                <a:gd name="T5" fmla="*/ 22 h 156"/>
                <a:gd name="T6" fmla="*/ 40 w 68"/>
                <a:gd name="T7" fmla="*/ 14 h 156"/>
                <a:gd name="T8" fmla="*/ 36 w 68"/>
                <a:gd name="T9" fmla="*/ 0 h 156"/>
                <a:gd name="T10" fmla="*/ 32 w 68"/>
                <a:gd name="T11" fmla="*/ 0 h 156"/>
                <a:gd name="T12" fmla="*/ 26 w 68"/>
                <a:gd name="T13" fmla="*/ 2 h 156"/>
                <a:gd name="T14" fmla="*/ 22 w 68"/>
                <a:gd name="T15" fmla="*/ 6 h 156"/>
                <a:gd name="T16" fmla="*/ 28 w 68"/>
                <a:gd name="T17" fmla="*/ 22 h 156"/>
                <a:gd name="T18" fmla="*/ 28 w 68"/>
                <a:gd name="T19" fmla="*/ 40 h 156"/>
                <a:gd name="T20" fmla="*/ 24 w 68"/>
                <a:gd name="T21" fmla="*/ 60 h 156"/>
                <a:gd name="T22" fmla="*/ 18 w 68"/>
                <a:gd name="T23" fmla="*/ 78 h 156"/>
                <a:gd name="T24" fmla="*/ 14 w 68"/>
                <a:gd name="T25" fmla="*/ 96 h 156"/>
                <a:gd name="T26" fmla="*/ 8 w 68"/>
                <a:gd name="T27" fmla="*/ 118 h 156"/>
                <a:gd name="T28" fmla="*/ 4 w 68"/>
                <a:gd name="T29" fmla="*/ 136 h 156"/>
                <a:gd name="T30" fmla="*/ 0 w 68"/>
                <a:gd name="T31" fmla="*/ 156 h 156"/>
                <a:gd name="T32" fmla="*/ 12 w 68"/>
                <a:gd name="T33" fmla="*/ 144 h 156"/>
                <a:gd name="T34" fmla="*/ 24 w 68"/>
                <a:gd name="T35" fmla="*/ 126 h 156"/>
                <a:gd name="T36" fmla="*/ 38 w 68"/>
                <a:gd name="T37" fmla="*/ 104 h 156"/>
                <a:gd name="T38" fmla="*/ 50 w 68"/>
                <a:gd name="T39" fmla="*/ 84 h 156"/>
                <a:gd name="T40" fmla="*/ 60 w 68"/>
                <a:gd name="T41" fmla="*/ 62 h 156"/>
                <a:gd name="T42" fmla="*/ 66 w 68"/>
                <a:gd name="T43" fmla="*/ 44 h 156"/>
                <a:gd name="T44" fmla="*/ 68 w 68"/>
                <a:gd name="T45" fmla="*/ 3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8" h="156">
                  <a:moveTo>
                    <a:pt x="68" y="30"/>
                  </a:moveTo>
                  <a:lnTo>
                    <a:pt x="54" y="28"/>
                  </a:lnTo>
                  <a:lnTo>
                    <a:pt x="46" y="22"/>
                  </a:lnTo>
                  <a:lnTo>
                    <a:pt x="40" y="14"/>
                  </a:lnTo>
                  <a:lnTo>
                    <a:pt x="36" y="0"/>
                  </a:lnTo>
                  <a:lnTo>
                    <a:pt x="32" y="0"/>
                  </a:lnTo>
                  <a:lnTo>
                    <a:pt x="26" y="2"/>
                  </a:lnTo>
                  <a:lnTo>
                    <a:pt x="22" y="6"/>
                  </a:lnTo>
                  <a:lnTo>
                    <a:pt x="28" y="22"/>
                  </a:lnTo>
                  <a:lnTo>
                    <a:pt x="28" y="40"/>
                  </a:lnTo>
                  <a:lnTo>
                    <a:pt x="24" y="60"/>
                  </a:lnTo>
                  <a:lnTo>
                    <a:pt x="18" y="78"/>
                  </a:lnTo>
                  <a:lnTo>
                    <a:pt x="14" y="96"/>
                  </a:lnTo>
                  <a:lnTo>
                    <a:pt x="8" y="118"/>
                  </a:lnTo>
                  <a:lnTo>
                    <a:pt x="4" y="136"/>
                  </a:lnTo>
                  <a:lnTo>
                    <a:pt x="0" y="156"/>
                  </a:lnTo>
                  <a:lnTo>
                    <a:pt x="12" y="144"/>
                  </a:lnTo>
                  <a:lnTo>
                    <a:pt x="24" y="126"/>
                  </a:lnTo>
                  <a:lnTo>
                    <a:pt x="38" y="104"/>
                  </a:lnTo>
                  <a:lnTo>
                    <a:pt x="50" y="84"/>
                  </a:lnTo>
                  <a:lnTo>
                    <a:pt x="60" y="62"/>
                  </a:lnTo>
                  <a:lnTo>
                    <a:pt x="66" y="44"/>
                  </a:lnTo>
                  <a:lnTo>
                    <a:pt x="68" y="30"/>
                  </a:lnTo>
                </a:path>
              </a:pathLst>
            </a:custGeom>
            <a:grpFill/>
            <a:ln w="12700">
              <a:noFill/>
              <a:prstDash val="solid"/>
              <a:round/>
              <a:headEnd/>
              <a:tailEnd/>
            </a:ln>
            <a:extLst/>
          </p:spPr>
          <p:txBody>
            <a:bodyPr/>
            <a:lstStyle/>
            <a:p>
              <a:endParaRPr lang="zh-CN" altLang="en-US">
                <a:solidFill>
                  <a:schemeClr val="accent1"/>
                </a:solidFill>
              </a:endParaRPr>
            </a:p>
          </p:txBody>
        </p:sp>
        <p:sp>
          <p:nvSpPr>
            <p:cNvPr id="58" name="Freeform 107"/>
            <p:cNvSpPr>
              <a:spLocks/>
            </p:cNvSpPr>
            <p:nvPr/>
          </p:nvSpPr>
          <p:spPr bwMode="gray">
            <a:xfrm>
              <a:off x="4772376" y="3061339"/>
              <a:ext cx="23862" cy="4279"/>
            </a:xfrm>
            <a:custGeom>
              <a:avLst/>
              <a:gdLst>
                <a:gd name="T0" fmla="*/ 10 w 10"/>
                <a:gd name="T1" fmla="*/ 2 h 2"/>
                <a:gd name="T2" fmla="*/ 4 w 10"/>
                <a:gd name="T3" fmla="*/ 0 h 2"/>
                <a:gd name="T4" fmla="*/ 0 w 10"/>
                <a:gd name="T5" fmla="*/ 0 h 2"/>
                <a:gd name="T6" fmla="*/ 10 w 10"/>
                <a:gd name="T7" fmla="*/ 2 h 2"/>
              </a:gdLst>
              <a:ahLst/>
              <a:cxnLst>
                <a:cxn ang="0">
                  <a:pos x="T0" y="T1"/>
                </a:cxn>
                <a:cxn ang="0">
                  <a:pos x="T2" y="T3"/>
                </a:cxn>
                <a:cxn ang="0">
                  <a:pos x="T4" y="T5"/>
                </a:cxn>
                <a:cxn ang="0">
                  <a:pos x="T6" y="T7"/>
                </a:cxn>
              </a:cxnLst>
              <a:rect l="0" t="0" r="r" b="b"/>
              <a:pathLst>
                <a:path w="10" h="2">
                  <a:moveTo>
                    <a:pt x="10" y="2"/>
                  </a:moveTo>
                  <a:lnTo>
                    <a:pt x="4" y="0"/>
                  </a:lnTo>
                  <a:lnTo>
                    <a:pt x="0" y="0"/>
                  </a:lnTo>
                  <a:lnTo>
                    <a:pt x="10" y="2"/>
                  </a:lnTo>
                  <a:close/>
                </a:path>
              </a:pathLst>
            </a:custGeom>
            <a:grpFill/>
            <a:ln w="0">
              <a:noFill/>
              <a:prstDash val="solid"/>
              <a:round/>
              <a:headEnd/>
              <a:tailEnd/>
            </a:ln>
            <a:extLst/>
          </p:spPr>
          <p:txBody>
            <a:bodyPr/>
            <a:lstStyle/>
            <a:p>
              <a:endParaRPr lang="zh-CN" altLang="en-US">
                <a:solidFill>
                  <a:schemeClr val="accent1"/>
                </a:solidFill>
              </a:endParaRPr>
            </a:p>
          </p:txBody>
        </p:sp>
        <p:sp>
          <p:nvSpPr>
            <p:cNvPr id="59" name="Freeform 108"/>
            <p:cNvSpPr>
              <a:spLocks/>
            </p:cNvSpPr>
            <p:nvPr/>
          </p:nvSpPr>
          <p:spPr bwMode="gray">
            <a:xfrm>
              <a:off x="4772376" y="3061339"/>
              <a:ext cx="23862" cy="4279"/>
            </a:xfrm>
            <a:custGeom>
              <a:avLst/>
              <a:gdLst>
                <a:gd name="T0" fmla="*/ 10 w 10"/>
                <a:gd name="T1" fmla="*/ 2 h 2"/>
                <a:gd name="T2" fmla="*/ 4 w 10"/>
                <a:gd name="T3" fmla="*/ 0 h 2"/>
                <a:gd name="T4" fmla="*/ 0 w 10"/>
                <a:gd name="T5" fmla="*/ 0 h 2"/>
                <a:gd name="T6" fmla="*/ 10 w 10"/>
                <a:gd name="T7" fmla="*/ 2 h 2"/>
              </a:gdLst>
              <a:ahLst/>
              <a:cxnLst>
                <a:cxn ang="0">
                  <a:pos x="T0" y="T1"/>
                </a:cxn>
                <a:cxn ang="0">
                  <a:pos x="T2" y="T3"/>
                </a:cxn>
                <a:cxn ang="0">
                  <a:pos x="T4" y="T5"/>
                </a:cxn>
                <a:cxn ang="0">
                  <a:pos x="T6" y="T7"/>
                </a:cxn>
              </a:cxnLst>
              <a:rect l="0" t="0" r="r" b="b"/>
              <a:pathLst>
                <a:path w="10" h="2">
                  <a:moveTo>
                    <a:pt x="10" y="2"/>
                  </a:moveTo>
                  <a:lnTo>
                    <a:pt x="4" y="0"/>
                  </a:lnTo>
                  <a:lnTo>
                    <a:pt x="0" y="0"/>
                  </a:lnTo>
                  <a:lnTo>
                    <a:pt x="10" y="2"/>
                  </a:lnTo>
                </a:path>
              </a:pathLst>
            </a:custGeom>
            <a:grpFill/>
            <a:ln w="12700">
              <a:noFill/>
              <a:prstDash val="solid"/>
              <a:round/>
              <a:headEnd/>
              <a:tailEnd/>
            </a:ln>
            <a:extLst/>
          </p:spPr>
          <p:txBody>
            <a:bodyPr/>
            <a:lstStyle/>
            <a:p>
              <a:endParaRPr lang="zh-CN" altLang="en-US">
                <a:solidFill>
                  <a:schemeClr val="accent1"/>
                </a:solidFill>
              </a:endParaRPr>
            </a:p>
          </p:txBody>
        </p:sp>
      </p:grpSp>
      <p:sp>
        <p:nvSpPr>
          <p:cNvPr id="81" name="椭圆 80"/>
          <p:cNvSpPr/>
          <p:nvPr/>
        </p:nvSpPr>
        <p:spPr>
          <a:xfrm>
            <a:off x="3424259" y="2133331"/>
            <a:ext cx="838012" cy="838012"/>
          </a:xfrm>
          <a:prstGeom prst="ellipse">
            <a:avLst/>
          </a:prstGeom>
          <a:solidFill>
            <a:schemeClr val="accent1">
              <a:alpha val="89000"/>
            </a:schemeClr>
          </a:solid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68"/>
          <p:cNvSpPr/>
          <p:nvPr/>
        </p:nvSpPr>
        <p:spPr>
          <a:xfrm flipV="1">
            <a:off x="8180961" y="3424789"/>
            <a:ext cx="3207763" cy="395331"/>
          </a:xfrm>
          <a:custGeom>
            <a:avLst/>
            <a:gdLst>
              <a:gd name="connsiteX0" fmla="*/ 0 w 3180944"/>
              <a:gd name="connsiteY0" fmla="*/ 408562 h 408562"/>
              <a:gd name="connsiteX1" fmla="*/ 136187 w 3180944"/>
              <a:gd name="connsiteY1" fmla="*/ 0 h 408562"/>
              <a:gd name="connsiteX2" fmla="*/ 3180944 w 3180944"/>
              <a:gd name="connsiteY2" fmla="*/ 0 h 408562"/>
            </a:gdLst>
            <a:ahLst/>
            <a:cxnLst>
              <a:cxn ang="0">
                <a:pos x="connsiteX0" y="connsiteY0"/>
              </a:cxn>
              <a:cxn ang="0">
                <a:pos x="connsiteX1" y="connsiteY1"/>
              </a:cxn>
              <a:cxn ang="0">
                <a:pos x="connsiteX2" y="connsiteY2"/>
              </a:cxn>
            </a:cxnLst>
            <a:rect l="l" t="t" r="r" b="b"/>
            <a:pathLst>
              <a:path w="3180944" h="408562">
                <a:moveTo>
                  <a:pt x="0" y="408562"/>
                </a:moveTo>
                <a:lnTo>
                  <a:pt x="136187" y="0"/>
                </a:lnTo>
                <a:lnTo>
                  <a:pt x="3180944" y="0"/>
                </a:lnTo>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70" name="文本框 69"/>
          <p:cNvSpPr txBox="1"/>
          <p:nvPr/>
        </p:nvSpPr>
        <p:spPr>
          <a:xfrm>
            <a:off x="9281967" y="3428040"/>
            <a:ext cx="2215775" cy="400110"/>
          </a:xfrm>
          <a:prstGeom prst="rect">
            <a:avLst/>
          </a:prstGeom>
          <a:noFill/>
        </p:spPr>
        <p:txBody>
          <a:bodyPr wrap="square" rtlCol="0">
            <a:spAutoFit/>
          </a:bodyPr>
          <a:lstStyle/>
          <a:p>
            <a:pPr algn="r"/>
            <a:r>
              <a:rPr lang="en-US" altLang="zh-CN" sz="2000" dirty="0">
                <a:solidFill>
                  <a:schemeClr val="accent2"/>
                </a:solidFill>
                <a:latin typeface="华文细黑" panose="02010600040101010101" pitchFamily="2" charset="-122"/>
                <a:ea typeface="华文细黑" panose="02010600040101010101" pitchFamily="2" charset="-122"/>
              </a:rPr>
              <a:t>China</a:t>
            </a:r>
            <a:endParaRPr lang="zh-CN" altLang="en-US" sz="2000" dirty="0">
              <a:solidFill>
                <a:schemeClr val="accent2"/>
              </a:solidFill>
              <a:latin typeface="华文细黑" panose="02010600040101010101" pitchFamily="2" charset="-122"/>
              <a:ea typeface="华文细黑" panose="02010600040101010101" pitchFamily="2" charset="-122"/>
            </a:endParaRPr>
          </a:p>
        </p:txBody>
      </p:sp>
      <p:sp>
        <p:nvSpPr>
          <p:cNvPr id="71" name="矩形 70"/>
          <p:cNvSpPr/>
          <p:nvPr/>
        </p:nvSpPr>
        <p:spPr>
          <a:xfrm>
            <a:off x="8686138" y="3832820"/>
            <a:ext cx="2811604" cy="789127"/>
          </a:xfrm>
          <a:prstGeom prst="rect">
            <a:avLst/>
          </a:prstGeom>
        </p:spPr>
        <p:txBody>
          <a:bodyPr wrap="square">
            <a:spAutoFit/>
          </a:bodyPr>
          <a:lstStyle/>
          <a:p>
            <a:pPr algn="r">
              <a:lnSpc>
                <a:spcPct val="130000"/>
              </a:lnSpc>
            </a:pPr>
            <a:r>
              <a:rPr lang="en-US" altLang="zh-CN" sz="1200" dirty="0">
                <a:solidFill>
                  <a:schemeClr val="tx1">
                    <a:lumMod val="75000"/>
                    <a:lumOff val="25000"/>
                  </a:schemeClr>
                </a:solidFill>
                <a:latin typeface="+mn-ea"/>
              </a:rPr>
              <a:t>Please enter your content here, can be used to paste by copying your text and choose to keep only text. </a:t>
            </a:r>
          </a:p>
        </p:txBody>
      </p:sp>
      <p:sp>
        <p:nvSpPr>
          <p:cNvPr id="73" name="任意多边形 72"/>
          <p:cNvSpPr/>
          <p:nvPr/>
        </p:nvSpPr>
        <p:spPr>
          <a:xfrm>
            <a:off x="5641540" y="2647786"/>
            <a:ext cx="340468" cy="2300324"/>
          </a:xfrm>
          <a:custGeom>
            <a:avLst/>
            <a:gdLst>
              <a:gd name="connsiteX0" fmla="*/ 340468 w 340468"/>
              <a:gd name="connsiteY0" fmla="*/ 0 h 2675107"/>
              <a:gd name="connsiteX1" fmla="*/ 0 w 340468"/>
              <a:gd name="connsiteY1" fmla="*/ 48638 h 2675107"/>
              <a:gd name="connsiteX2" fmla="*/ 0 w 340468"/>
              <a:gd name="connsiteY2" fmla="*/ 2675107 h 2675107"/>
            </a:gdLst>
            <a:ahLst/>
            <a:cxnLst>
              <a:cxn ang="0">
                <a:pos x="connsiteX0" y="connsiteY0"/>
              </a:cxn>
              <a:cxn ang="0">
                <a:pos x="connsiteX1" y="connsiteY1"/>
              </a:cxn>
              <a:cxn ang="0">
                <a:pos x="connsiteX2" y="connsiteY2"/>
              </a:cxn>
            </a:cxnLst>
            <a:rect l="l" t="t" r="r" b="b"/>
            <a:pathLst>
              <a:path w="340468" h="2675107">
                <a:moveTo>
                  <a:pt x="340468" y="0"/>
                </a:moveTo>
                <a:lnTo>
                  <a:pt x="0" y="48638"/>
                </a:lnTo>
                <a:lnTo>
                  <a:pt x="0" y="2675107"/>
                </a:lnTo>
              </a:path>
            </a:pathLst>
          </a:cu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endParaRPr>
          </a:p>
        </p:txBody>
      </p:sp>
      <p:sp>
        <p:nvSpPr>
          <p:cNvPr id="74" name="文本框 73"/>
          <p:cNvSpPr txBox="1"/>
          <p:nvPr/>
        </p:nvSpPr>
        <p:spPr>
          <a:xfrm>
            <a:off x="4526117" y="4959075"/>
            <a:ext cx="2215775" cy="400110"/>
          </a:xfrm>
          <a:prstGeom prst="rect">
            <a:avLst/>
          </a:prstGeom>
          <a:noFill/>
        </p:spPr>
        <p:txBody>
          <a:bodyPr wrap="square" rtlCol="0">
            <a:spAutoFit/>
          </a:bodyPr>
          <a:lstStyle/>
          <a:p>
            <a:pPr algn="ctr"/>
            <a:r>
              <a:rPr lang="en-US" altLang="zh-CN" sz="2000" dirty="0">
                <a:solidFill>
                  <a:schemeClr val="accent4"/>
                </a:solidFill>
                <a:latin typeface="华文细黑" panose="02010600040101010101" pitchFamily="2" charset="-122"/>
                <a:ea typeface="华文细黑" panose="02010600040101010101" pitchFamily="2" charset="-122"/>
              </a:rPr>
              <a:t>European</a:t>
            </a:r>
            <a:endParaRPr lang="zh-CN" altLang="en-US" sz="2000" dirty="0">
              <a:solidFill>
                <a:schemeClr val="accent4"/>
              </a:solidFill>
              <a:latin typeface="华文细黑" panose="02010600040101010101" pitchFamily="2" charset="-122"/>
              <a:ea typeface="华文细黑" panose="02010600040101010101" pitchFamily="2" charset="-122"/>
            </a:endParaRPr>
          </a:p>
        </p:txBody>
      </p:sp>
      <p:sp>
        <p:nvSpPr>
          <p:cNvPr id="75" name="矩形 74"/>
          <p:cNvSpPr/>
          <p:nvPr/>
        </p:nvSpPr>
        <p:spPr>
          <a:xfrm>
            <a:off x="4161262" y="5320874"/>
            <a:ext cx="2945484" cy="789127"/>
          </a:xfrm>
          <a:prstGeom prst="rect">
            <a:avLst/>
          </a:prstGeom>
        </p:spPr>
        <p:txBody>
          <a:bodyPr wrap="square">
            <a:spAutoFit/>
          </a:bodyPr>
          <a:lstStyle/>
          <a:p>
            <a:pPr algn="ctr">
              <a:lnSpc>
                <a:spcPct val="130000"/>
              </a:lnSpc>
            </a:pPr>
            <a:r>
              <a:rPr lang="en-US" altLang="zh-CN" sz="1200" dirty="0">
                <a:solidFill>
                  <a:schemeClr val="tx1">
                    <a:lumMod val="75000"/>
                    <a:lumOff val="25000"/>
                  </a:schemeClr>
                </a:solidFill>
                <a:latin typeface="+mn-ea"/>
              </a:rPr>
              <a:t>Please enter your content here, can be used to paste by copying your text and choose to keep only text. </a:t>
            </a:r>
          </a:p>
        </p:txBody>
      </p:sp>
      <p:sp>
        <p:nvSpPr>
          <p:cNvPr id="77" name="任意多边形 76"/>
          <p:cNvSpPr/>
          <p:nvPr/>
        </p:nvSpPr>
        <p:spPr>
          <a:xfrm>
            <a:off x="817919" y="3048506"/>
            <a:ext cx="2912690" cy="398834"/>
          </a:xfrm>
          <a:custGeom>
            <a:avLst/>
            <a:gdLst>
              <a:gd name="connsiteX0" fmla="*/ 3005847 w 3005847"/>
              <a:gd name="connsiteY0" fmla="*/ 0 h 398834"/>
              <a:gd name="connsiteX1" fmla="*/ 2879387 w 3005847"/>
              <a:gd name="connsiteY1" fmla="*/ 398834 h 398834"/>
              <a:gd name="connsiteX2" fmla="*/ 0 w 3005847"/>
              <a:gd name="connsiteY2" fmla="*/ 398834 h 398834"/>
            </a:gdLst>
            <a:ahLst/>
            <a:cxnLst>
              <a:cxn ang="0">
                <a:pos x="connsiteX0" y="connsiteY0"/>
              </a:cxn>
              <a:cxn ang="0">
                <a:pos x="connsiteX1" y="connsiteY1"/>
              </a:cxn>
              <a:cxn ang="0">
                <a:pos x="connsiteX2" y="connsiteY2"/>
              </a:cxn>
            </a:cxnLst>
            <a:rect l="l" t="t" r="r" b="b"/>
            <a:pathLst>
              <a:path w="3005847" h="398834">
                <a:moveTo>
                  <a:pt x="3005847" y="0"/>
                </a:moveTo>
                <a:lnTo>
                  <a:pt x="2879387" y="398834"/>
                </a:lnTo>
                <a:lnTo>
                  <a:pt x="0" y="398834"/>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accent1"/>
                </a:solidFill>
              </a:rPr>
              <a:t> </a:t>
            </a:r>
            <a:endParaRPr lang="zh-CN" altLang="en-US" dirty="0">
              <a:solidFill>
                <a:schemeClr val="accent1"/>
              </a:solidFill>
            </a:endParaRPr>
          </a:p>
        </p:txBody>
      </p:sp>
      <p:sp>
        <p:nvSpPr>
          <p:cNvPr id="78" name="文本框 77"/>
          <p:cNvSpPr txBox="1"/>
          <p:nvPr/>
        </p:nvSpPr>
        <p:spPr>
          <a:xfrm>
            <a:off x="733172" y="3054296"/>
            <a:ext cx="2366685" cy="400110"/>
          </a:xfrm>
          <a:prstGeom prst="rect">
            <a:avLst/>
          </a:prstGeom>
          <a:noFill/>
        </p:spPr>
        <p:txBody>
          <a:bodyPr wrap="square" rtlCol="0">
            <a:spAutoFit/>
          </a:bodyPr>
          <a:lstStyle/>
          <a:p>
            <a:r>
              <a:rPr lang="zh-CN" altLang="en-US" sz="2000" dirty="0">
                <a:solidFill>
                  <a:schemeClr val="accent1"/>
                </a:solidFill>
                <a:latin typeface="华文细黑" panose="02010600040101010101" pitchFamily="2" charset="-122"/>
                <a:ea typeface="华文细黑" panose="02010600040101010101" pitchFamily="2" charset="-122"/>
              </a:rPr>
              <a:t>North America</a:t>
            </a:r>
          </a:p>
        </p:txBody>
      </p:sp>
      <p:sp>
        <p:nvSpPr>
          <p:cNvPr id="79" name="矩形 78"/>
          <p:cNvSpPr/>
          <p:nvPr/>
        </p:nvSpPr>
        <p:spPr>
          <a:xfrm>
            <a:off x="733172" y="3445279"/>
            <a:ext cx="2844854" cy="789127"/>
          </a:xfrm>
          <a:prstGeom prst="rect">
            <a:avLst/>
          </a:prstGeom>
        </p:spPr>
        <p:txBody>
          <a:bodyPr wrap="square">
            <a:spAutoFit/>
          </a:bodyPr>
          <a:lstStyle/>
          <a:p>
            <a:pPr>
              <a:lnSpc>
                <a:spcPct val="130000"/>
              </a:lnSpc>
            </a:pPr>
            <a:r>
              <a:rPr lang="en-US" altLang="zh-CN" sz="1200" dirty="0">
                <a:solidFill>
                  <a:schemeClr val="tx1">
                    <a:lumMod val="75000"/>
                    <a:lumOff val="25000"/>
                  </a:schemeClr>
                </a:solidFill>
                <a:latin typeface="+mn-ea"/>
              </a:rPr>
              <a:t>Please enter your content here, can be used to paste by copying your text and choose to keep only text. </a:t>
            </a:r>
          </a:p>
        </p:txBody>
      </p:sp>
      <p:sp>
        <p:nvSpPr>
          <p:cNvPr id="80" name="文本框 79"/>
          <p:cNvSpPr txBox="1"/>
          <p:nvPr/>
        </p:nvSpPr>
        <p:spPr>
          <a:xfrm>
            <a:off x="3304825" y="2367671"/>
            <a:ext cx="1076880" cy="369332"/>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zh-CN"/>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sz="2000" dirty="0">
                <a:solidFill>
                  <a:schemeClr val="bg1"/>
                </a:solidFill>
              </a:rPr>
              <a:t>18.2</a:t>
            </a:r>
            <a:r>
              <a:rPr lang="en-US" altLang="zh-CN" sz="1200" dirty="0">
                <a:solidFill>
                  <a:schemeClr val="bg1"/>
                </a:solidFill>
              </a:rPr>
              <a:t>%</a:t>
            </a:r>
            <a:endParaRPr lang="zh-CN" altLang="en-US" sz="1200" dirty="0">
              <a:solidFill>
                <a:schemeClr val="bg1"/>
              </a:solidFill>
            </a:endParaRPr>
          </a:p>
        </p:txBody>
      </p:sp>
      <p:sp>
        <p:nvSpPr>
          <p:cNvPr id="82" name="椭圆 81"/>
          <p:cNvSpPr/>
          <p:nvPr/>
        </p:nvSpPr>
        <p:spPr>
          <a:xfrm>
            <a:off x="6101442" y="2127045"/>
            <a:ext cx="838012" cy="838012"/>
          </a:xfrm>
          <a:prstGeom prst="ellipse">
            <a:avLst/>
          </a:prstGeom>
          <a:solidFill>
            <a:schemeClr val="accent4">
              <a:alpha val="89000"/>
            </a:schemeClr>
          </a:solid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文本框 75"/>
          <p:cNvSpPr txBox="1"/>
          <p:nvPr/>
        </p:nvSpPr>
        <p:spPr>
          <a:xfrm>
            <a:off x="6078416" y="2361385"/>
            <a:ext cx="884064" cy="369332"/>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zh-CN"/>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sz="2000" dirty="0">
                <a:solidFill>
                  <a:schemeClr val="bg1"/>
                </a:solidFill>
              </a:rPr>
              <a:t>33.4</a:t>
            </a:r>
            <a:r>
              <a:rPr lang="en-US" altLang="zh-CN" sz="1200" dirty="0">
                <a:solidFill>
                  <a:schemeClr val="bg1"/>
                </a:solidFill>
              </a:rPr>
              <a:t>%</a:t>
            </a:r>
            <a:endParaRPr lang="zh-CN" altLang="en-US" sz="1200" dirty="0">
              <a:solidFill>
                <a:schemeClr val="bg1"/>
              </a:solidFill>
            </a:endParaRPr>
          </a:p>
        </p:txBody>
      </p:sp>
      <p:sp>
        <p:nvSpPr>
          <p:cNvPr id="83" name="椭圆 82"/>
          <p:cNvSpPr/>
          <p:nvPr/>
        </p:nvSpPr>
        <p:spPr>
          <a:xfrm>
            <a:off x="7614631" y="2537892"/>
            <a:ext cx="838012" cy="838012"/>
          </a:xfrm>
          <a:prstGeom prst="ellipse">
            <a:avLst/>
          </a:prstGeom>
          <a:solidFill>
            <a:schemeClr val="accent2">
              <a:alpha val="89000"/>
            </a:schemeClr>
          </a:solid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文本框 71"/>
          <p:cNvSpPr txBox="1"/>
          <p:nvPr/>
        </p:nvSpPr>
        <p:spPr>
          <a:xfrm>
            <a:off x="7495197" y="2772232"/>
            <a:ext cx="1076880" cy="369332"/>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zh-CN"/>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sz="2000" dirty="0">
                <a:solidFill>
                  <a:schemeClr val="bg1"/>
                </a:solidFill>
              </a:rPr>
              <a:t>56</a:t>
            </a:r>
            <a:r>
              <a:rPr lang="en-US" altLang="zh-CN" sz="1200" dirty="0">
                <a:solidFill>
                  <a:schemeClr val="bg1"/>
                </a:solidFill>
              </a:rPr>
              <a:t>%</a:t>
            </a:r>
            <a:endParaRPr lang="zh-CN" altLang="en-US" sz="1200" dirty="0">
              <a:solidFill>
                <a:schemeClr val="bg1"/>
              </a:solidFill>
            </a:endParaRPr>
          </a:p>
        </p:txBody>
      </p:sp>
      <p:sp>
        <p:nvSpPr>
          <p:cNvPr id="85" name="文本框 84"/>
          <p:cNvSpPr txBox="1"/>
          <p:nvPr/>
        </p:nvSpPr>
        <p:spPr>
          <a:xfrm>
            <a:off x="1342723" y="178376"/>
            <a:ext cx="3359906" cy="584775"/>
          </a:xfrm>
          <a:prstGeom prst="rect">
            <a:avLst/>
          </a:prstGeom>
          <a:noFill/>
        </p:spPr>
        <p:txBody>
          <a:bodyPr wrap="square" rtlCol="0">
            <a:spAutoFit/>
          </a:bodyPr>
          <a:lstStyle/>
          <a:p>
            <a:r>
              <a:rPr lang="zh-CN" altLang="en-US" sz="3200" dirty="0">
                <a:solidFill>
                  <a:schemeClr val="tx1">
                    <a:lumMod val="75000"/>
                    <a:lumOff val="25000"/>
                  </a:schemeClr>
                </a:solidFill>
              </a:rPr>
              <a:t>请输入您的标题</a:t>
            </a:r>
          </a:p>
        </p:txBody>
      </p:sp>
      <p:sp>
        <p:nvSpPr>
          <p:cNvPr id="86" name="矩形 85"/>
          <p:cNvSpPr/>
          <p:nvPr/>
        </p:nvSpPr>
        <p:spPr>
          <a:xfrm>
            <a:off x="1342723" y="663471"/>
            <a:ext cx="3964522" cy="265394"/>
          </a:xfrm>
          <a:prstGeom prst="rect">
            <a:avLst/>
          </a:prstGeom>
        </p:spPr>
        <p:txBody>
          <a:bodyPr wrap="square">
            <a:spAutoFit/>
          </a:bodyPr>
          <a:lstStyle/>
          <a:p>
            <a:pPr>
              <a:lnSpc>
                <a:spcPct val="120000"/>
              </a:lnSpc>
            </a:pPr>
            <a:r>
              <a:rPr lang="en-US" altLang="zh-CN" sz="1000" dirty="0">
                <a:solidFill>
                  <a:schemeClr val="tx1">
                    <a:lumMod val="75000"/>
                    <a:lumOff val="25000"/>
                  </a:schemeClr>
                </a:solidFill>
              </a:rPr>
              <a:t>Experience as your reference, prudence as your brother.</a:t>
            </a:r>
            <a:endParaRPr lang="zh-CN" altLang="en-US" sz="1000" dirty="0">
              <a:solidFill>
                <a:schemeClr val="tx1">
                  <a:lumMod val="75000"/>
                  <a:lumOff val="25000"/>
                </a:schemeClr>
              </a:solidFill>
              <a:latin typeface="ITC Avant Garde Std XLt" panose="020B0302020202020204" pitchFamily="34" charset="0"/>
            </a:endParaRPr>
          </a:p>
        </p:txBody>
      </p:sp>
      <p:sp>
        <p:nvSpPr>
          <p:cNvPr id="87" name="矩形 86"/>
          <p:cNvSpPr>
            <a:spLocks noChangeAspect="1"/>
          </p:cNvSpPr>
          <p:nvPr>
            <p:custDataLst>
              <p:tags r:id="rId1"/>
            </p:custDataLst>
          </p:nvPr>
        </p:nvSpPr>
        <p:spPr>
          <a:xfrm>
            <a:off x="-192989" y="-214853"/>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71433457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5"/>
                                        </p:tgtEl>
                                        <p:attrNameLst>
                                          <p:attrName>style.visibility</p:attrName>
                                        </p:attrNameLst>
                                      </p:cBhvr>
                                      <p:to>
                                        <p:strVal val="visible"/>
                                      </p:to>
                                    </p:set>
                                    <p:animEffect transition="in" filter="fade">
                                      <p:cBhvr>
                                        <p:cTn id="7" dur="750"/>
                                        <p:tgtEl>
                                          <p:spTgt spid="85"/>
                                        </p:tgtEl>
                                      </p:cBhvr>
                                    </p:animEffect>
                                  </p:childTnLst>
                                </p:cTn>
                              </p:par>
                              <p:par>
                                <p:cTn id="8" presetID="63" presetClass="path" presetSubtype="0" decel="50000" fill="hold" grpId="1" nodeType="withEffect">
                                  <p:stCondLst>
                                    <p:cond delay="0"/>
                                  </p:stCondLst>
                                  <p:childTnLst>
                                    <p:animMotion origin="layout" path="M 0.01523 1.85185E-6 L -0.10886 1.85185E-6 " pathEditMode="relative" rAng="0" ptsTypes="AA">
                                      <p:cBhvr>
                                        <p:cTn id="9" dur="750" spd="-100000" fill="hold"/>
                                        <p:tgtEl>
                                          <p:spTgt spid="85"/>
                                        </p:tgtEl>
                                        <p:attrNameLst>
                                          <p:attrName>ppt_x</p:attrName>
                                          <p:attrName>ppt_y</p:attrName>
                                        </p:attrNameLst>
                                      </p:cBhvr>
                                      <p:rCtr x="-6211" y="0"/>
                                    </p:animMotion>
                                  </p:childTnLst>
                                </p:cTn>
                              </p:par>
                              <p:par>
                                <p:cTn id="10" presetID="35" presetClass="path" presetSubtype="0" accel="50000" decel="50000" fill="hold" grpId="2" nodeType="withEffect">
                                  <p:stCondLst>
                                    <p:cond delay="750"/>
                                  </p:stCondLst>
                                  <p:childTnLst>
                                    <p:animMotion origin="layout" path="M 0.01601 1.85185E-6 L 3.33333E-6 1.85185E-6 " pathEditMode="relative" rAng="0" ptsTypes="AA">
                                      <p:cBhvr>
                                        <p:cTn id="11" dur="750" fill="hold"/>
                                        <p:tgtEl>
                                          <p:spTgt spid="85"/>
                                        </p:tgtEl>
                                        <p:attrNameLst>
                                          <p:attrName>ppt_x</p:attrName>
                                          <p:attrName>ppt_y</p:attrName>
                                        </p:attrNameLst>
                                      </p:cBhvr>
                                      <p:rCtr x="-807" y="0"/>
                                    </p:animMotion>
                                  </p:childTnLst>
                                </p:cTn>
                              </p:par>
                              <p:par>
                                <p:cTn id="12" presetID="10" presetClass="entr" presetSubtype="0" fill="hold" grpId="0" nodeType="withEffect">
                                  <p:stCondLst>
                                    <p:cond delay="750"/>
                                  </p:stCondLst>
                                  <p:childTnLst>
                                    <p:set>
                                      <p:cBhvr>
                                        <p:cTn id="13" dur="1" fill="hold">
                                          <p:stCondLst>
                                            <p:cond delay="0"/>
                                          </p:stCondLst>
                                        </p:cTn>
                                        <p:tgtEl>
                                          <p:spTgt spid="86"/>
                                        </p:tgtEl>
                                        <p:attrNameLst>
                                          <p:attrName>style.visibility</p:attrName>
                                        </p:attrNameLst>
                                      </p:cBhvr>
                                      <p:to>
                                        <p:strVal val="visible"/>
                                      </p:to>
                                    </p:set>
                                    <p:animEffect transition="in" filter="fade">
                                      <p:cBhvr>
                                        <p:cTn id="14" dur="750"/>
                                        <p:tgtEl>
                                          <p:spTgt spid="86"/>
                                        </p:tgtEl>
                                      </p:cBhvr>
                                    </p:animEffect>
                                  </p:childTnLst>
                                </p:cTn>
                              </p:par>
                              <p:par>
                                <p:cTn id="15" presetID="35" presetClass="path" presetSubtype="0" accel="50000" decel="50000" fill="hold" grpId="1" nodeType="withEffect">
                                  <p:stCondLst>
                                    <p:cond delay="750"/>
                                  </p:stCondLst>
                                  <p:childTnLst>
                                    <p:animMotion origin="layout" path="M 0.01601 -3.7037E-6 L 8.33333E-7 -3.7037E-6 " pathEditMode="relative" rAng="0" ptsTypes="AA">
                                      <p:cBhvr>
                                        <p:cTn id="16" dur="750" fill="hold"/>
                                        <p:tgtEl>
                                          <p:spTgt spid="86"/>
                                        </p:tgtEl>
                                        <p:attrNameLst>
                                          <p:attrName>ppt_x</p:attrName>
                                          <p:attrName>ppt_y</p:attrName>
                                        </p:attrNameLst>
                                      </p:cBhvr>
                                      <p:rCtr x="-807" y="0"/>
                                    </p:animMotion>
                                  </p:childTnLst>
                                </p:cTn>
                              </p:par>
                              <p:par>
                                <p:cTn id="17" presetID="10" presetClass="entr" presetSubtype="0"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750"/>
                                        <p:tgtEl>
                                          <p:spTgt spid="20"/>
                                        </p:tgtEl>
                                      </p:cBhvr>
                                    </p:animEffect>
                                  </p:childTnLst>
                                </p:cTn>
                              </p:par>
                              <p:par>
                                <p:cTn id="20" presetID="63" presetClass="path" presetSubtype="0" decel="50000" fill="hold" nodeType="withEffect">
                                  <p:stCondLst>
                                    <p:cond delay="0"/>
                                  </p:stCondLst>
                                  <p:childTnLst>
                                    <p:animMotion origin="layout" path="M 0.01523 3.7037E-6 L -0.10885 3.7037E-6 " pathEditMode="relative" rAng="0" ptsTypes="AA">
                                      <p:cBhvr>
                                        <p:cTn id="21" dur="750" spd="-100000" fill="hold"/>
                                        <p:tgtEl>
                                          <p:spTgt spid="20"/>
                                        </p:tgtEl>
                                        <p:attrNameLst>
                                          <p:attrName>ppt_x</p:attrName>
                                          <p:attrName>ppt_y</p:attrName>
                                        </p:attrNameLst>
                                      </p:cBhvr>
                                      <p:rCtr x="-6211" y="0"/>
                                    </p:animMotion>
                                  </p:childTnLst>
                                </p:cTn>
                              </p:par>
                              <p:par>
                                <p:cTn id="22" presetID="35" presetClass="path" presetSubtype="0" accel="50000" decel="50000" fill="hold" nodeType="withEffect">
                                  <p:stCondLst>
                                    <p:cond delay="750"/>
                                  </p:stCondLst>
                                  <p:childTnLst>
                                    <p:animMotion origin="layout" path="M 0.01602 3.7037E-6 L 0 3.7037E-6 " pathEditMode="relative" rAng="0" ptsTypes="AA">
                                      <p:cBhvr>
                                        <p:cTn id="23" dur="750" fill="hold"/>
                                        <p:tgtEl>
                                          <p:spTgt spid="20"/>
                                        </p:tgtEl>
                                        <p:attrNameLst>
                                          <p:attrName>ppt_x</p:attrName>
                                          <p:attrName>ppt_y</p:attrName>
                                        </p:attrNameLst>
                                      </p:cBhvr>
                                      <p:rCtr x="-807" y="0"/>
                                    </p:animMotion>
                                  </p:childTnLst>
                                </p:cTn>
                              </p:par>
                              <p:par>
                                <p:cTn id="24" presetID="53" presetClass="entr" presetSubtype="16" fill="hold" grpId="0" nodeType="withEffect">
                                  <p:stCondLst>
                                    <p:cond delay="1750"/>
                                  </p:stCondLst>
                                  <p:childTnLst>
                                    <p:set>
                                      <p:cBhvr>
                                        <p:cTn id="25" dur="1" fill="hold">
                                          <p:stCondLst>
                                            <p:cond delay="0"/>
                                          </p:stCondLst>
                                        </p:cTn>
                                        <p:tgtEl>
                                          <p:spTgt spid="80"/>
                                        </p:tgtEl>
                                        <p:attrNameLst>
                                          <p:attrName>style.visibility</p:attrName>
                                        </p:attrNameLst>
                                      </p:cBhvr>
                                      <p:to>
                                        <p:strVal val="visible"/>
                                      </p:to>
                                    </p:set>
                                    <p:anim calcmode="lin" valueType="num">
                                      <p:cBhvr>
                                        <p:cTn id="26" dur="750" fill="hold"/>
                                        <p:tgtEl>
                                          <p:spTgt spid="80"/>
                                        </p:tgtEl>
                                        <p:attrNameLst>
                                          <p:attrName>ppt_w</p:attrName>
                                        </p:attrNameLst>
                                      </p:cBhvr>
                                      <p:tavLst>
                                        <p:tav tm="0">
                                          <p:val>
                                            <p:fltVal val="0"/>
                                          </p:val>
                                        </p:tav>
                                        <p:tav tm="100000">
                                          <p:val>
                                            <p:strVal val="#ppt_w"/>
                                          </p:val>
                                        </p:tav>
                                      </p:tavLst>
                                    </p:anim>
                                    <p:anim calcmode="lin" valueType="num">
                                      <p:cBhvr>
                                        <p:cTn id="27" dur="750" fill="hold"/>
                                        <p:tgtEl>
                                          <p:spTgt spid="80"/>
                                        </p:tgtEl>
                                        <p:attrNameLst>
                                          <p:attrName>ppt_h</p:attrName>
                                        </p:attrNameLst>
                                      </p:cBhvr>
                                      <p:tavLst>
                                        <p:tav tm="0">
                                          <p:val>
                                            <p:fltVal val="0"/>
                                          </p:val>
                                        </p:tav>
                                        <p:tav tm="100000">
                                          <p:val>
                                            <p:strVal val="#ppt_h"/>
                                          </p:val>
                                        </p:tav>
                                      </p:tavLst>
                                    </p:anim>
                                    <p:animEffect transition="in" filter="fade">
                                      <p:cBhvr>
                                        <p:cTn id="28" dur="750"/>
                                        <p:tgtEl>
                                          <p:spTgt spid="80"/>
                                        </p:tgtEl>
                                      </p:cBhvr>
                                    </p:animEffect>
                                  </p:childTnLst>
                                </p:cTn>
                              </p:par>
                              <p:par>
                                <p:cTn id="29" presetID="53" presetClass="entr" presetSubtype="16" fill="hold" grpId="0" nodeType="withEffect">
                                  <p:stCondLst>
                                    <p:cond delay="1750"/>
                                  </p:stCondLst>
                                  <p:childTnLst>
                                    <p:set>
                                      <p:cBhvr>
                                        <p:cTn id="30" dur="1" fill="hold">
                                          <p:stCondLst>
                                            <p:cond delay="0"/>
                                          </p:stCondLst>
                                        </p:cTn>
                                        <p:tgtEl>
                                          <p:spTgt spid="76"/>
                                        </p:tgtEl>
                                        <p:attrNameLst>
                                          <p:attrName>style.visibility</p:attrName>
                                        </p:attrNameLst>
                                      </p:cBhvr>
                                      <p:to>
                                        <p:strVal val="visible"/>
                                      </p:to>
                                    </p:set>
                                    <p:anim calcmode="lin" valueType="num">
                                      <p:cBhvr>
                                        <p:cTn id="31" dur="750" fill="hold"/>
                                        <p:tgtEl>
                                          <p:spTgt spid="76"/>
                                        </p:tgtEl>
                                        <p:attrNameLst>
                                          <p:attrName>ppt_w</p:attrName>
                                        </p:attrNameLst>
                                      </p:cBhvr>
                                      <p:tavLst>
                                        <p:tav tm="0">
                                          <p:val>
                                            <p:fltVal val="0"/>
                                          </p:val>
                                        </p:tav>
                                        <p:tav tm="100000">
                                          <p:val>
                                            <p:strVal val="#ppt_w"/>
                                          </p:val>
                                        </p:tav>
                                      </p:tavLst>
                                    </p:anim>
                                    <p:anim calcmode="lin" valueType="num">
                                      <p:cBhvr>
                                        <p:cTn id="32" dur="750" fill="hold"/>
                                        <p:tgtEl>
                                          <p:spTgt spid="76"/>
                                        </p:tgtEl>
                                        <p:attrNameLst>
                                          <p:attrName>ppt_h</p:attrName>
                                        </p:attrNameLst>
                                      </p:cBhvr>
                                      <p:tavLst>
                                        <p:tav tm="0">
                                          <p:val>
                                            <p:fltVal val="0"/>
                                          </p:val>
                                        </p:tav>
                                        <p:tav tm="100000">
                                          <p:val>
                                            <p:strVal val="#ppt_h"/>
                                          </p:val>
                                        </p:tav>
                                      </p:tavLst>
                                    </p:anim>
                                    <p:animEffect transition="in" filter="fade">
                                      <p:cBhvr>
                                        <p:cTn id="33" dur="750"/>
                                        <p:tgtEl>
                                          <p:spTgt spid="76"/>
                                        </p:tgtEl>
                                      </p:cBhvr>
                                    </p:animEffect>
                                  </p:childTnLst>
                                </p:cTn>
                              </p:par>
                              <p:par>
                                <p:cTn id="34" presetID="53" presetClass="entr" presetSubtype="16" fill="hold" grpId="0" nodeType="withEffect">
                                  <p:stCondLst>
                                    <p:cond delay="1750"/>
                                  </p:stCondLst>
                                  <p:childTnLst>
                                    <p:set>
                                      <p:cBhvr>
                                        <p:cTn id="35" dur="1" fill="hold">
                                          <p:stCondLst>
                                            <p:cond delay="0"/>
                                          </p:stCondLst>
                                        </p:cTn>
                                        <p:tgtEl>
                                          <p:spTgt spid="72"/>
                                        </p:tgtEl>
                                        <p:attrNameLst>
                                          <p:attrName>style.visibility</p:attrName>
                                        </p:attrNameLst>
                                      </p:cBhvr>
                                      <p:to>
                                        <p:strVal val="visible"/>
                                      </p:to>
                                    </p:set>
                                    <p:anim calcmode="lin" valueType="num">
                                      <p:cBhvr>
                                        <p:cTn id="36" dur="750" fill="hold"/>
                                        <p:tgtEl>
                                          <p:spTgt spid="72"/>
                                        </p:tgtEl>
                                        <p:attrNameLst>
                                          <p:attrName>ppt_w</p:attrName>
                                        </p:attrNameLst>
                                      </p:cBhvr>
                                      <p:tavLst>
                                        <p:tav tm="0">
                                          <p:val>
                                            <p:fltVal val="0"/>
                                          </p:val>
                                        </p:tav>
                                        <p:tav tm="100000">
                                          <p:val>
                                            <p:strVal val="#ppt_w"/>
                                          </p:val>
                                        </p:tav>
                                      </p:tavLst>
                                    </p:anim>
                                    <p:anim calcmode="lin" valueType="num">
                                      <p:cBhvr>
                                        <p:cTn id="37" dur="750" fill="hold"/>
                                        <p:tgtEl>
                                          <p:spTgt spid="72"/>
                                        </p:tgtEl>
                                        <p:attrNameLst>
                                          <p:attrName>ppt_h</p:attrName>
                                        </p:attrNameLst>
                                      </p:cBhvr>
                                      <p:tavLst>
                                        <p:tav tm="0">
                                          <p:val>
                                            <p:fltVal val="0"/>
                                          </p:val>
                                        </p:tav>
                                        <p:tav tm="100000">
                                          <p:val>
                                            <p:strVal val="#ppt_h"/>
                                          </p:val>
                                        </p:tav>
                                      </p:tavLst>
                                    </p:anim>
                                    <p:animEffect transition="in" filter="fade">
                                      <p:cBhvr>
                                        <p:cTn id="38" dur="750"/>
                                        <p:tgtEl>
                                          <p:spTgt spid="72"/>
                                        </p:tgtEl>
                                      </p:cBhvr>
                                    </p:animEffect>
                                  </p:childTnLst>
                                </p:cTn>
                              </p:par>
                              <p:par>
                                <p:cTn id="39" presetID="53" presetClass="entr" presetSubtype="16" fill="hold" grpId="0" nodeType="withEffect">
                                  <p:stCondLst>
                                    <p:cond delay="1750"/>
                                  </p:stCondLst>
                                  <p:childTnLst>
                                    <p:set>
                                      <p:cBhvr>
                                        <p:cTn id="40" dur="1" fill="hold">
                                          <p:stCondLst>
                                            <p:cond delay="0"/>
                                          </p:stCondLst>
                                        </p:cTn>
                                        <p:tgtEl>
                                          <p:spTgt spid="81"/>
                                        </p:tgtEl>
                                        <p:attrNameLst>
                                          <p:attrName>style.visibility</p:attrName>
                                        </p:attrNameLst>
                                      </p:cBhvr>
                                      <p:to>
                                        <p:strVal val="visible"/>
                                      </p:to>
                                    </p:set>
                                    <p:anim calcmode="lin" valueType="num">
                                      <p:cBhvr>
                                        <p:cTn id="41" dur="750" fill="hold"/>
                                        <p:tgtEl>
                                          <p:spTgt spid="81"/>
                                        </p:tgtEl>
                                        <p:attrNameLst>
                                          <p:attrName>ppt_w</p:attrName>
                                        </p:attrNameLst>
                                      </p:cBhvr>
                                      <p:tavLst>
                                        <p:tav tm="0">
                                          <p:val>
                                            <p:fltVal val="0"/>
                                          </p:val>
                                        </p:tav>
                                        <p:tav tm="100000">
                                          <p:val>
                                            <p:strVal val="#ppt_w"/>
                                          </p:val>
                                        </p:tav>
                                      </p:tavLst>
                                    </p:anim>
                                    <p:anim calcmode="lin" valueType="num">
                                      <p:cBhvr>
                                        <p:cTn id="42" dur="750" fill="hold"/>
                                        <p:tgtEl>
                                          <p:spTgt spid="81"/>
                                        </p:tgtEl>
                                        <p:attrNameLst>
                                          <p:attrName>ppt_h</p:attrName>
                                        </p:attrNameLst>
                                      </p:cBhvr>
                                      <p:tavLst>
                                        <p:tav tm="0">
                                          <p:val>
                                            <p:fltVal val="0"/>
                                          </p:val>
                                        </p:tav>
                                        <p:tav tm="100000">
                                          <p:val>
                                            <p:strVal val="#ppt_h"/>
                                          </p:val>
                                        </p:tav>
                                      </p:tavLst>
                                    </p:anim>
                                    <p:animEffect transition="in" filter="fade">
                                      <p:cBhvr>
                                        <p:cTn id="43" dur="750"/>
                                        <p:tgtEl>
                                          <p:spTgt spid="81"/>
                                        </p:tgtEl>
                                      </p:cBhvr>
                                    </p:animEffect>
                                  </p:childTnLst>
                                </p:cTn>
                              </p:par>
                              <p:par>
                                <p:cTn id="44" presetID="53" presetClass="entr" presetSubtype="16" fill="hold" grpId="0" nodeType="withEffect">
                                  <p:stCondLst>
                                    <p:cond delay="1750"/>
                                  </p:stCondLst>
                                  <p:childTnLst>
                                    <p:set>
                                      <p:cBhvr>
                                        <p:cTn id="45" dur="1" fill="hold">
                                          <p:stCondLst>
                                            <p:cond delay="0"/>
                                          </p:stCondLst>
                                        </p:cTn>
                                        <p:tgtEl>
                                          <p:spTgt spid="82"/>
                                        </p:tgtEl>
                                        <p:attrNameLst>
                                          <p:attrName>style.visibility</p:attrName>
                                        </p:attrNameLst>
                                      </p:cBhvr>
                                      <p:to>
                                        <p:strVal val="visible"/>
                                      </p:to>
                                    </p:set>
                                    <p:anim calcmode="lin" valueType="num">
                                      <p:cBhvr>
                                        <p:cTn id="46" dur="750" fill="hold"/>
                                        <p:tgtEl>
                                          <p:spTgt spid="82"/>
                                        </p:tgtEl>
                                        <p:attrNameLst>
                                          <p:attrName>ppt_w</p:attrName>
                                        </p:attrNameLst>
                                      </p:cBhvr>
                                      <p:tavLst>
                                        <p:tav tm="0">
                                          <p:val>
                                            <p:fltVal val="0"/>
                                          </p:val>
                                        </p:tav>
                                        <p:tav tm="100000">
                                          <p:val>
                                            <p:strVal val="#ppt_w"/>
                                          </p:val>
                                        </p:tav>
                                      </p:tavLst>
                                    </p:anim>
                                    <p:anim calcmode="lin" valueType="num">
                                      <p:cBhvr>
                                        <p:cTn id="47" dur="750" fill="hold"/>
                                        <p:tgtEl>
                                          <p:spTgt spid="82"/>
                                        </p:tgtEl>
                                        <p:attrNameLst>
                                          <p:attrName>ppt_h</p:attrName>
                                        </p:attrNameLst>
                                      </p:cBhvr>
                                      <p:tavLst>
                                        <p:tav tm="0">
                                          <p:val>
                                            <p:fltVal val="0"/>
                                          </p:val>
                                        </p:tav>
                                        <p:tav tm="100000">
                                          <p:val>
                                            <p:strVal val="#ppt_h"/>
                                          </p:val>
                                        </p:tav>
                                      </p:tavLst>
                                    </p:anim>
                                    <p:animEffect transition="in" filter="fade">
                                      <p:cBhvr>
                                        <p:cTn id="48" dur="750"/>
                                        <p:tgtEl>
                                          <p:spTgt spid="82"/>
                                        </p:tgtEl>
                                      </p:cBhvr>
                                    </p:animEffect>
                                  </p:childTnLst>
                                </p:cTn>
                              </p:par>
                              <p:par>
                                <p:cTn id="49" presetID="53" presetClass="entr" presetSubtype="16" fill="hold" grpId="0" nodeType="withEffect">
                                  <p:stCondLst>
                                    <p:cond delay="1750"/>
                                  </p:stCondLst>
                                  <p:childTnLst>
                                    <p:set>
                                      <p:cBhvr>
                                        <p:cTn id="50" dur="1" fill="hold">
                                          <p:stCondLst>
                                            <p:cond delay="0"/>
                                          </p:stCondLst>
                                        </p:cTn>
                                        <p:tgtEl>
                                          <p:spTgt spid="83"/>
                                        </p:tgtEl>
                                        <p:attrNameLst>
                                          <p:attrName>style.visibility</p:attrName>
                                        </p:attrNameLst>
                                      </p:cBhvr>
                                      <p:to>
                                        <p:strVal val="visible"/>
                                      </p:to>
                                    </p:set>
                                    <p:anim calcmode="lin" valueType="num">
                                      <p:cBhvr>
                                        <p:cTn id="51" dur="750" fill="hold"/>
                                        <p:tgtEl>
                                          <p:spTgt spid="83"/>
                                        </p:tgtEl>
                                        <p:attrNameLst>
                                          <p:attrName>ppt_w</p:attrName>
                                        </p:attrNameLst>
                                      </p:cBhvr>
                                      <p:tavLst>
                                        <p:tav tm="0">
                                          <p:val>
                                            <p:fltVal val="0"/>
                                          </p:val>
                                        </p:tav>
                                        <p:tav tm="100000">
                                          <p:val>
                                            <p:strVal val="#ppt_w"/>
                                          </p:val>
                                        </p:tav>
                                      </p:tavLst>
                                    </p:anim>
                                    <p:anim calcmode="lin" valueType="num">
                                      <p:cBhvr>
                                        <p:cTn id="52" dur="750" fill="hold"/>
                                        <p:tgtEl>
                                          <p:spTgt spid="83"/>
                                        </p:tgtEl>
                                        <p:attrNameLst>
                                          <p:attrName>ppt_h</p:attrName>
                                        </p:attrNameLst>
                                      </p:cBhvr>
                                      <p:tavLst>
                                        <p:tav tm="0">
                                          <p:val>
                                            <p:fltVal val="0"/>
                                          </p:val>
                                        </p:tav>
                                        <p:tav tm="100000">
                                          <p:val>
                                            <p:strVal val="#ppt_h"/>
                                          </p:val>
                                        </p:tav>
                                      </p:tavLst>
                                    </p:anim>
                                    <p:animEffect transition="in" filter="fade">
                                      <p:cBhvr>
                                        <p:cTn id="53" dur="750"/>
                                        <p:tgtEl>
                                          <p:spTgt spid="83"/>
                                        </p:tgtEl>
                                      </p:cBhvr>
                                    </p:animEffect>
                                  </p:childTnLst>
                                </p:cTn>
                              </p:par>
                              <p:par>
                                <p:cTn id="54" presetID="22" presetClass="entr" presetSubtype="2" fill="hold" grpId="0" nodeType="withEffect">
                                  <p:stCondLst>
                                    <p:cond delay="1750"/>
                                  </p:stCondLst>
                                  <p:childTnLst>
                                    <p:set>
                                      <p:cBhvr>
                                        <p:cTn id="55" dur="1" fill="hold">
                                          <p:stCondLst>
                                            <p:cond delay="0"/>
                                          </p:stCondLst>
                                        </p:cTn>
                                        <p:tgtEl>
                                          <p:spTgt spid="77"/>
                                        </p:tgtEl>
                                        <p:attrNameLst>
                                          <p:attrName>style.visibility</p:attrName>
                                        </p:attrNameLst>
                                      </p:cBhvr>
                                      <p:to>
                                        <p:strVal val="visible"/>
                                      </p:to>
                                    </p:set>
                                    <p:animEffect transition="in" filter="wipe(right)">
                                      <p:cBhvr>
                                        <p:cTn id="56" dur="750"/>
                                        <p:tgtEl>
                                          <p:spTgt spid="77"/>
                                        </p:tgtEl>
                                      </p:cBhvr>
                                    </p:animEffect>
                                  </p:childTnLst>
                                </p:cTn>
                              </p:par>
                              <p:par>
                                <p:cTn id="57" presetID="22" presetClass="entr" presetSubtype="1" fill="hold" grpId="0" nodeType="withEffect">
                                  <p:stCondLst>
                                    <p:cond delay="1750"/>
                                  </p:stCondLst>
                                  <p:childTnLst>
                                    <p:set>
                                      <p:cBhvr>
                                        <p:cTn id="58" dur="1" fill="hold">
                                          <p:stCondLst>
                                            <p:cond delay="0"/>
                                          </p:stCondLst>
                                        </p:cTn>
                                        <p:tgtEl>
                                          <p:spTgt spid="73"/>
                                        </p:tgtEl>
                                        <p:attrNameLst>
                                          <p:attrName>style.visibility</p:attrName>
                                        </p:attrNameLst>
                                      </p:cBhvr>
                                      <p:to>
                                        <p:strVal val="visible"/>
                                      </p:to>
                                    </p:set>
                                    <p:animEffect transition="in" filter="wipe(up)">
                                      <p:cBhvr>
                                        <p:cTn id="59" dur="750"/>
                                        <p:tgtEl>
                                          <p:spTgt spid="73"/>
                                        </p:tgtEl>
                                      </p:cBhvr>
                                    </p:animEffect>
                                  </p:childTnLst>
                                </p:cTn>
                              </p:par>
                              <p:par>
                                <p:cTn id="60" presetID="22" presetClass="entr" presetSubtype="8" fill="hold" grpId="0" nodeType="withEffect">
                                  <p:stCondLst>
                                    <p:cond delay="1750"/>
                                  </p:stCondLst>
                                  <p:childTnLst>
                                    <p:set>
                                      <p:cBhvr>
                                        <p:cTn id="61" dur="1" fill="hold">
                                          <p:stCondLst>
                                            <p:cond delay="0"/>
                                          </p:stCondLst>
                                        </p:cTn>
                                        <p:tgtEl>
                                          <p:spTgt spid="69"/>
                                        </p:tgtEl>
                                        <p:attrNameLst>
                                          <p:attrName>style.visibility</p:attrName>
                                        </p:attrNameLst>
                                      </p:cBhvr>
                                      <p:to>
                                        <p:strVal val="visible"/>
                                      </p:to>
                                    </p:set>
                                    <p:animEffect transition="in" filter="wipe(left)">
                                      <p:cBhvr>
                                        <p:cTn id="62" dur="750"/>
                                        <p:tgtEl>
                                          <p:spTgt spid="69"/>
                                        </p:tgtEl>
                                      </p:cBhvr>
                                    </p:animEffect>
                                  </p:childTnLst>
                                </p:cTn>
                              </p:par>
                              <p:par>
                                <p:cTn id="63" presetID="22" presetClass="entr" presetSubtype="2" fill="hold" grpId="0" nodeType="withEffect">
                                  <p:stCondLst>
                                    <p:cond delay="2250"/>
                                  </p:stCondLst>
                                  <p:childTnLst>
                                    <p:set>
                                      <p:cBhvr>
                                        <p:cTn id="64" dur="1" fill="hold">
                                          <p:stCondLst>
                                            <p:cond delay="0"/>
                                          </p:stCondLst>
                                        </p:cTn>
                                        <p:tgtEl>
                                          <p:spTgt spid="70"/>
                                        </p:tgtEl>
                                        <p:attrNameLst>
                                          <p:attrName>style.visibility</p:attrName>
                                        </p:attrNameLst>
                                      </p:cBhvr>
                                      <p:to>
                                        <p:strVal val="visible"/>
                                      </p:to>
                                    </p:set>
                                    <p:animEffect transition="in" filter="wipe(right)">
                                      <p:cBhvr>
                                        <p:cTn id="65" dur="750"/>
                                        <p:tgtEl>
                                          <p:spTgt spid="70"/>
                                        </p:tgtEl>
                                      </p:cBhvr>
                                    </p:animEffect>
                                  </p:childTnLst>
                                </p:cTn>
                              </p:par>
                              <p:par>
                                <p:cTn id="66" presetID="22" presetClass="entr" presetSubtype="2" fill="hold" grpId="0" nodeType="withEffect">
                                  <p:stCondLst>
                                    <p:cond delay="2250"/>
                                  </p:stCondLst>
                                  <p:childTnLst>
                                    <p:set>
                                      <p:cBhvr>
                                        <p:cTn id="67" dur="1" fill="hold">
                                          <p:stCondLst>
                                            <p:cond delay="0"/>
                                          </p:stCondLst>
                                        </p:cTn>
                                        <p:tgtEl>
                                          <p:spTgt spid="71"/>
                                        </p:tgtEl>
                                        <p:attrNameLst>
                                          <p:attrName>style.visibility</p:attrName>
                                        </p:attrNameLst>
                                      </p:cBhvr>
                                      <p:to>
                                        <p:strVal val="visible"/>
                                      </p:to>
                                    </p:set>
                                    <p:animEffect transition="in" filter="wipe(right)">
                                      <p:cBhvr>
                                        <p:cTn id="68" dur="750"/>
                                        <p:tgtEl>
                                          <p:spTgt spid="71"/>
                                        </p:tgtEl>
                                      </p:cBhvr>
                                    </p:animEffect>
                                  </p:childTnLst>
                                </p:cTn>
                              </p:par>
                              <p:par>
                                <p:cTn id="69" presetID="22" presetClass="entr" presetSubtype="8" fill="hold" grpId="0" nodeType="withEffect">
                                  <p:stCondLst>
                                    <p:cond delay="2250"/>
                                  </p:stCondLst>
                                  <p:childTnLst>
                                    <p:set>
                                      <p:cBhvr>
                                        <p:cTn id="70" dur="1" fill="hold">
                                          <p:stCondLst>
                                            <p:cond delay="0"/>
                                          </p:stCondLst>
                                        </p:cTn>
                                        <p:tgtEl>
                                          <p:spTgt spid="74"/>
                                        </p:tgtEl>
                                        <p:attrNameLst>
                                          <p:attrName>style.visibility</p:attrName>
                                        </p:attrNameLst>
                                      </p:cBhvr>
                                      <p:to>
                                        <p:strVal val="visible"/>
                                      </p:to>
                                    </p:set>
                                    <p:animEffect transition="in" filter="wipe(left)">
                                      <p:cBhvr>
                                        <p:cTn id="71" dur="750"/>
                                        <p:tgtEl>
                                          <p:spTgt spid="74"/>
                                        </p:tgtEl>
                                      </p:cBhvr>
                                    </p:animEffect>
                                  </p:childTnLst>
                                </p:cTn>
                              </p:par>
                              <p:par>
                                <p:cTn id="72" presetID="22" presetClass="entr" presetSubtype="8" fill="hold" grpId="0" nodeType="withEffect">
                                  <p:stCondLst>
                                    <p:cond delay="2250"/>
                                  </p:stCondLst>
                                  <p:childTnLst>
                                    <p:set>
                                      <p:cBhvr>
                                        <p:cTn id="73" dur="1" fill="hold">
                                          <p:stCondLst>
                                            <p:cond delay="0"/>
                                          </p:stCondLst>
                                        </p:cTn>
                                        <p:tgtEl>
                                          <p:spTgt spid="75"/>
                                        </p:tgtEl>
                                        <p:attrNameLst>
                                          <p:attrName>style.visibility</p:attrName>
                                        </p:attrNameLst>
                                      </p:cBhvr>
                                      <p:to>
                                        <p:strVal val="visible"/>
                                      </p:to>
                                    </p:set>
                                    <p:animEffect transition="in" filter="wipe(left)">
                                      <p:cBhvr>
                                        <p:cTn id="74" dur="750"/>
                                        <p:tgtEl>
                                          <p:spTgt spid="75"/>
                                        </p:tgtEl>
                                      </p:cBhvr>
                                    </p:animEffect>
                                  </p:childTnLst>
                                </p:cTn>
                              </p:par>
                              <p:par>
                                <p:cTn id="75" presetID="22" presetClass="entr" presetSubtype="8" fill="hold" grpId="0" nodeType="withEffect">
                                  <p:stCondLst>
                                    <p:cond delay="2250"/>
                                  </p:stCondLst>
                                  <p:childTnLst>
                                    <p:set>
                                      <p:cBhvr>
                                        <p:cTn id="76" dur="1" fill="hold">
                                          <p:stCondLst>
                                            <p:cond delay="0"/>
                                          </p:stCondLst>
                                        </p:cTn>
                                        <p:tgtEl>
                                          <p:spTgt spid="78"/>
                                        </p:tgtEl>
                                        <p:attrNameLst>
                                          <p:attrName>style.visibility</p:attrName>
                                        </p:attrNameLst>
                                      </p:cBhvr>
                                      <p:to>
                                        <p:strVal val="visible"/>
                                      </p:to>
                                    </p:set>
                                    <p:animEffect transition="in" filter="wipe(left)">
                                      <p:cBhvr>
                                        <p:cTn id="77" dur="750"/>
                                        <p:tgtEl>
                                          <p:spTgt spid="78"/>
                                        </p:tgtEl>
                                      </p:cBhvr>
                                    </p:animEffect>
                                  </p:childTnLst>
                                </p:cTn>
                              </p:par>
                              <p:par>
                                <p:cTn id="78" presetID="22" presetClass="entr" presetSubtype="8" fill="hold" grpId="0" nodeType="withEffect">
                                  <p:stCondLst>
                                    <p:cond delay="2250"/>
                                  </p:stCondLst>
                                  <p:childTnLst>
                                    <p:set>
                                      <p:cBhvr>
                                        <p:cTn id="79" dur="1" fill="hold">
                                          <p:stCondLst>
                                            <p:cond delay="0"/>
                                          </p:stCondLst>
                                        </p:cTn>
                                        <p:tgtEl>
                                          <p:spTgt spid="79"/>
                                        </p:tgtEl>
                                        <p:attrNameLst>
                                          <p:attrName>style.visibility</p:attrName>
                                        </p:attrNameLst>
                                      </p:cBhvr>
                                      <p:to>
                                        <p:strVal val="visible"/>
                                      </p:to>
                                    </p:set>
                                    <p:animEffect transition="in" filter="wipe(left)">
                                      <p:cBhvr>
                                        <p:cTn id="80" dur="750"/>
                                        <p:tgtEl>
                                          <p:spTgt spid="79"/>
                                        </p:tgtEl>
                                      </p:cBhvr>
                                    </p:animEffect>
                                  </p:childTnLst>
                                </p:cTn>
                              </p:par>
                            </p:childTnLst>
                          </p:cTn>
                        </p:par>
                        <p:par>
                          <p:cTn id="81" fill="hold">
                            <p:stCondLst>
                              <p:cond delay="3000"/>
                            </p:stCondLst>
                            <p:childTnLst>
                              <p:par>
                                <p:cTn id="82" presetID="10" presetClass="entr" presetSubtype="0" fill="hold" grpId="0" nodeType="afterEffect">
                                  <p:stCondLst>
                                    <p:cond delay="0"/>
                                  </p:stCondLst>
                                  <p:childTnLst>
                                    <p:set>
                                      <p:cBhvr>
                                        <p:cTn id="83" dur="1" fill="hold">
                                          <p:stCondLst>
                                            <p:cond delay="0"/>
                                          </p:stCondLst>
                                        </p:cTn>
                                        <p:tgtEl>
                                          <p:spTgt spid="87"/>
                                        </p:tgtEl>
                                        <p:attrNameLst>
                                          <p:attrName>style.visibility</p:attrName>
                                        </p:attrNameLst>
                                      </p:cBhvr>
                                      <p:to>
                                        <p:strVal val="visible"/>
                                      </p:to>
                                    </p:set>
                                    <p:animEffect transition="in" filter="fade">
                                      <p:cBhvr>
                                        <p:cTn id="84" dur="75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P spid="69" grpId="0" animBg="1"/>
      <p:bldP spid="70" grpId="0"/>
      <p:bldP spid="71" grpId="0"/>
      <p:bldP spid="73" grpId="0" animBg="1"/>
      <p:bldP spid="74" grpId="0"/>
      <p:bldP spid="75" grpId="0"/>
      <p:bldP spid="77" grpId="0" animBg="1"/>
      <p:bldP spid="78" grpId="0"/>
      <p:bldP spid="79" grpId="0"/>
      <p:bldP spid="80" grpId="0"/>
      <p:bldP spid="82" grpId="0" animBg="1"/>
      <p:bldP spid="76" grpId="0"/>
      <p:bldP spid="83" grpId="0" animBg="1"/>
      <p:bldP spid="72" grpId="0"/>
      <p:bldP spid="85" grpId="0"/>
      <p:bldP spid="85" grpId="1"/>
      <p:bldP spid="85" grpId="2"/>
      <p:bldP spid="86" grpId="0"/>
      <p:bldP spid="86" grpId="1"/>
      <p:bldP spid="8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KSO_Shape"/>
          <p:cNvGrpSpPr>
            <a:grpSpLocks/>
          </p:cNvGrpSpPr>
          <p:nvPr/>
        </p:nvGrpSpPr>
        <p:grpSpPr bwMode="auto">
          <a:xfrm>
            <a:off x="1342723" y="1866857"/>
            <a:ext cx="4553914" cy="3716680"/>
            <a:chOff x="1331640" y="1268760"/>
            <a:chExt cx="5832647" cy="4819363"/>
          </a:xfrm>
          <a:solidFill>
            <a:schemeClr val="bg1">
              <a:lumMod val="75000"/>
            </a:schemeClr>
          </a:solidFill>
          <a:effectLst/>
        </p:grpSpPr>
        <p:sp>
          <p:nvSpPr>
            <p:cNvPr id="21" name="内蒙古"/>
            <p:cNvSpPr>
              <a:spLocks/>
            </p:cNvSpPr>
            <p:nvPr/>
          </p:nvSpPr>
          <p:spPr bwMode="auto">
            <a:xfrm>
              <a:off x="3780707" y="1322468"/>
              <a:ext cx="2556482" cy="2180529"/>
            </a:xfrm>
            <a:custGeom>
              <a:avLst/>
              <a:gdLst>
                <a:gd name="T0" fmla="*/ 2147483646 w 1428"/>
                <a:gd name="T1" fmla="*/ 2147483646 h 1218"/>
                <a:gd name="T2" fmla="*/ 2147483646 w 1428"/>
                <a:gd name="T3" fmla="*/ 2147483646 h 1218"/>
                <a:gd name="T4" fmla="*/ 2147483646 w 1428"/>
                <a:gd name="T5" fmla="*/ 2147483646 h 1218"/>
                <a:gd name="T6" fmla="*/ 2147483646 w 1428"/>
                <a:gd name="T7" fmla="*/ 2147483646 h 1218"/>
                <a:gd name="T8" fmla="*/ 2147483646 w 1428"/>
                <a:gd name="T9" fmla="*/ 2147483646 h 1218"/>
                <a:gd name="T10" fmla="*/ 2147483646 w 1428"/>
                <a:gd name="T11" fmla="*/ 2147483646 h 1218"/>
                <a:gd name="T12" fmla="*/ 2147483646 w 1428"/>
                <a:gd name="T13" fmla="*/ 2147483646 h 1218"/>
                <a:gd name="T14" fmla="*/ 2147483646 w 1428"/>
                <a:gd name="T15" fmla="*/ 2147483646 h 1218"/>
                <a:gd name="T16" fmla="*/ 2147483646 w 1428"/>
                <a:gd name="T17" fmla="*/ 2147483646 h 1218"/>
                <a:gd name="T18" fmla="*/ 2147483646 w 1428"/>
                <a:gd name="T19" fmla="*/ 2147483646 h 1218"/>
                <a:gd name="T20" fmla="*/ 2147483646 w 1428"/>
                <a:gd name="T21" fmla="*/ 2147483646 h 1218"/>
                <a:gd name="T22" fmla="*/ 2147483646 w 1428"/>
                <a:gd name="T23" fmla="*/ 2147483646 h 1218"/>
                <a:gd name="T24" fmla="*/ 2147483646 w 1428"/>
                <a:gd name="T25" fmla="*/ 2147483646 h 1218"/>
                <a:gd name="T26" fmla="*/ 2147483646 w 1428"/>
                <a:gd name="T27" fmla="*/ 2147483646 h 1218"/>
                <a:gd name="T28" fmla="*/ 2147483646 w 1428"/>
                <a:gd name="T29" fmla="*/ 2147483646 h 1218"/>
                <a:gd name="T30" fmla="*/ 2147483646 w 1428"/>
                <a:gd name="T31" fmla="*/ 2147483646 h 1218"/>
                <a:gd name="T32" fmla="*/ 2147483646 w 1428"/>
                <a:gd name="T33" fmla="*/ 2147483646 h 1218"/>
                <a:gd name="T34" fmla="*/ 2147483646 w 1428"/>
                <a:gd name="T35" fmla="*/ 2147483646 h 1218"/>
                <a:gd name="T36" fmla="*/ 2147483646 w 1428"/>
                <a:gd name="T37" fmla="*/ 2147483646 h 1218"/>
                <a:gd name="T38" fmla="*/ 2147483646 w 1428"/>
                <a:gd name="T39" fmla="*/ 2147483646 h 1218"/>
                <a:gd name="T40" fmla="*/ 2147483646 w 1428"/>
                <a:gd name="T41" fmla="*/ 2147483646 h 1218"/>
                <a:gd name="T42" fmla="*/ 2147483646 w 1428"/>
                <a:gd name="T43" fmla="*/ 2147483646 h 1218"/>
                <a:gd name="T44" fmla="*/ 0 w 1428"/>
                <a:gd name="T45" fmla="*/ 2147483646 h 1218"/>
                <a:gd name="T46" fmla="*/ 2147483646 w 1428"/>
                <a:gd name="T47" fmla="*/ 2147483646 h 1218"/>
                <a:gd name="T48" fmla="*/ 2147483646 w 1428"/>
                <a:gd name="T49" fmla="*/ 2147483646 h 1218"/>
                <a:gd name="T50" fmla="*/ 2147483646 w 1428"/>
                <a:gd name="T51" fmla="*/ 2147483646 h 1218"/>
                <a:gd name="T52" fmla="*/ 2147483646 w 1428"/>
                <a:gd name="T53" fmla="*/ 2147483646 h 1218"/>
                <a:gd name="T54" fmla="*/ 2147483646 w 1428"/>
                <a:gd name="T55" fmla="*/ 2147483646 h 1218"/>
                <a:gd name="T56" fmla="*/ 2147483646 w 1428"/>
                <a:gd name="T57" fmla="*/ 2147483646 h 1218"/>
                <a:gd name="T58" fmla="*/ 2147483646 w 1428"/>
                <a:gd name="T59" fmla="*/ 2147483646 h 1218"/>
                <a:gd name="T60" fmla="*/ 2147483646 w 1428"/>
                <a:gd name="T61" fmla="*/ 2147483646 h 1218"/>
                <a:gd name="T62" fmla="*/ 2147483646 w 1428"/>
                <a:gd name="T63" fmla="*/ 2147483646 h 1218"/>
                <a:gd name="T64" fmla="*/ 2147483646 w 1428"/>
                <a:gd name="T65" fmla="*/ 2147483646 h 1218"/>
                <a:gd name="T66" fmla="*/ 2147483646 w 1428"/>
                <a:gd name="T67" fmla="*/ 2147483646 h 1218"/>
                <a:gd name="T68" fmla="*/ 2147483646 w 1428"/>
                <a:gd name="T69" fmla="*/ 2147483646 h 1218"/>
                <a:gd name="T70" fmla="*/ 2147483646 w 1428"/>
                <a:gd name="T71" fmla="*/ 2147483646 h 1218"/>
                <a:gd name="T72" fmla="*/ 2147483646 w 1428"/>
                <a:gd name="T73" fmla="*/ 2147483646 h 1218"/>
                <a:gd name="T74" fmla="*/ 2147483646 w 1428"/>
                <a:gd name="T75" fmla="*/ 2147483646 h 1218"/>
                <a:gd name="T76" fmla="*/ 2147483646 w 1428"/>
                <a:gd name="T77" fmla="*/ 2147483646 h 1218"/>
                <a:gd name="T78" fmla="*/ 2147483646 w 1428"/>
                <a:gd name="T79" fmla="*/ 2147483646 h 1218"/>
                <a:gd name="T80" fmla="*/ 2147483646 w 1428"/>
                <a:gd name="T81" fmla="*/ 2147483646 h 1218"/>
                <a:gd name="T82" fmla="*/ 2147483646 w 1428"/>
                <a:gd name="T83" fmla="*/ 2147483646 h 1218"/>
                <a:gd name="T84" fmla="*/ 2147483646 w 1428"/>
                <a:gd name="T85" fmla="*/ 2147483646 h 1218"/>
                <a:gd name="T86" fmla="*/ 2147483646 w 1428"/>
                <a:gd name="T87" fmla="*/ 2147483646 h 1218"/>
                <a:gd name="T88" fmla="*/ 2147483646 w 1428"/>
                <a:gd name="T89" fmla="*/ 2147483646 h 1218"/>
                <a:gd name="T90" fmla="*/ 2147483646 w 1428"/>
                <a:gd name="T91" fmla="*/ 2147483646 h 1218"/>
                <a:gd name="T92" fmla="*/ 2147483646 w 1428"/>
                <a:gd name="T93" fmla="*/ 2147483646 h 1218"/>
                <a:gd name="T94" fmla="*/ 2147483646 w 1428"/>
                <a:gd name="T95" fmla="*/ 2147483646 h 1218"/>
                <a:gd name="T96" fmla="*/ 2147483646 w 1428"/>
                <a:gd name="T97" fmla="*/ 2147483646 h 1218"/>
                <a:gd name="T98" fmla="*/ 2147483646 w 1428"/>
                <a:gd name="T99" fmla="*/ 2147483646 h 1218"/>
                <a:gd name="T100" fmla="*/ 2147483646 w 1428"/>
                <a:gd name="T101" fmla="*/ 2147483646 h 1218"/>
                <a:gd name="T102" fmla="*/ 2147483646 w 1428"/>
                <a:gd name="T103" fmla="*/ 2147483646 h 1218"/>
                <a:gd name="T104" fmla="*/ 2147483646 w 1428"/>
                <a:gd name="T105" fmla="*/ 2147483646 h 1218"/>
                <a:gd name="T106" fmla="*/ 2147483646 w 1428"/>
                <a:gd name="T107" fmla="*/ 2147483646 h 1218"/>
                <a:gd name="T108" fmla="*/ 2147483646 w 1428"/>
                <a:gd name="T109" fmla="*/ 2147483646 h 1218"/>
                <a:gd name="T110" fmla="*/ 2147483646 w 1428"/>
                <a:gd name="T111" fmla="*/ 2147483646 h 1218"/>
                <a:gd name="T112" fmla="*/ 2147483646 w 1428"/>
                <a:gd name="T113" fmla="*/ 2147483646 h 1218"/>
                <a:gd name="T114" fmla="*/ 2147483646 w 1428"/>
                <a:gd name="T115" fmla="*/ 2147483646 h 1218"/>
                <a:gd name="T116" fmla="*/ 2147483646 w 1428"/>
                <a:gd name="T117" fmla="*/ 2147483646 h 121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428" h="1218">
                  <a:moveTo>
                    <a:pt x="1398" y="128"/>
                  </a:moveTo>
                  <a:lnTo>
                    <a:pt x="1394" y="112"/>
                  </a:lnTo>
                  <a:lnTo>
                    <a:pt x="1378" y="86"/>
                  </a:lnTo>
                  <a:lnTo>
                    <a:pt x="1366" y="80"/>
                  </a:lnTo>
                  <a:lnTo>
                    <a:pt x="1354" y="86"/>
                  </a:lnTo>
                  <a:lnTo>
                    <a:pt x="1348" y="100"/>
                  </a:lnTo>
                  <a:lnTo>
                    <a:pt x="1346" y="102"/>
                  </a:lnTo>
                  <a:lnTo>
                    <a:pt x="1344" y="102"/>
                  </a:lnTo>
                  <a:lnTo>
                    <a:pt x="1322" y="106"/>
                  </a:lnTo>
                  <a:lnTo>
                    <a:pt x="1318" y="108"/>
                  </a:lnTo>
                  <a:lnTo>
                    <a:pt x="1316" y="112"/>
                  </a:lnTo>
                  <a:lnTo>
                    <a:pt x="1310" y="116"/>
                  </a:lnTo>
                  <a:lnTo>
                    <a:pt x="1298" y="126"/>
                  </a:lnTo>
                  <a:lnTo>
                    <a:pt x="1296" y="128"/>
                  </a:lnTo>
                  <a:lnTo>
                    <a:pt x="1286" y="130"/>
                  </a:lnTo>
                  <a:lnTo>
                    <a:pt x="1276" y="126"/>
                  </a:lnTo>
                  <a:lnTo>
                    <a:pt x="1264" y="118"/>
                  </a:lnTo>
                  <a:lnTo>
                    <a:pt x="1262" y="116"/>
                  </a:lnTo>
                  <a:lnTo>
                    <a:pt x="1244" y="96"/>
                  </a:lnTo>
                  <a:lnTo>
                    <a:pt x="1240" y="90"/>
                  </a:lnTo>
                  <a:lnTo>
                    <a:pt x="1238" y="84"/>
                  </a:lnTo>
                  <a:lnTo>
                    <a:pt x="1238" y="62"/>
                  </a:lnTo>
                  <a:lnTo>
                    <a:pt x="1238" y="60"/>
                  </a:lnTo>
                  <a:lnTo>
                    <a:pt x="1242" y="56"/>
                  </a:lnTo>
                  <a:lnTo>
                    <a:pt x="1218" y="48"/>
                  </a:lnTo>
                  <a:lnTo>
                    <a:pt x="1218" y="56"/>
                  </a:lnTo>
                  <a:lnTo>
                    <a:pt x="1216" y="60"/>
                  </a:lnTo>
                  <a:lnTo>
                    <a:pt x="1210" y="64"/>
                  </a:lnTo>
                  <a:lnTo>
                    <a:pt x="1202" y="68"/>
                  </a:lnTo>
                  <a:lnTo>
                    <a:pt x="1200" y="68"/>
                  </a:lnTo>
                  <a:lnTo>
                    <a:pt x="1200" y="66"/>
                  </a:lnTo>
                  <a:lnTo>
                    <a:pt x="1188" y="64"/>
                  </a:lnTo>
                  <a:lnTo>
                    <a:pt x="1190" y="72"/>
                  </a:lnTo>
                  <a:lnTo>
                    <a:pt x="1170" y="60"/>
                  </a:lnTo>
                  <a:lnTo>
                    <a:pt x="1168" y="60"/>
                  </a:lnTo>
                  <a:lnTo>
                    <a:pt x="1168" y="58"/>
                  </a:lnTo>
                  <a:lnTo>
                    <a:pt x="1164" y="46"/>
                  </a:lnTo>
                  <a:lnTo>
                    <a:pt x="1162" y="32"/>
                  </a:lnTo>
                  <a:lnTo>
                    <a:pt x="1164" y="22"/>
                  </a:lnTo>
                  <a:lnTo>
                    <a:pt x="1166" y="16"/>
                  </a:lnTo>
                  <a:lnTo>
                    <a:pt x="1172" y="6"/>
                  </a:lnTo>
                  <a:lnTo>
                    <a:pt x="1170" y="0"/>
                  </a:lnTo>
                  <a:lnTo>
                    <a:pt x="1150" y="2"/>
                  </a:lnTo>
                  <a:lnTo>
                    <a:pt x="1142" y="4"/>
                  </a:lnTo>
                  <a:lnTo>
                    <a:pt x="1136" y="8"/>
                  </a:lnTo>
                  <a:lnTo>
                    <a:pt x="1132" y="14"/>
                  </a:lnTo>
                  <a:lnTo>
                    <a:pt x="1128" y="22"/>
                  </a:lnTo>
                  <a:lnTo>
                    <a:pt x="1116" y="40"/>
                  </a:lnTo>
                  <a:lnTo>
                    <a:pt x="1128" y="40"/>
                  </a:lnTo>
                  <a:lnTo>
                    <a:pt x="1130" y="40"/>
                  </a:lnTo>
                  <a:lnTo>
                    <a:pt x="1140" y="44"/>
                  </a:lnTo>
                  <a:lnTo>
                    <a:pt x="1142" y="44"/>
                  </a:lnTo>
                  <a:lnTo>
                    <a:pt x="1142" y="46"/>
                  </a:lnTo>
                  <a:lnTo>
                    <a:pt x="1142" y="48"/>
                  </a:lnTo>
                  <a:lnTo>
                    <a:pt x="1144" y="64"/>
                  </a:lnTo>
                  <a:lnTo>
                    <a:pt x="1150" y="80"/>
                  </a:lnTo>
                  <a:lnTo>
                    <a:pt x="1150" y="82"/>
                  </a:lnTo>
                  <a:lnTo>
                    <a:pt x="1150" y="84"/>
                  </a:lnTo>
                  <a:lnTo>
                    <a:pt x="1122" y="136"/>
                  </a:lnTo>
                  <a:lnTo>
                    <a:pt x="1120" y="142"/>
                  </a:lnTo>
                  <a:lnTo>
                    <a:pt x="1118" y="154"/>
                  </a:lnTo>
                  <a:lnTo>
                    <a:pt x="1114" y="190"/>
                  </a:lnTo>
                  <a:lnTo>
                    <a:pt x="1114" y="192"/>
                  </a:lnTo>
                  <a:lnTo>
                    <a:pt x="1104" y="212"/>
                  </a:lnTo>
                  <a:lnTo>
                    <a:pt x="1110" y="220"/>
                  </a:lnTo>
                  <a:lnTo>
                    <a:pt x="1110" y="222"/>
                  </a:lnTo>
                  <a:lnTo>
                    <a:pt x="1110" y="236"/>
                  </a:lnTo>
                  <a:lnTo>
                    <a:pt x="1110" y="242"/>
                  </a:lnTo>
                  <a:lnTo>
                    <a:pt x="1108" y="244"/>
                  </a:lnTo>
                  <a:lnTo>
                    <a:pt x="1106" y="244"/>
                  </a:lnTo>
                  <a:lnTo>
                    <a:pt x="1098" y="250"/>
                  </a:lnTo>
                  <a:lnTo>
                    <a:pt x="1088" y="262"/>
                  </a:lnTo>
                  <a:lnTo>
                    <a:pt x="1052" y="302"/>
                  </a:lnTo>
                  <a:lnTo>
                    <a:pt x="1050" y="304"/>
                  </a:lnTo>
                  <a:lnTo>
                    <a:pt x="1048" y="304"/>
                  </a:lnTo>
                  <a:lnTo>
                    <a:pt x="1046" y="302"/>
                  </a:lnTo>
                  <a:lnTo>
                    <a:pt x="1030" y="292"/>
                  </a:lnTo>
                  <a:lnTo>
                    <a:pt x="1020" y="282"/>
                  </a:lnTo>
                  <a:lnTo>
                    <a:pt x="1014" y="280"/>
                  </a:lnTo>
                  <a:lnTo>
                    <a:pt x="1008" y="278"/>
                  </a:lnTo>
                  <a:lnTo>
                    <a:pt x="982" y="276"/>
                  </a:lnTo>
                  <a:lnTo>
                    <a:pt x="982" y="314"/>
                  </a:lnTo>
                  <a:lnTo>
                    <a:pt x="966" y="384"/>
                  </a:lnTo>
                  <a:lnTo>
                    <a:pt x="964" y="392"/>
                  </a:lnTo>
                  <a:lnTo>
                    <a:pt x="964" y="402"/>
                  </a:lnTo>
                  <a:lnTo>
                    <a:pt x="962" y="432"/>
                  </a:lnTo>
                  <a:lnTo>
                    <a:pt x="968" y="440"/>
                  </a:lnTo>
                  <a:lnTo>
                    <a:pt x="974" y="430"/>
                  </a:lnTo>
                  <a:lnTo>
                    <a:pt x="974" y="428"/>
                  </a:lnTo>
                  <a:lnTo>
                    <a:pt x="994" y="420"/>
                  </a:lnTo>
                  <a:lnTo>
                    <a:pt x="1044" y="428"/>
                  </a:lnTo>
                  <a:lnTo>
                    <a:pt x="1050" y="420"/>
                  </a:lnTo>
                  <a:lnTo>
                    <a:pt x="1058" y="408"/>
                  </a:lnTo>
                  <a:lnTo>
                    <a:pt x="1060" y="406"/>
                  </a:lnTo>
                  <a:lnTo>
                    <a:pt x="1080" y="402"/>
                  </a:lnTo>
                  <a:lnTo>
                    <a:pt x="1106" y="400"/>
                  </a:lnTo>
                  <a:lnTo>
                    <a:pt x="1112" y="404"/>
                  </a:lnTo>
                  <a:lnTo>
                    <a:pt x="1120" y="410"/>
                  </a:lnTo>
                  <a:lnTo>
                    <a:pt x="1136" y="428"/>
                  </a:lnTo>
                  <a:lnTo>
                    <a:pt x="1158" y="440"/>
                  </a:lnTo>
                  <a:lnTo>
                    <a:pt x="1174" y="452"/>
                  </a:lnTo>
                  <a:lnTo>
                    <a:pt x="1184" y="462"/>
                  </a:lnTo>
                  <a:lnTo>
                    <a:pt x="1190" y="472"/>
                  </a:lnTo>
                  <a:lnTo>
                    <a:pt x="1192" y="480"/>
                  </a:lnTo>
                  <a:lnTo>
                    <a:pt x="1190" y="488"/>
                  </a:lnTo>
                  <a:lnTo>
                    <a:pt x="1186" y="492"/>
                  </a:lnTo>
                  <a:lnTo>
                    <a:pt x="1184" y="496"/>
                  </a:lnTo>
                  <a:lnTo>
                    <a:pt x="1174" y="498"/>
                  </a:lnTo>
                  <a:lnTo>
                    <a:pt x="1172" y="498"/>
                  </a:lnTo>
                  <a:lnTo>
                    <a:pt x="1126" y="498"/>
                  </a:lnTo>
                  <a:lnTo>
                    <a:pt x="1112" y="498"/>
                  </a:lnTo>
                  <a:lnTo>
                    <a:pt x="1102" y="500"/>
                  </a:lnTo>
                  <a:lnTo>
                    <a:pt x="1084" y="512"/>
                  </a:lnTo>
                  <a:lnTo>
                    <a:pt x="1054" y="532"/>
                  </a:lnTo>
                  <a:lnTo>
                    <a:pt x="1042" y="536"/>
                  </a:lnTo>
                  <a:lnTo>
                    <a:pt x="1034" y="538"/>
                  </a:lnTo>
                  <a:lnTo>
                    <a:pt x="1018" y="540"/>
                  </a:lnTo>
                  <a:lnTo>
                    <a:pt x="1010" y="580"/>
                  </a:lnTo>
                  <a:lnTo>
                    <a:pt x="1004" y="596"/>
                  </a:lnTo>
                  <a:lnTo>
                    <a:pt x="1000" y="602"/>
                  </a:lnTo>
                  <a:lnTo>
                    <a:pt x="996" y="606"/>
                  </a:lnTo>
                  <a:lnTo>
                    <a:pt x="990" y="610"/>
                  </a:lnTo>
                  <a:lnTo>
                    <a:pt x="984" y="614"/>
                  </a:lnTo>
                  <a:lnTo>
                    <a:pt x="966" y="620"/>
                  </a:lnTo>
                  <a:lnTo>
                    <a:pt x="956" y="622"/>
                  </a:lnTo>
                  <a:lnTo>
                    <a:pt x="946" y="626"/>
                  </a:lnTo>
                  <a:lnTo>
                    <a:pt x="926" y="634"/>
                  </a:lnTo>
                  <a:lnTo>
                    <a:pt x="914" y="664"/>
                  </a:lnTo>
                  <a:lnTo>
                    <a:pt x="912" y="664"/>
                  </a:lnTo>
                  <a:lnTo>
                    <a:pt x="910" y="664"/>
                  </a:lnTo>
                  <a:lnTo>
                    <a:pt x="874" y="680"/>
                  </a:lnTo>
                  <a:lnTo>
                    <a:pt x="872" y="680"/>
                  </a:lnTo>
                  <a:lnTo>
                    <a:pt x="854" y="676"/>
                  </a:lnTo>
                  <a:lnTo>
                    <a:pt x="834" y="670"/>
                  </a:lnTo>
                  <a:lnTo>
                    <a:pt x="820" y="664"/>
                  </a:lnTo>
                  <a:lnTo>
                    <a:pt x="814" y="662"/>
                  </a:lnTo>
                  <a:lnTo>
                    <a:pt x="806" y="660"/>
                  </a:lnTo>
                  <a:lnTo>
                    <a:pt x="798" y="660"/>
                  </a:lnTo>
                  <a:lnTo>
                    <a:pt x="790" y="662"/>
                  </a:lnTo>
                  <a:lnTo>
                    <a:pt x="784" y="672"/>
                  </a:lnTo>
                  <a:lnTo>
                    <a:pt x="778" y="684"/>
                  </a:lnTo>
                  <a:lnTo>
                    <a:pt x="776" y="698"/>
                  </a:lnTo>
                  <a:lnTo>
                    <a:pt x="776" y="710"/>
                  </a:lnTo>
                  <a:lnTo>
                    <a:pt x="778" y="722"/>
                  </a:lnTo>
                  <a:lnTo>
                    <a:pt x="782" y="728"/>
                  </a:lnTo>
                  <a:lnTo>
                    <a:pt x="786" y="728"/>
                  </a:lnTo>
                  <a:lnTo>
                    <a:pt x="794" y="724"/>
                  </a:lnTo>
                  <a:lnTo>
                    <a:pt x="794" y="748"/>
                  </a:lnTo>
                  <a:lnTo>
                    <a:pt x="794" y="756"/>
                  </a:lnTo>
                  <a:lnTo>
                    <a:pt x="792" y="760"/>
                  </a:lnTo>
                  <a:lnTo>
                    <a:pt x="790" y="764"/>
                  </a:lnTo>
                  <a:lnTo>
                    <a:pt x="786" y="768"/>
                  </a:lnTo>
                  <a:lnTo>
                    <a:pt x="776" y="774"/>
                  </a:lnTo>
                  <a:lnTo>
                    <a:pt x="764" y="778"/>
                  </a:lnTo>
                  <a:lnTo>
                    <a:pt x="758" y="780"/>
                  </a:lnTo>
                  <a:lnTo>
                    <a:pt x="750" y="786"/>
                  </a:lnTo>
                  <a:lnTo>
                    <a:pt x="738" y="798"/>
                  </a:lnTo>
                  <a:lnTo>
                    <a:pt x="724" y="818"/>
                  </a:lnTo>
                  <a:lnTo>
                    <a:pt x="708" y="844"/>
                  </a:lnTo>
                  <a:lnTo>
                    <a:pt x="706" y="844"/>
                  </a:lnTo>
                  <a:lnTo>
                    <a:pt x="682" y="860"/>
                  </a:lnTo>
                  <a:lnTo>
                    <a:pt x="688" y="860"/>
                  </a:lnTo>
                  <a:lnTo>
                    <a:pt x="688" y="862"/>
                  </a:lnTo>
                  <a:lnTo>
                    <a:pt x="688" y="864"/>
                  </a:lnTo>
                  <a:lnTo>
                    <a:pt x="686" y="868"/>
                  </a:lnTo>
                  <a:lnTo>
                    <a:pt x="678" y="868"/>
                  </a:lnTo>
                  <a:lnTo>
                    <a:pt x="610" y="868"/>
                  </a:lnTo>
                  <a:lnTo>
                    <a:pt x="584" y="868"/>
                  </a:lnTo>
                  <a:lnTo>
                    <a:pt x="558" y="870"/>
                  </a:lnTo>
                  <a:lnTo>
                    <a:pt x="532" y="874"/>
                  </a:lnTo>
                  <a:lnTo>
                    <a:pt x="510" y="882"/>
                  </a:lnTo>
                  <a:lnTo>
                    <a:pt x="488" y="890"/>
                  </a:lnTo>
                  <a:lnTo>
                    <a:pt x="468" y="900"/>
                  </a:lnTo>
                  <a:lnTo>
                    <a:pt x="450" y="914"/>
                  </a:lnTo>
                  <a:lnTo>
                    <a:pt x="434" y="928"/>
                  </a:lnTo>
                  <a:lnTo>
                    <a:pt x="432" y="930"/>
                  </a:lnTo>
                  <a:lnTo>
                    <a:pt x="430" y="930"/>
                  </a:lnTo>
                  <a:lnTo>
                    <a:pt x="402" y="934"/>
                  </a:lnTo>
                  <a:lnTo>
                    <a:pt x="400" y="934"/>
                  </a:lnTo>
                  <a:lnTo>
                    <a:pt x="398" y="934"/>
                  </a:lnTo>
                  <a:lnTo>
                    <a:pt x="390" y="916"/>
                  </a:lnTo>
                  <a:lnTo>
                    <a:pt x="362" y="922"/>
                  </a:lnTo>
                  <a:lnTo>
                    <a:pt x="350" y="922"/>
                  </a:lnTo>
                  <a:lnTo>
                    <a:pt x="336" y="920"/>
                  </a:lnTo>
                  <a:lnTo>
                    <a:pt x="320" y="916"/>
                  </a:lnTo>
                  <a:lnTo>
                    <a:pt x="304" y="908"/>
                  </a:lnTo>
                  <a:lnTo>
                    <a:pt x="290" y="900"/>
                  </a:lnTo>
                  <a:lnTo>
                    <a:pt x="274" y="892"/>
                  </a:lnTo>
                  <a:lnTo>
                    <a:pt x="246" y="872"/>
                  </a:lnTo>
                  <a:lnTo>
                    <a:pt x="238" y="866"/>
                  </a:lnTo>
                  <a:lnTo>
                    <a:pt x="226" y="860"/>
                  </a:lnTo>
                  <a:lnTo>
                    <a:pt x="214" y="856"/>
                  </a:lnTo>
                  <a:lnTo>
                    <a:pt x="202" y="854"/>
                  </a:lnTo>
                  <a:lnTo>
                    <a:pt x="176" y="852"/>
                  </a:lnTo>
                  <a:lnTo>
                    <a:pt x="148" y="856"/>
                  </a:lnTo>
                  <a:lnTo>
                    <a:pt x="116" y="858"/>
                  </a:lnTo>
                  <a:lnTo>
                    <a:pt x="86" y="856"/>
                  </a:lnTo>
                  <a:lnTo>
                    <a:pt x="68" y="854"/>
                  </a:lnTo>
                  <a:lnTo>
                    <a:pt x="48" y="852"/>
                  </a:lnTo>
                  <a:lnTo>
                    <a:pt x="2" y="838"/>
                  </a:lnTo>
                  <a:lnTo>
                    <a:pt x="0" y="844"/>
                  </a:lnTo>
                  <a:lnTo>
                    <a:pt x="2" y="844"/>
                  </a:lnTo>
                  <a:lnTo>
                    <a:pt x="2" y="852"/>
                  </a:lnTo>
                  <a:lnTo>
                    <a:pt x="10" y="868"/>
                  </a:lnTo>
                  <a:lnTo>
                    <a:pt x="26" y="888"/>
                  </a:lnTo>
                  <a:lnTo>
                    <a:pt x="28" y="892"/>
                  </a:lnTo>
                  <a:lnTo>
                    <a:pt x="24" y="906"/>
                  </a:lnTo>
                  <a:lnTo>
                    <a:pt x="24" y="908"/>
                  </a:lnTo>
                  <a:lnTo>
                    <a:pt x="14" y="920"/>
                  </a:lnTo>
                  <a:lnTo>
                    <a:pt x="24" y="930"/>
                  </a:lnTo>
                  <a:lnTo>
                    <a:pt x="30" y="936"/>
                  </a:lnTo>
                  <a:lnTo>
                    <a:pt x="30" y="940"/>
                  </a:lnTo>
                  <a:lnTo>
                    <a:pt x="34" y="956"/>
                  </a:lnTo>
                  <a:lnTo>
                    <a:pt x="46" y="968"/>
                  </a:lnTo>
                  <a:lnTo>
                    <a:pt x="46" y="970"/>
                  </a:lnTo>
                  <a:lnTo>
                    <a:pt x="46" y="980"/>
                  </a:lnTo>
                  <a:lnTo>
                    <a:pt x="46" y="988"/>
                  </a:lnTo>
                  <a:lnTo>
                    <a:pt x="54" y="994"/>
                  </a:lnTo>
                  <a:lnTo>
                    <a:pt x="58" y="992"/>
                  </a:lnTo>
                  <a:lnTo>
                    <a:pt x="60" y="990"/>
                  </a:lnTo>
                  <a:lnTo>
                    <a:pt x="64" y="982"/>
                  </a:lnTo>
                  <a:lnTo>
                    <a:pt x="72" y="980"/>
                  </a:lnTo>
                  <a:lnTo>
                    <a:pt x="78" y="976"/>
                  </a:lnTo>
                  <a:lnTo>
                    <a:pt x="120" y="972"/>
                  </a:lnTo>
                  <a:lnTo>
                    <a:pt x="138" y="966"/>
                  </a:lnTo>
                  <a:lnTo>
                    <a:pt x="142" y="964"/>
                  </a:lnTo>
                  <a:lnTo>
                    <a:pt x="150" y="984"/>
                  </a:lnTo>
                  <a:lnTo>
                    <a:pt x="150" y="990"/>
                  </a:lnTo>
                  <a:lnTo>
                    <a:pt x="148" y="996"/>
                  </a:lnTo>
                  <a:lnTo>
                    <a:pt x="126" y="1028"/>
                  </a:lnTo>
                  <a:lnTo>
                    <a:pt x="126" y="1034"/>
                  </a:lnTo>
                  <a:lnTo>
                    <a:pt x="138" y="1044"/>
                  </a:lnTo>
                  <a:lnTo>
                    <a:pt x="148" y="1052"/>
                  </a:lnTo>
                  <a:lnTo>
                    <a:pt x="156" y="1060"/>
                  </a:lnTo>
                  <a:lnTo>
                    <a:pt x="162" y="1064"/>
                  </a:lnTo>
                  <a:lnTo>
                    <a:pt x="170" y="1068"/>
                  </a:lnTo>
                  <a:lnTo>
                    <a:pt x="178" y="1076"/>
                  </a:lnTo>
                  <a:lnTo>
                    <a:pt x="178" y="1078"/>
                  </a:lnTo>
                  <a:lnTo>
                    <a:pt x="186" y="1082"/>
                  </a:lnTo>
                  <a:lnTo>
                    <a:pt x="190" y="1082"/>
                  </a:lnTo>
                  <a:lnTo>
                    <a:pt x="192" y="1092"/>
                  </a:lnTo>
                  <a:lnTo>
                    <a:pt x="194" y="1100"/>
                  </a:lnTo>
                  <a:lnTo>
                    <a:pt x="196" y="1112"/>
                  </a:lnTo>
                  <a:lnTo>
                    <a:pt x="216" y="1116"/>
                  </a:lnTo>
                  <a:lnTo>
                    <a:pt x="218" y="1116"/>
                  </a:lnTo>
                  <a:lnTo>
                    <a:pt x="218" y="1118"/>
                  </a:lnTo>
                  <a:lnTo>
                    <a:pt x="220" y="1120"/>
                  </a:lnTo>
                  <a:lnTo>
                    <a:pt x="226" y="1130"/>
                  </a:lnTo>
                  <a:lnTo>
                    <a:pt x="242" y="1136"/>
                  </a:lnTo>
                  <a:lnTo>
                    <a:pt x="252" y="1130"/>
                  </a:lnTo>
                  <a:lnTo>
                    <a:pt x="250" y="1124"/>
                  </a:lnTo>
                  <a:lnTo>
                    <a:pt x="240" y="1114"/>
                  </a:lnTo>
                  <a:lnTo>
                    <a:pt x="242" y="1112"/>
                  </a:lnTo>
                  <a:lnTo>
                    <a:pt x="250" y="1094"/>
                  </a:lnTo>
                  <a:lnTo>
                    <a:pt x="270" y="1094"/>
                  </a:lnTo>
                  <a:lnTo>
                    <a:pt x="270" y="1096"/>
                  </a:lnTo>
                  <a:lnTo>
                    <a:pt x="298" y="1104"/>
                  </a:lnTo>
                  <a:lnTo>
                    <a:pt x="314" y="1102"/>
                  </a:lnTo>
                  <a:lnTo>
                    <a:pt x="326" y="1092"/>
                  </a:lnTo>
                  <a:lnTo>
                    <a:pt x="334" y="1080"/>
                  </a:lnTo>
                  <a:lnTo>
                    <a:pt x="342" y="1074"/>
                  </a:lnTo>
                  <a:lnTo>
                    <a:pt x="348" y="1070"/>
                  </a:lnTo>
                  <a:lnTo>
                    <a:pt x="354" y="1072"/>
                  </a:lnTo>
                  <a:lnTo>
                    <a:pt x="360" y="1070"/>
                  </a:lnTo>
                  <a:lnTo>
                    <a:pt x="368" y="1072"/>
                  </a:lnTo>
                  <a:lnTo>
                    <a:pt x="374" y="1072"/>
                  </a:lnTo>
                  <a:lnTo>
                    <a:pt x="374" y="1076"/>
                  </a:lnTo>
                  <a:lnTo>
                    <a:pt x="378" y="1084"/>
                  </a:lnTo>
                  <a:lnTo>
                    <a:pt x="382" y="1096"/>
                  </a:lnTo>
                  <a:lnTo>
                    <a:pt x="386" y="1108"/>
                  </a:lnTo>
                  <a:lnTo>
                    <a:pt x="386" y="1110"/>
                  </a:lnTo>
                  <a:lnTo>
                    <a:pt x="382" y="1124"/>
                  </a:lnTo>
                  <a:lnTo>
                    <a:pt x="368" y="1140"/>
                  </a:lnTo>
                  <a:lnTo>
                    <a:pt x="366" y="1142"/>
                  </a:lnTo>
                  <a:lnTo>
                    <a:pt x="338" y="1154"/>
                  </a:lnTo>
                  <a:lnTo>
                    <a:pt x="334" y="1162"/>
                  </a:lnTo>
                  <a:lnTo>
                    <a:pt x="330" y="1186"/>
                  </a:lnTo>
                  <a:lnTo>
                    <a:pt x="332" y="1196"/>
                  </a:lnTo>
                  <a:lnTo>
                    <a:pt x="340" y="1208"/>
                  </a:lnTo>
                  <a:lnTo>
                    <a:pt x="342" y="1212"/>
                  </a:lnTo>
                  <a:lnTo>
                    <a:pt x="352" y="1218"/>
                  </a:lnTo>
                  <a:lnTo>
                    <a:pt x="386" y="1218"/>
                  </a:lnTo>
                  <a:lnTo>
                    <a:pt x="414" y="1214"/>
                  </a:lnTo>
                  <a:lnTo>
                    <a:pt x="418" y="1210"/>
                  </a:lnTo>
                  <a:lnTo>
                    <a:pt x="424" y="1204"/>
                  </a:lnTo>
                  <a:lnTo>
                    <a:pt x="428" y="1204"/>
                  </a:lnTo>
                  <a:lnTo>
                    <a:pt x="448" y="1206"/>
                  </a:lnTo>
                  <a:lnTo>
                    <a:pt x="450" y="1204"/>
                  </a:lnTo>
                  <a:lnTo>
                    <a:pt x="448" y="1196"/>
                  </a:lnTo>
                  <a:lnTo>
                    <a:pt x="450" y="1188"/>
                  </a:lnTo>
                  <a:lnTo>
                    <a:pt x="458" y="1174"/>
                  </a:lnTo>
                  <a:lnTo>
                    <a:pt x="458" y="1148"/>
                  </a:lnTo>
                  <a:lnTo>
                    <a:pt x="474" y="1106"/>
                  </a:lnTo>
                  <a:lnTo>
                    <a:pt x="474" y="1104"/>
                  </a:lnTo>
                  <a:lnTo>
                    <a:pt x="500" y="1084"/>
                  </a:lnTo>
                  <a:lnTo>
                    <a:pt x="502" y="1082"/>
                  </a:lnTo>
                  <a:lnTo>
                    <a:pt x="522" y="1092"/>
                  </a:lnTo>
                  <a:lnTo>
                    <a:pt x="536" y="1102"/>
                  </a:lnTo>
                  <a:lnTo>
                    <a:pt x="538" y="1108"/>
                  </a:lnTo>
                  <a:lnTo>
                    <a:pt x="540" y="1110"/>
                  </a:lnTo>
                  <a:lnTo>
                    <a:pt x="538" y="1128"/>
                  </a:lnTo>
                  <a:lnTo>
                    <a:pt x="530" y="1140"/>
                  </a:lnTo>
                  <a:lnTo>
                    <a:pt x="526" y="1156"/>
                  </a:lnTo>
                  <a:lnTo>
                    <a:pt x="526" y="1172"/>
                  </a:lnTo>
                  <a:lnTo>
                    <a:pt x="530" y="1180"/>
                  </a:lnTo>
                  <a:lnTo>
                    <a:pt x="538" y="1180"/>
                  </a:lnTo>
                  <a:lnTo>
                    <a:pt x="540" y="1180"/>
                  </a:lnTo>
                  <a:lnTo>
                    <a:pt x="552" y="1180"/>
                  </a:lnTo>
                  <a:lnTo>
                    <a:pt x="556" y="1182"/>
                  </a:lnTo>
                  <a:lnTo>
                    <a:pt x="560" y="1186"/>
                  </a:lnTo>
                  <a:lnTo>
                    <a:pt x="566" y="1196"/>
                  </a:lnTo>
                  <a:lnTo>
                    <a:pt x="572" y="1200"/>
                  </a:lnTo>
                  <a:lnTo>
                    <a:pt x="574" y="1200"/>
                  </a:lnTo>
                  <a:lnTo>
                    <a:pt x="602" y="1212"/>
                  </a:lnTo>
                  <a:lnTo>
                    <a:pt x="614" y="1216"/>
                  </a:lnTo>
                  <a:lnTo>
                    <a:pt x="630" y="1214"/>
                  </a:lnTo>
                  <a:lnTo>
                    <a:pt x="638" y="1204"/>
                  </a:lnTo>
                  <a:lnTo>
                    <a:pt x="646" y="1164"/>
                  </a:lnTo>
                  <a:lnTo>
                    <a:pt x="648" y="1144"/>
                  </a:lnTo>
                  <a:lnTo>
                    <a:pt x="648" y="1142"/>
                  </a:lnTo>
                  <a:lnTo>
                    <a:pt x="650" y="1140"/>
                  </a:lnTo>
                  <a:lnTo>
                    <a:pt x="666" y="1128"/>
                  </a:lnTo>
                  <a:lnTo>
                    <a:pt x="674" y="1116"/>
                  </a:lnTo>
                  <a:lnTo>
                    <a:pt x="690" y="1108"/>
                  </a:lnTo>
                  <a:lnTo>
                    <a:pt x="700" y="1102"/>
                  </a:lnTo>
                  <a:lnTo>
                    <a:pt x="712" y="1098"/>
                  </a:lnTo>
                  <a:lnTo>
                    <a:pt x="706" y="1074"/>
                  </a:lnTo>
                  <a:lnTo>
                    <a:pt x="734" y="1076"/>
                  </a:lnTo>
                  <a:lnTo>
                    <a:pt x="734" y="1078"/>
                  </a:lnTo>
                  <a:lnTo>
                    <a:pt x="748" y="1084"/>
                  </a:lnTo>
                  <a:lnTo>
                    <a:pt x="748" y="1082"/>
                  </a:lnTo>
                  <a:lnTo>
                    <a:pt x="752" y="1068"/>
                  </a:lnTo>
                  <a:lnTo>
                    <a:pt x="752" y="1064"/>
                  </a:lnTo>
                  <a:lnTo>
                    <a:pt x="754" y="1066"/>
                  </a:lnTo>
                  <a:lnTo>
                    <a:pt x="756" y="1066"/>
                  </a:lnTo>
                  <a:lnTo>
                    <a:pt x="768" y="1068"/>
                  </a:lnTo>
                  <a:lnTo>
                    <a:pt x="774" y="1068"/>
                  </a:lnTo>
                  <a:lnTo>
                    <a:pt x="786" y="1056"/>
                  </a:lnTo>
                  <a:lnTo>
                    <a:pt x="788" y="1056"/>
                  </a:lnTo>
                  <a:lnTo>
                    <a:pt x="788" y="1054"/>
                  </a:lnTo>
                  <a:lnTo>
                    <a:pt x="790" y="1054"/>
                  </a:lnTo>
                  <a:lnTo>
                    <a:pt x="806" y="1052"/>
                  </a:lnTo>
                  <a:lnTo>
                    <a:pt x="818" y="1038"/>
                  </a:lnTo>
                  <a:lnTo>
                    <a:pt x="826" y="1028"/>
                  </a:lnTo>
                  <a:lnTo>
                    <a:pt x="826" y="1016"/>
                  </a:lnTo>
                  <a:lnTo>
                    <a:pt x="828" y="1010"/>
                  </a:lnTo>
                  <a:lnTo>
                    <a:pt x="834" y="1004"/>
                  </a:lnTo>
                  <a:lnTo>
                    <a:pt x="836" y="1004"/>
                  </a:lnTo>
                  <a:lnTo>
                    <a:pt x="850" y="1006"/>
                  </a:lnTo>
                  <a:lnTo>
                    <a:pt x="858" y="1002"/>
                  </a:lnTo>
                  <a:lnTo>
                    <a:pt x="860" y="992"/>
                  </a:lnTo>
                  <a:lnTo>
                    <a:pt x="876" y="986"/>
                  </a:lnTo>
                  <a:lnTo>
                    <a:pt x="878" y="986"/>
                  </a:lnTo>
                  <a:lnTo>
                    <a:pt x="898" y="988"/>
                  </a:lnTo>
                  <a:lnTo>
                    <a:pt x="914" y="984"/>
                  </a:lnTo>
                  <a:lnTo>
                    <a:pt x="922" y="976"/>
                  </a:lnTo>
                  <a:lnTo>
                    <a:pt x="930" y="962"/>
                  </a:lnTo>
                  <a:lnTo>
                    <a:pt x="918" y="950"/>
                  </a:lnTo>
                  <a:lnTo>
                    <a:pt x="918" y="948"/>
                  </a:lnTo>
                  <a:lnTo>
                    <a:pt x="914" y="940"/>
                  </a:lnTo>
                  <a:lnTo>
                    <a:pt x="912" y="924"/>
                  </a:lnTo>
                  <a:lnTo>
                    <a:pt x="918" y="912"/>
                  </a:lnTo>
                  <a:lnTo>
                    <a:pt x="920" y="904"/>
                  </a:lnTo>
                  <a:lnTo>
                    <a:pt x="928" y="896"/>
                  </a:lnTo>
                  <a:lnTo>
                    <a:pt x="936" y="878"/>
                  </a:lnTo>
                  <a:lnTo>
                    <a:pt x="936" y="876"/>
                  </a:lnTo>
                  <a:lnTo>
                    <a:pt x="938" y="876"/>
                  </a:lnTo>
                  <a:lnTo>
                    <a:pt x="946" y="864"/>
                  </a:lnTo>
                  <a:lnTo>
                    <a:pt x="958" y="840"/>
                  </a:lnTo>
                  <a:lnTo>
                    <a:pt x="968" y="856"/>
                  </a:lnTo>
                  <a:lnTo>
                    <a:pt x="970" y="856"/>
                  </a:lnTo>
                  <a:lnTo>
                    <a:pt x="970" y="858"/>
                  </a:lnTo>
                  <a:lnTo>
                    <a:pt x="974" y="874"/>
                  </a:lnTo>
                  <a:lnTo>
                    <a:pt x="976" y="890"/>
                  </a:lnTo>
                  <a:lnTo>
                    <a:pt x="986" y="896"/>
                  </a:lnTo>
                  <a:lnTo>
                    <a:pt x="988" y="896"/>
                  </a:lnTo>
                  <a:lnTo>
                    <a:pt x="990" y="896"/>
                  </a:lnTo>
                  <a:lnTo>
                    <a:pt x="992" y="896"/>
                  </a:lnTo>
                  <a:lnTo>
                    <a:pt x="1002" y="880"/>
                  </a:lnTo>
                  <a:lnTo>
                    <a:pt x="1006" y="864"/>
                  </a:lnTo>
                  <a:lnTo>
                    <a:pt x="1010" y="864"/>
                  </a:lnTo>
                  <a:lnTo>
                    <a:pt x="1012" y="864"/>
                  </a:lnTo>
                  <a:lnTo>
                    <a:pt x="1034" y="872"/>
                  </a:lnTo>
                  <a:lnTo>
                    <a:pt x="1046" y="864"/>
                  </a:lnTo>
                  <a:lnTo>
                    <a:pt x="1048" y="864"/>
                  </a:lnTo>
                  <a:lnTo>
                    <a:pt x="1060" y="862"/>
                  </a:lnTo>
                  <a:lnTo>
                    <a:pt x="1068" y="848"/>
                  </a:lnTo>
                  <a:lnTo>
                    <a:pt x="1068" y="832"/>
                  </a:lnTo>
                  <a:lnTo>
                    <a:pt x="1074" y="806"/>
                  </a:lnTo>
                  <a:lnTo>
                    <a:pt x="1074" y="808"/>
                  </a:lnTo>
                  <a:lnTo>
                    <a:pt x="1078" y="808"/>
                  </a:lnTo>
                  <a:lnTo>
                    <a:pt x="1094" y="812"/>
                  </a:lnTo>
                  <a:lnTo>
                    <a:pt x="1102" y="796"/>
                  </a:lnTo>
                  <a:lnTo>
                    <a:pt x="1104" y="796"/>
                  </a:lnTo>
                  <a:lnTo>
                    <a:pt x="1106" y="796"/>
                  </a:lnTo>
                  <a:lnTo>
                    <a:pt x="1122" y="796"/>
                  </a:lnTo>
                  <a:lnTo>
                    <a:pt x="1124" y="796"/>
                  </a:lnTo>
                  <a:lnTo>
                    <a:pt x="1126" y="796"/>
                  </a:lnTo>
                  <a:lnTo>
                    <a:pt x="1134" y="808"/>
                  </a:lnTo>
                  <a:lnTo>
                    <a:pt x="1134" y="810"/>
                  </a:lnTo>
                  <a:lnTo>
                    <a:pt x="1134" y="812"/>
                  </a:lnTo>
                  <a:lnTo>
                    <a:pt x="1136" y="828"/>
                  </a:lnTo>
                  <a:lnTo>
                    <a:pt x="1144" y="834"/>
                  </a:lnTo>
                  <a:lnTo>
                    <a:pt x="1154" y="824"/>
                  </a:lnTo>
                  <a:lnTo>
                    <a:pt x="1158" y="828"/>
                  </a:lnTo>
                  <a:lnTo>
                    <a:pt x="1162" y="834"/>
                  </a:lnTo>
                  <a:lnTo>
                    <a:pt x="1162" y="840"/>
                  </a:lnTo>
                  <a:lnTo>
                    <a:pt x="1162" y="854"/>
                  </a:lnTo>
                  <a:lnTo>
                    <a:pt x="1158" y="868"/>
                  </a:lnTo>
                  <a:lnTo>
                    <a:pt x="1162" y="876"/>
                  </a:lnTo>
                  <a:lnTo>
                    <a:pt x="1170" y="884"/>
                  </a:lnTo>
                  <a:lnTo>
                    <a:pt x="1202" y="888"/>
                  </a:lnTo>
                  <a:lnTo>
                    <a:pt x="1204" y="890"/>
                  </a:lnTo>
                  <a:lnTo>
                    <a:pt x="1206" y="890"/>
                  </a:lnTo>
                  <a:lnTo>
                    <a:pt x="1208" y="892"/>
                  </a:lnTo>
                  <a:lnTo>
                    <a:pt x="1218" y="880"/>
                  </a:lnTo>
                  <a:lnTo>
                    <a:pt x="1226" y="872"/>
                  </a:lnTo>
                  <a:lnTo>
                    <a:pt x="1222" y="860"/>
                  </a:lnTo>
                  <a:lnTo>
                    <a:pt x="1214" y="808"/>
                  </a:lnTo>
                  <a:lnTo>
                    <a:pt x="1238" y="820"/>
                  </a:lnTo>
                  <a:lnTo>
                    <a:pt x="1250" y="832"/>
                  </a:lnTo>
                  <a:lnTo>
                    <a:pt x="1256" y="838"/>
                  </a:lnTo>
                  <a:lnTo>
                    <a:pt x="1266" y="832"/>
                  </a:lnTo>
                  <a:lnTo>
                    <a:pt x="1298" y="796"/>
                  </a:lnTo>
                  <a:lnTo>
                    <a:pt x="1300" y="796"/>
                  </a:lnTo>
                  <a:lnTo>
                    <a:pt x="1312" y="786"/>
                  </a:lnTo>
                  <a:lnTo>
                    <a:pt x="1326" y="768"/>
                  </a:lnTo>
                  <a:lnTo>
                    <a:pt x="1326" y="766"/>
                  </a:lnTo>
                  <a:lnTo>
                    <a:pt x="1344" y="770"/>
                  </a:lnTo>
                  <a:lnTo>
                    <a:pt x="1354" y="770"/>
                  </a:lnTo>
                  <a:lnTo>
                    <a:pt x="1354" y="762"/>
                  </a:lnTo>
                  <a:lnTo>
                    <a:pt x="1356" y="756"/>
                  </a:lnTo>
                  <a:lnTo>
                    <a:pt x="1370" y="740"/>
                  </a:lnTo>
                  <a:lnTo>
                    <a:pt x="1374" y="736"/>
                  </a:lnTo>
                  <a:lnTo>
                    <a:pt x="1390" y="742"/>
                  </a:lnTo>
                  <a:lnTo>
                    <a:pt x="1408" y="740"/>
                  </a:lnTo>
                  <a:lnTo>
                    <a:pt x="1422" y="726"/>
                  </a:lnTo>
                  <a:lnTo>
                    <a:pt x="1428" y="714"/>
                  </a:lnTo>
                  <a:lnTo>
                    <a:pt x="1424" y="708"/>
                  </a:lnTo>
                  <a:lnTo>
                    <a:pt x="1412" y="714"/>
                  </a:lnTo>
                  <a:lnTo>
                    <a:pt x="1412" y="712"/>
                  </a:lnTo>
                  <a:lnTo>
                    <a:pt x="1410" y="712"/>
                  </a:lnTo>
                  <a:lnTo>
                    <a:pt x="1396" y="700"/>
                  </a:lnTo>
                  <a:lnTo>
                    <a:pt x="1396" y="698"/>
                  </a:lnTo>
                  <a:lnTo>
                    <a:pt x="1402" y="676"/>
                  </a:lnTo>
                  <a:lnTo>
                    <a:pt x="1402" y="660"/>
                  </a:lnTo>
                  <a:lnTo>
                    <a:pt x="1398" y="648"/>
                  </a:lnTo>
                  <a:lnTo>
                    <a:pt x="1388" y="644"/>
                  </a:lnTo>
                  <a:lnTo>
                    <a:pt x="1388" y="642"/>
                  </a:lnTo>
                  <a:lnTo>
                    <a:pt x="1386" y="642"/>
                  </a:lnTo>
                  <a:lnTo>
                    <a:pt x="1386" y="640"/>
                  </a:lnTo>
                  <a:lnTo>
                    <a:pt x="1376" y="622"/>
                  </a:lnTo>
                  <a:lnTo>
                    <a:pt x="1374" y="620"/>
                  </a:lnTo>
                  <a:lnTo>
                    <a:pt x="1362" y="636"/>
                  </a:lnTo>
                  <a:lnTo>
                    <a:pt x="1348" y="644"/>
                  </a:lnTo>
                  <a:lnTo>
                    <a:pt x="1344" y="646"/>
                  </a:lnTo>
                  <a:lnTo>
                    <a:pt x="1344" y="644"/>
                  </a:lnTo>
                  <a:lnTo>
                    <a:pt x="1342" y="644"/>
                  </a:lnTo>
                  <a:lnTo>
                    <a:pt x="1328" y="630"/>
                  </a:lnTo>
                  <a:lnTo>
                    <a:pt x="1328" y="628"/>
                  </a:lnTo>
                  <a:lnTo>
                    <a:pt x="1318" y="606"/>
                  </a:lnTo>
                  <a:lnTo>
                    <a:pt x="1314" y="590"/>
                  </a:lnTo>
                  <a:lnTo>
                    <a:pt x="1314" y="588"/>
                  </a:lnTo>
                  <a:lnTo>
                    <a:pt x="1314" y="564"/>
                  </a:lnTo>
                  <a:lnTo>
                    <a:pt x="1312" y="550"/>
                  </a:lnTo>
                  <a:lnTo>
                    <a:pt x="1300" y="546"/>
                  </a:lnTo>
                  <a:lnTo>
                    <a:pt x="1274" y="526"/>
                  </a:lnTo>
                  <a:lnTo>
                    <a:pt x="1276" y="524"/>
                  </a:lnTo>
                  <a:lnTo>
                    <a:pt x="1288" y="510"/>
                  </a:lnTo>
                  <a:lnTo>
                    <a:pt x="1288" y="508"/>
                  </a:lnTo>
                  <a:lnTo>
                    <a:pt x="1290" y="508"/>
                  </a:lnTo>
                  <a:lnTo>
                    <a:pt x="1302" y="508"/>
                  </a:lnTo>
                  <a:lnTo>
                    <a:pt x="1304" y="508"/>
                  </a:lnTo>
                  <a:lnTo>
                    <a:pt x="1310" y="510"/>
                  </a:lnTo>
                  <a:lnTo>
                    <a:pt x="1314" y="514"/>
                  </a:lnTo>
                  <a:lnTo>
                    <a:pt x="1326" y="522"/>
                  </a:lnTo>
                  <a:lnTo>
                    <a:pt x="1338" y="512"/>
                  </a:lnTo>
                  <a:lnTo>
                    <a:pt x="1346" y="500"/>
                  </a:lnTo>
                  <a:lnTo>
                    <a:pt x="1346" y="490"/>
                  </a:lnTo>
                  <a:lnTo>
                    <a:pt x="1344" y="464"/>
                  </a:lnTo>
                  <a:lnTo>
                    <a:pt x="1342" y="454"/>
                  </a:lnTo>
                  <a:lnTo>
                    <a:pt x="1324" y="452"/>
                  </a:lnTo>
                  <a:lnTo>
                    <a:pt x="1324" y="440"/>
                  </a:lnTo>
                  <a:lnTo>
                    <a:pt x="1308" y="420"/>
                  </a:lnTo>
                  <a:lnTo>
                    <a:pt x="1306" y="420"/>
                  </a:lnTo>
                  <a:lnTo>
                    <a:pt x="1298" y="406"/>
                  </a:lnTo>
                  <a:lnTo>
                    <a:pt x="1298" y="404"/>
                  </a:lnTo>
                  <a:lnTo>
                    <a:pt x="1298" y="402"/>
                  </a:lnTo>
                  <a:lnTo>
                    <a:pt x="1314" y="380"/>
                  </a:lnTo>
                  <a:lnTo>
                    <a:pt x="1314" y="378"/>
                  </a:lnTo>
                  <a:lnTo>
                    <a:pt x="1316" y="378"/>
                  </a:lnTo>
                  <a:lnTo>
                    <a:pt x="1316" y="376"/>
                  </a:lnTo>
                  <a:lnTo>
                    <a:pt x="1318" y="376"/>
                  </a:lnTo>
                  <a:lnTo>
                    <a:pt x="1324" y="376"/>
                  </a:lnTo>
                  <a:lnTo>
                    <a:pt x="1334" y="368"/>
                  </a:lnTo>
                  <a:lnTo>
                    <a:pt x="1344" y="336"/>
                  </a:lnTo>
                  <a:lnTo>
                    <a:pt x="1358" y="322"/>
                  </a:lnTo>
                  <a:lnTo>
                    <a:pt x="1358" y="320"/>
                  </a:lnTo>
                  <a:lnTo>
                    <a:pt x="1374" y="316"/>
                  </a:lnTo>
                  <a:lnTo>
                    <a:pt x="1374" y="318"/>
                  </a:lnTo>
                  <a:lnTo>
                    <a:pt x="1382" y="326"/>
                  </a:lnTo>
                  <a:lnTo>
                    <a:pt x="1386" y="328"/>
                  </a:lnTo>
                  <a:lnTo>
                    <a:pt x="1392" y="302"/>
                  </a:lnTo>
                  <a:lnTo>
                    <a:pt x="1386" y="284"/>
                  </a:lnTo>
                  <a:lnTo>
                    <a:pt x="1386" y="282"/>
                  </a:lnTo>
                  <a:lnTo>
                    <a:pt x="1388" y="262"/>
                  </a:lnTo>
                  <a:lnTo>
                    <a:pt x="1388" y="260"/>
                  </a:lnTo>
                  <a:lnTo>
                    <a:pt x="1398" y="250"/>
                  </a:lnTo>
                  <a:lnTo>
                    <a:pt x="1404" y="240"/>
                  </a:lnTo>
                  <a:lnTo>
                    <a:pt x="1404" y="230"/>
                  </a:lnTo>
                  <a:lnTo>
                    <a:pt x="1402" y="220"/>
                  </a:lnTo>
                  <a:lnTo>
                    <a:pt x="1398" y="204"/>
                  </a:lnTo>
                  <a:lnTo>
                    <a:pt x="1398" y="186"/>
                  </a:lnTo>
                  <a:lnTo>
                    <a:pt x="1398" y="184"/>
                  </a:lnTo>
                  <a:lnTo>
                    <a:pt x="1402" y="168"/>
                  </a:lnTo>
                  <a:lnTo>
                    <a:pt x="1398" y="158"/>
                  </a:lnTo>
                  <a:lnTo>
                    <a:pt x="1396" y="152"/>
                  </a:lnTo>
                  <a:lnTo>
                    <a:pt x="1398" y="128"/>
                  </a:lnTo>
                  <a:close/>
                </a:path>
              </a:pathLst>
            </a:custGeom>
            <a:grpFill/>
            <a:ln w="12700">
              <a:noFill/>
              <a:prstDash val="solid"/>
              <a:round/>
              <a:headEnd/>
              <a:tailEnd/>
            </a:ln>
            <a:extLst/>
          </p:spPr>
          <p:txBody>
            <a:bodyPr/>
            <a:lstStyle/>
            <a:p>
              <a:endParaRPr lang="zh-CN" altLang="en-US">
                <a:solidFill>
                  <a:schemeClr val="accent1"/>
                </a:solidFill>
              </a:endParaRPr>
            </a:p>
          </p:txBody>
        </p:sp>
        <p:sp>
          <p:nvSpPr>
            <p:cNvPr id="22" name="甘肃"/>
            <p:cNvSpPr>
              <a:spLocks/>
            </p:cNvSpPr>
            <p:nvPr/>
          </p:nvSpPr>
          <p:spPr bwMode="auto">
            <a:xfrm>
              <a:off x="3290178" y="2797637"/>
              <a:ext cx="1632711" cy="1382076"/>
            </a:xfrm>
            <a:custGeom>
              <a:avLst/>
              <a:gdLst>
                <a:gd name="T0" fmla="*/ 2147483646 w 912"/>
                <a:gd name="T1" fmla="*/ 2147483646 h 772"/>
                <a:gd name="T2" fmla="*/ 2147483646 w 912"/>
                <a:gd name="T3" fmla="*/ 2147483646 h 772"/>
                <a:gd name="T4" fmla="*/ 2147483646 w 912"/>
                <a:gd name="T5" fmla="*/ 2147483646 h 772"/>
                <a:gd name="T6" fmla="*/ 2147483646 w 912"/>
                <a:gd name="T7" fmla="*/ 2147483646 h 772"/>
                <a:gd name="T8" fmla="*/ 2147483646 w 912"/>
                <a:gd name="T9" fmla="*/ 2147483646 h 772"/>
                <a:gd name="T10" fmla="*/ 2147483646 w 912"/>
                <a:gd name="T11" fmla="*/ 2147483646 h 772"/>
                <a:gd name="T12" fmla="*/ 2147483646 w 912"/>
                <a:gd name="T13" fmla="*/ 2147483646 h 772"/>
                <a:gd name="T14" fmla="*/ 2147483646 w 912"/>
                <a:gd name="T15" fmla="*/ 2147483646 h 772"/>
                <a:gd name="T16" fmla="*/ 2147483646 w 912"/>
                <a:gd name="T17" fmla="*/ 2147483646 h 772"/>
                <a:gd name="T18" fmla="*/ 2147483646 w 912"/>
                <a:gd name="T19" fmla="*/ 2147483646 h 772"/>
                <a:gd name="T20" fmla="*/ 2147483646 w 912"/>
                <a:gd name="T21" fmla="*/ 2147483646 h 772"/>
                <a:gd name="T22" fmla="*/ 2147483646 w 912"/>
                <a:gd name="T23" fmla="*/ 2147483646 h 772"/>
                <a:gd name="T24" fmla="*/ 2147483646 w 912"/>
                <a:gd name="T25" fmla="*/ 2147483646 h 772"/>
                <a:gd name="T26" fmla="*/ 2147483646 w 912"/>
                <a:gd name="T27" fmla="*/ 2147483646 h 772"/>
                <a:gd name="T28" fmla="*/ 2147483646 w 912"/>
                <a:gd name="T29" fmla="*/ 2147483646 h 772"/>
                <a:gd name="T30" fmla="*/ 2147483646 w 912"/>
                <a:gd name="T31" fmla="*/ 2147483646 h 772"/>
                <a:gd name="T32" fmla="*/ 2147483646 w 912"/>
                <a:gd name="T33" fmla="*/ 2147483646 h 772"/>
                <a:gd name="T34" fmla="*/ 2147483646 w 912"/>
                <a:gd name="T35" fmla="*/ 2147483646 h 772"/>
                <a:gd name="T36" fmla="*/ 2147483646 w 912"/>
                <a:gd name="T37" fmla="*/ 2147483646 h 772"/>
                <a:gd name="T38" fmla="*/ 2147483646 w 912"/>
                <a:gd name="T39" fmla="*/ 2147483646 h 772"/>
                <a:gd name="T40" fmla="*/ 2147483646 w 912"/>
                <a:gd name="T41" fmla="*/ 2147483646 h 772"/>
                <a:gd name="T42" fmla="*/ 2147483646 w 912"/>
                <a:gd name="T43" fmla="*/ 2147483646 h 772"/>
                <a:gd name="T44" fmla="*/ 2147483646 w 912"/>
                <a:gd name="T45" fmla="*/ 2147483646 h 772"/>
                <a:gd name="T46" fmla="*/ 2147483646 w 912"/>
                <a:gd name="T47" fmla="*/ 2147483646 h 772"/>
                <a:gd name="T48" fmla="*/ 2147483646 w 912"/>
                <a:gd name="T49" fmla="*/ 2147483646 h 772"/>
                <a:gd name="T50" fmla="*/ 2147483646 w 912"/>
                <a:gd name="T51" fmla="*/ 2147483646 h 772"/>
                <a:gd name="T52" fmla="*/ 2147483646 w 912"/>
                <a:gd name="T53" fmla="*/ 2147483646 h 772"/>
                <a:gd name="T54" fmla="*/ 2147483646 w 912"/>
                <a:gd name="T55" fmla="*/ 2147483646 h 772"/>
                <a:gd name="T56" fmla="*/ 2147483646 w 912"/>
                <a:gd name="T57" fmla="*/ 2147483646 h 772"/>
                <a:gd name="T58" fmla="*/ 2147483646 w 912"/>
                <a:gd name="T59" fmla="*/ 2147483646 h 772"/>
                <a:gd name="T60" fmla="*/ 2147483646 w 912"/>
                <a:gd name="T61" fmla="*/ 2147483646 h 772"/>
                <a:gd name="T62" fmla="*/ 2147483646 w 912"/>
                <a:gd name="T63" fmla="*/ 2147483646 h 772"/>
                <a:gd name="T64" fmla="*/ 2147483646 w 912"/>
                <a:gd name="T65" fmla="*/ 2147483646 h 772"/>
                <a:gd name="T66" fmla="*/ 2147483646 w 912"/>
                <a:gd name="T67" fmla="*/ 2147483646 h 772"/>
                <a:gd name="T68" fmla="*/ 2147483646 w 912"/>
                <a:gd name="T69" fmla="*/ 2147483646 h 772"/>
                <a:gd name="T70" fmla="*/ 2147483646 w 912"/>
                <a:gd name="T71" fmla="*/ 2147483646 h 772"/>
                <a:gd name="T72" fmla="*/ 2147483646 w 912"/>
                <a:gd name="T73" fmla="*/ 2147483646 h 772"/>
                <a:gd name="T74" fmla="*/ 2147483646 w 912"/>
                <a:gd name="T75" fmla="*/ 2147483646 h 772"/>
                <a:gd name="T76" fmla="*/ 2147483646 w 912"/>
                <a:gd name="T77" fmla="*/ 2147483646 h 772"/>
                <a:gd name="T78" fmla="*/ 2147483646 w 912"/>
                <a:gd name="T79" fmla="*/ 2147483646 h 772"/>
                <a:gd name="T80" fmla="*/ 2147483646 w 912"/>
                <a:gd name="T81" fmla="*/ 2147483646 h 772"/>
                <a:gd name="T82" fmla="*/ 2147483646 w 912"/>
                <a:gd name="T83" fmla="*/ 2147483646 h 772"/>
                <a:gd name="T84" fmla="*/ 2147483646 w 912"/>
                <a:gd name="T85" fmla="*/ 2147483646 h 772"/>
                <a:gd name="T86" fmla="*/ 2147483646 w 912"/>
                <a:gd name="T87" fmla="*/ 2147483646 h 772"/>
                <a:gd name="T88" fmla="*/ 2147483646 w 912"/>
                <a:gd name="T89" fmla="*/ 2147483646 h 772"/>
                <a:gd name="T90" fmla="*/ 2147483646 w 912"/>
                <a:gd name="T91" fmla="*/ 2147483646 h 772"/>
                <a:gd name="T92" fmla="*/ 2147483646 w 912"/>
                <a:gd name="T93" fmla="*/ 2147483646 h 772"/>
                <a:gd name="T94" fmla="*/ 2147483646 w 912"/>
                <a:gd name="T95" fmla="*/ 2147483646 h 772"/>
                <a:gd name="T96" fmla="*/ 2147483646 w 912"/>
                <a:gd name="T97" fmla="*/ 2147483646 h 772"/>
                <a:gd name="T98" fmla="*/ 2147483646 w 912"/>
                <a:gd name="T99" fmla="*/ 2147483646 h 772"/>
                <a:gd name="T100" fmla="*/ 2147483646 w 912"/>
                <a:gd name="T101" fmla="*/ 2147483646 h 772"/>
                <a:gd name="T102" fmla="*/ 2147483646 w 912"/>
                <a:gd name="T103" fmla="*/ 2147483646 h 772"/>
                <a:gd name="T104" fmla="*/ 2147483646 w 912"/>
                <a:gd name="T105" fmla="*/ 2147483646 h 772"/>
                <a:gd name="T106" fmla="*/ 2147483646 w 912"/>
                <a:gd name="T107" fmla="*/ 2147483646 h 772"/>
                <a:gd name="T108" fmla="*/ 2147483646 w 912"/>
                <a:gd name="T109" fmla="*/ 2147483646 h 772"/>
                <a:gd name="T110" fmla="*/ 2147483646 w 912"/>
                <a:gd name="T111" fmla="*/ 2147483646 h 77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912" h="772">
                  <a:moveTo>
                    <a:pt x="542" y="280"/>
                  </a:moveTo>
                  <a:lnTo>
                    <a:pt x="530" y="280"/>
                  </a:lnTo>
                  <a:lnTo>
                    <a:pt x="526" y="288"/>
                  </a:lnTo>
                  <a:lnTo>
                    <a:pt x="532" y="296"/>
                  </a:lnTo>
                  <a:lnTo>
                    <a:pt x="536" y="308"/>
                  </a:lnTo>
                  <a:lnTo>
                    <a:pt x="536" y="310"/>
                  </a:lnTo>
                  <a:lnTo>
                    <a:pt x="536" y="312"/>
                  </a:lnTo>
                  <a:lnTo>
                    <a:pt x="518" y="320"/>
                  </a:lnTo>
                  <a:lnTo>
                    <a:pt x="516" y="320"/>
                  </a:lnTo>
                  <a:lnTo>
                    <a:pt x="506" y="320"/>
                  </a:lnTo>
                  <a:lnTo>
                    <a:pt x="500" y="316"/>
                  </a:lnTo>
                  <a:lnTo>
                    <a:pt x="494" y="314"/>
                  </a:lnTo>
                  <a:lnTo>
                    <a:pt x="492" y="310"/>
                  </a:lnTo>
                  <a:lnTo>
                    <a:pt x="488" y="300"/>
                  </a:lnTo>
                  <a:lnTo>
                    <a:pt x="464" y="296"/>
                  </a:lnTo>
                  <a:lnTo>
                    <a:pt x="456" y="264"/>
                  </a:lnTo>
                  <a:lnTo>
                    <a:pt x="450" y="262"/>
                  </a:lnTo>
                  <a:lnTo>
                    <a:pt x="446" y="258"/>
                  </a:lnTo>
                  <a:lnTo>
                    <a:pt x="444" y="256"/>
                  </a:lnTo>
                  <a:lnTo>
                    <a:pt x="440" y="250"/>
                  </a:lnTo>
                  <a:lnTo>
                    <a:pt x="432" y="248"/>
                  </a:lnTo>
                  <a:lnTo>
                    <a:pt x="424" y="242"/>
                  </a:lnTo>
                  <a:lnTo>
                    <a:pt x="416" y="232"/>
                  </a:lnTo>
                  <a:lnTo>
                    <a:pt x="406" y="228"/>
                  </a:lnTo>
                  <a:lnTo>
                    <a:pt x="392" y="214"/>
                  </a:lnTo>
                  <a:lnTo>
                    <a:pt x="390" y="204"/>
                  </a:lnTo>
                  <a:lnTo>
                    <a:pt x="390" y="202"/>
                  </a:lnTo>
                  <a:lnTo>
                    <a:pt x="416" y="168"/>
                  </a:lnTo>
                  <a:lnTo>
                    <a:pt x="416" y="164"/>
                  </a:lnTo>
                  <a:lnTo>
                    <a:pt x="416" y="162"/>
                  </a:lnTo>
                  <a:lnTo>
                    <a:pt x="412" y="152"/>
                  </a:lnTo>
                  <a:lnTo>
                    <a:pt x="398" y="156"/>
                  </a:lnTo>
                  <a:lnTo>
                    <a:pt x="396" y="156"/>
                  </a:lnTo>
                  <a:lnTo>
                    <a:pt x="396" y="158"/>
                  </a:lnTo>
                  <a:lnTo>
                    <a:pt x="360" y="160"/>
                  </a:lnTo>
                  <a:lnTo>
                    <a:pt x="348" y="164"/>
                  </a:lnTo>
                  <a:lnTo>
                    <a:pt x="342" y="168"/>
                  </a:lnTo>
                  <a:lnTo>
                    <a:pt x="340" y="172"/>
                  </a:lnTo>
                  <a:lnTo>
                    <a:pt x="334" y="178"/>
                  </a:lnTo>
                  <a:lnTo>
                    <a:pt x="330" y="178"/>
                  </a:lnTo>
                  <a:lnTo>
                    <a:pt x="324" y="178"/>
                  </a:lnTo>
                  <a:lnTo>
                    <a:pt x="324" y="176"/>
                  </a:lnTo>
                  <a:lnTo>
                    <a:pt x="312" y="168"/>
                  </a:lnTo>
                  <a:lnTo>
                    <a:pt x="312" y="148"/>
                  </a:lnTo>
                  <a:lnTo>
                    <a:pt x="304" y="142"/>
                  </a:lnTo>
                  <a:lnTo>
                    <a:pt x="300" y="134"/>
                  </a:lnTo>
                  <a:lnTo>
                    <a:pt x="296" y="116"/>
                  </a:lnTo>
                  <a:lnTo>
                    <a:pt x="288" y="108"/>
                  </a:lnTo>
                  <a:lnTo>
                    <a:pt x="280" y="100"/>
                  </a:lnTo>
                  <a:lnTo>
                    <a:pt x="276" y="98"/>
                  </a:lnTo>
                  <a:lnTo>
                    <a:pt x="290" y="80"/>
                  </a:lnTo>
                  <a:lnTo>
                    <a:pt x="292" y="68"/>
                  </a:lnTo>
                  <a:lnTo>
                    <a:pt x="276" y="48"/>
                  </a:lnTo>
                  <a:lnTo>
                    <a:pt x="268" y="32"/>
                  </a:lnTo>
                  <a:lnTo>
                    <a:pt x="268" y="24"/>
                  </a:lnTo>
                  <a:lnTo>
                    <a:pt x="256" y="16"/>
                  </a:lnTo>
                  <a:lnTo>
                    <a:pt x="256" y="14"/>
                  </a:lnTo>
                  <a:lnTo>
                    <a:pt x="246" y="2"/>
                  </a:lnTo>
                  <a:lnTo>
                    <a:pt x="232" y="0"/>
                  </a:lnTo>
                  <a:lnTo>
                    <a:pt x="216" y="4"/>
                  </a:lnTo>
                  <a:lnTo>
                    <a:pt x="212" y="8"/>
                  </a:lnTo>
                  <a:lnTo>
                    <a:pt x="210" y="30"/>
                  </a:lnTo>
                  <a:lnTo>
                    <a:pt x="210" y="56"/>
                  </a:lnTo>
                  <a:lnTo>
                    <a:pt x="208" y="56"/>
                  </a:lnTo>
                  <a:lnTo>
                    <a:pt x="192" y="62"/>
                  </a:lnTo>
                  <a:lnTo>
                    <a:pt x="178" y="64"/>
                  </a:lnTo>
                  <a:lnTo>
                    <a:pt x="168" y="70"/>
                  </a:lnTo>
                  <a:lnTo>
                    <a:pt x="154" y="74"/>
                  </a:lnTo>
                  <a:lnTo>
                    <a:pt x="152" y="76"/>
                  </a:lnTo>
                  <a:lnTo>
                    <a:pt x="124" y="68"/>
                  </a:lnTo>
                  <a:lnTo>
                    <a:pt x="114" y="80"/>
                  </a:lnTo>
                  <a:lnTo>
                    <a:pt x="108" y="86"/>
                  </a:lnTo>
                  <a:lnTo>
                    <a:pt x="98" y="88"/>
                  </a:lnTo>
                  <a:lnTo>
                    <a:pt x="82" y="102"/>
                  </a:lnTo>
                  <a:lnTo>
                    <a:pt x="72" y="116"/>
                  </a:lnTo>
                  <a:lnTo>
                    <a:pt x="72" y="118"/>
                  </a:lnTo>
                  <a:lnTo>
                    <a:pt x="66" y="128"/>
                  </a:lnTo>
                  <a:lnTo>
                    <a:pt x="60" y="132"/>
                  </a:lnTo>
                  <a:lnTo>
                    <a:pt x="50" y="144"/>
                  </a:lnTo>
                  <a:lnTo>
                    <a:pt x="50" y="146"/>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80" y="320"/>
                  </a:lnTo>
                  <a:lnTo>
                    <a:pt x="388" y="330"/>
                  </a:lnTo>
                  <a:lnTo>
                    <a:pt x="398" y="340"/>
                  </a:lnTo>
                  <a:lnTo>
                    <a:pt x="404" y="338"/>
                  </a:lnTo>
                  <a:lnTo>
                    <a:pt x="412" y="324"/>
                  </a:lnTo>
                  <a:lnTo>
                    <a:pt x="430" y="336"/>
                  </a:lnTo>
                  <a:lnTo>
                    <a:pt x="432" y="336"/>
                  </a:lnTo>
                  <a:lnTo>
                    <a:pt x="444" y="352"/>
                  </a:lnTo>
                  <a:lnTo>
                    <a:pt x="480" y="380"/>
                  </a:lnTo>
                  <a:lnTo>
                    <a:pt x="492" y="392"/>
                  </a:lnTo>
                  <a:lnTo>
                    <a:pt x="522" y="382"/>
                  </a:lnTo>
                  <a:lnTo>
                    <a:pt x="524" y="406"/>
                  </a:lnTo>
                  <a:lnTo>
                    <a:pt x="538" y="420"/>
                  </a:lnTo>
                  <a:lnTo>
                    <a:pt x="548" y="436"/>
                  </a:lnTo>
                  <a:lnTo>
                    <a:pt x="548" y="438"/>
                  </a:lnTo>
                  <a:lnTo>
                    <a:pt x="548" y="440"/>
                  </a:lnTo>
                  <a:lnTo>
                    <a:pt x="560" y="494"/>
                  </a:lnTo>
                  <a:lnTo>
                    <a:pt x="572" y="516"/>
                  </a:lnTo>
                  <a:lnTo>
                    <a:pt x="556" y="558"/>
                  </a:lnTo>
                  <a:lnTo>
                    <a:pt x="556" y="560"/>
                  </a:lnTo>
                  <a:lnTo>
                    <a:pt x="544" y="564"/>
                  </a:lnTo>
                  <a:lnTo>
                    <a:pt x="544" y="576"/>
                  </a:lnTo>
                  <a:lnTo>
                    <a:pt x="542" y="576"/>
                  </a:lnTo>
                  <a:lnTo>
                    <a:pt x="528" y="598"/>
                  </a:lnTo>
                  <a:lnTo>
                    <a:pt x="508" y="600"/>
                  </a:lnTo>
                  <a:lnTo>
                    <a:pt x="488" y="616"/>
                  </a:lnTo>
                  <a:lnTo>
                    <a:pt x="494" y="620"/>
                  </a:lnTo>
                  <a:lnTo>
                    <a:pt x="500" y="622"/>
                  </a:lnTo>
                  <a:lnTo>
                    <a:pt x="504" y="626"/>
                  </a:lnTo>
                  <a:lnTo>
                    <a:pt x="508" y="630"/>
                  </a:lnTo>
                  <a:lnTo>
                    <a:pt x="508" y="634"/>
                  </a:lnTo>
                  <a:lnTo>
                    <a:pt x="504" y="642"/>
                  </a:lnTo>
                  <a:lnTo>
                    <a:pt x="504" y="644"/>
                  </a:lnTo>
                  <a:lnTo>
                    <a:pt x="492" y="656"/>
                  </a:lnTo>
                  <a:lnTo>
                    <a:pt x="490" y="656"/>
                  </a:lnTo>
                  <a:lnTo>
                    <a:pt x="490" y="658"/>
                  </a:lnTo>
                  <a:lnTo>
                    <a:pt x="488" y="658"/>
                  </a:lnTo>
                  <a:lnTo>
                    <a:pt x="450" y="652"/>
                  </a:lnTo>
                  <a:lnTo>
                    <a:pt x="448" y="666"/>
                  </a:lnTo>
                  <a:lnTo>
                    <a:pt x="452" y="696"/>
                  </a:lnTo>
                  <a:lnTo>
                    <a:pt x="484" y="708"/>
                  </a:lnTo>
                  <a:lnTo>
                    <a:pt x="484" y="710"/>
                  </a:lnTo>
                  <a:lnTo>
                    <a:pt x="496" y="706"/>
                  </a:lnTo>
                  <a:lnTo>
                    <a:pt x="498" y="706"/>
                  </a:lnTo>
                  <a:lnTo>
                    <a:pt x="500" y="704"/>
                  </a:lnTo>
                  <a:lnTo>
                    <a:pt x="500" y="706"/>
                  </a:lnTo>
                  <a:lnTo>
                    <a:pt x="510" y="712"/>
                  </a:lnTo>
                  <a:lnTo>
                    <a:pt x="524" y="712"/>
                  </a:lnTo>
                  <a:lnTo>
                    <a:pt x="528" y="710"/>
                  </a:lnTo>
                  <a:lnTo>
                    <a:pt x="524" y="696"/>
                  </a:lnTo>
                  <a:lnTo>
                    <a:pt x="520" y="680"/>
                  </a:lnTo>
                  <a:lnTo>
                    <a:pt x="520" y="678"/>
                  </a:lnTo>
                  <a:lnTo>
                    <a:pt x="520" y="676"/>
                  </a:lnTo>
                  <a:lnTo>
                    <a:pt x="526" y="670"/>
                  </a:lnTo>
                  <a:lnTo>
                    <a:pt x="528" y="668"/>
                  </a:lnTo>
                  <a:lnTo>
                    <a:pt x="536" y="656"/>
                  </a:lnTo>
                  <a:lnTo>
                    <a:pt x="538" y="654"/>
                  </a:lnTo>
                  <a:lnTo>
                    <a:pt x="552" y="644"/>
                  </a:lnTo>
                  <a:lnTo>
                    <a:pt x="552" y="642"/>
                  </a:lnTo>
                  <a:lnTo>
                    <a:pt x="554" y="642"/>
                  </a:lnTo>
                  <a:lnTo>
                    <a:pt x="572" y="640"/>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6"/>
                  </a:lnTo>
                  <a:lnTo>
                    <a:pt x="668" y="732"/>
                  </a:lnTo>
                  <a:lnTo>
                    <a:pt x="668" y="740"/>
                  </a:lnTo>
                  <a:lnTo>
                    <a:pt x="664" y="756"/>
                  </a:lnTo>
                  <a:lnTo>
                    <a:pt x="670" y="760"/>
                  </a:lnTo>
                  <a:lnTo>
                    <a:pt x="678" y="760"/>
                  </a:lnTo>
                  <a:lnTo>
                    <a:pt x="684" y="762"/>
                  </a:lnTo>
                  <a:lnTo>
                    <a:pt x="688" y="764"/>
                  </a:lnTo>
                  <a:lnTo>
                    <a:pt x="706" y="772"/>
                  </a:lnTo>
                  <a:lnTo>
                    <a:pt x="716" y="764"/>
                  </a:lnTo>
                  <a:lnTo>
                    <a:pt x="728" y="750"/>
                  </a:lnTo>
                  <a:lnTo>
                    <a:pt x="730" y="744"/>
                  </a:lnTo>
                  <a:lnTo>
                    <a:pt x="732" y="742"/>
                  </a:lnTo>
                  <a:lnTo>
                    <a:pt x="734" y="740"/>
                  </a:lnTo>
                  <a:lnTo>
                    <a:pt x="730" y="722"/>
                  </a:lnTo>
                  <a:lnTo>
                    <a:pt x="728" y="714"/>
                  </a:lnTo>
                  <a:lnTo>
                    <a:pt x="728" y="712"/>
                  </a:lnTo>
                  <a:lnTo>
                    <a:pt x="728" y="710"/>
                  </a:lnTo>
                  <a:lnTo>
                    <a:pt x="736" y="700"/>
                  </a:lnTo>
                  <a:lnTo>
                    <a:pt x="748" y="690"/>
                  </a:lnTo>
                  <a:lnTo>
                    <a:pt x="750" y="690"/>
                  </a:lnTo>
                  <a:lnTo>
                    <a:pt x="776" y="690"/>
                  </a:lnTo>
                  <a:lnTo>
                    <a:pt x="780" y="688"/>
                  </a:lnTo>
                  <a:lnTo>
                    <a:pt x="780" y="676"/>
                  </a:lnTo>
                  <a:lnTo>
                    <a:pt x="776" y="664"/>
                  </a:lnTo>
                  <a:lnTo>
                    <a:pt x="766" y="648"/>
                  </a:lnTo>
                  <a:lnTo>
                    <a:pt x="766" y="628"/>
                  </a:lnTo>
                  <a:lnTo>
                    <a:pt x="766" y="626"/>
                  </a:lnTo>
                  <a:lnTo>
                    <a:pt x="770" y="614"/>
                  </a:lnTo>
                  <a:lnTo>
                    <a:pt x="772" y="614"/>
                  </a:lnTo>
                  <a:lnTo>
                    <a:pt x="792" y="582"/>
                  </a:lnTo>
                  <a:lnTo>
                    <a:pt x="794" y="582"/>
                  </a:lnTo>
                  <a:lnTo>
                    <a:pt x="796" y="580"/>
                  </a:lnTo>
                  <a:lnTo>
                    <a:pt x="800" y="580"/>
                  </a:lnTo>
                  <a:lnTo>
                    <a:pt x="808" y="582"/>
                  </a:lnTo>
                  <a:lnTo>
                    <a:pt x="828" y="592"/>
                  </a:lnTo>
                  <a:lnTo>
                    <a:pt x="840" y="596"/>
                  </a:lnTo>
                  <a:lnTo>
                    <a:pt x="840" y="590"/>
                  </a:lnTo>
                  <a:lnTo>
                    <a:pt x="838" y="588"/>
                  </a:lnTo>
                  <a:lnTo>
                    <a:pt x="838" y="586"/>
                  </a:lnTo>
                  <a:lnTo>
                    <a:pt x="840" y="580"/>
                  </a:lnTo>
                  <a:lnTo>
                    <a:pt x="846" y="572"/>
                  </a:lnTo>
                  <a:lnTo>
                    <a:pt x="860" y="562"/>
                  </a:lnTo>
                  <a:lnTo>
                    <a:pt x="860" y="560"/>
                  </a:lnTo>
                  <a:lnTo>
                    <a:pt x="876" y="556"/>
                  </a:lnTo>
                  <a:lnTo>
                    <a:pt x="890" y="556"/>
                  </a:lnTo>
                  <a:lnTo>
                    <a:pt x="892" y="556"/>
                  </a:lnTo>
                  <a:lnTo>
                    <a:pt x="900" y="556"/>
                  </a:lnTo>
                  <a:lnTo>
                    <a:pt x="904" y="536"/>
                  </a:lnTo>
                  <a:lnTo>
                    <a:pt x="904" y="524"/>
                  </a:lnTo>
                  <a:lnTo>
                    <a:pt x="906" y="512"/>
                  </a:lnTo>
                  <a:lnTo>
                    <a:pt x="906" y="510"/>
                  </a:lnTo>
                  <a:lnTo>
                    <a:pt x="908" y="508"/>
                  </a:lnTo>
                  <a:lnTo>
                    <a:pt x="912" y="496"/>
                  </a:lnTo>
                  <a:lnTo>
                    <a:pt x="906" y="488"/>
                  </a:lnTo>
                  <a:lnTo>
                    <a:pt x="896" y="480"/>
                  </a:lnTo>
                  <a:lnTo>
                    <a:pt x="876" y="476"/>
                  </a:lnTo>
                  <a:lnTo>
                    <a:pt x="868" y="472"/>
                  </a:lnTo>
                  <a:lnTo>
                    <a:pt x="852" y="460"/>
                  </a:lnTo>
                  <a:lnTo>
                    <a:pt x="840" y="456"/>
                  </a:lnTo>
                  <a:lnTo>
                    <a:pt x="840" y="454"/>
                  </a:lnTo>
                  <a:lnTo>
                    <a:pt x="824" y="436"/>
                  </a:lnTo>
                  <a:lnTo>
                    <a:pt x="812" y="436"/>
                  </a:lnTo>
                  <a:lnTo>
                    <a:pt x="810" y="436"/>
                  </a:lnTo>
                  <a:lnTo>
                    <a:pt x="798" y="430"/>
                  </a:lnTo>
                  <a:lnTo>
                    <a:pt x="790" y="440"/>
                  </a:lnTo>
                  <a:lnTo>
                    <a:pt x="788" y="476"/>
                  </a:lnTo>
                  <a:lnTo>
                    <a:pt x="792" y="492"/>
                  </a:lnTo>
                  <a:lnTo>
                    <a:pt x="796" y="492"/>
                  </a:lnTo>
                  <a:lnTo>
                    <a:pt x="798" y="492"/>
                  </a:lnTo>
                  <a:lnTo>
                    <a:pt x="808" y="496"/>
                  </a:lnTo>
                  <a:lnTo>
                    <a:pt x="814" y="510"/>
                  </a:lnTo>
                  <a:lnTo>
                    <a:pt x="816" y="510"/>
                  </a:lnTo>
                  <a:lnTo>
                    <a:pt x="816" y="512"/>
                  </a:lnTo>
                  <a:lnTo>
                    <a:pt x="812" y="536"/>
                  </a:lnTo>
                  <a:lnTo>
                    <a:pt x="812" y="538"/>
                  </a:lnTo>
                  <a:lnTo>
                    <a:pt x="812" y="540"/>
                  </a:lnTo>
                  <a:lnTo>
                    <a:pt x="800" y="546"/>
                  </a:lnTo>
                  <a:lnTo>
                    <a:pt x="798" y="548"/>
                  </a:lnTo>
                  <a:lnTo>
                    <a:pt x="798" y="546"/>
                  </a:lnTo>
                  <a:lnTo>
                    <a:pt x="796" y="546"/>
                  </a:lnTo>
                  <a:lnTo>
                    <a:pt x="792" y="544"/>
                  </a:lnTo>
                  <a:lnTo>
                    <a:pt x="778" y="550"/>
                  </a:lnTo>
                  <a:lnTo>
                    <a:pt x="778" y="552"/>
                  </a:lnTo>
                  <a:lnTo>
                    <a:pt x="780" y="552"/>
                  </a:lnTo>
                  <a:lnTo>
                    <a:pt x="782" y="574"/>
                  </a:lnTo>
                  <a:lnTo>
                    <a:pt x="780" y="578"/>
                  </a:lnTo>
                  <a:lnTo>
                    <a:pt x="776" y="580"/>
                  </a:lnTo>
                  <a:lnTo>
                    <a:pt x="768" y="580"/>
                  </a:lnTo>
                  <a:lnTo>
                    <a:pt x="762" y="578"/>
                  </a:lnTo>
                  <a:lnTo>
                    <a:pt x="758" y="576"/>
                  </a:lnTo>
                  <a:lnTo>
                    <a:pt x="748" y="568"/>
                  </a:lnTo>
                  <a:lnTo>
                    <a:pt x="746" y="568"/>
                  </a:lnTo>
                  <a:lnTo>
                    <a:pt x="746" y="566"/>
                  </a:lnTo>
                  <a:lnTo>
                    <a:pt x="740" y="552"/>
                  </a:lnTo>
                  <a:lnTo>
                    <a:pt x="736" y="550"/>
                  </a:lnTo>
                  <a:lnTo>
                    <a:pt x="728" y="546"/>
                  </a:lnTo>
                  <a:lnTo>
                    <a:pt x="726" y="546"/>
                  </a:lnTo>
                  <a:lnTo>
                    <a:pt x="714" y="538"/>
                  </a:lnTo>
                  <a:lnTo>
                    <a:pt x="712" y="538"/>
                  </a:lnTo>
                  <a:lnTo>
                    <a:pt x="712" y="536"/>
                  </a:lnTo>
                  <a:lnTo>
                    <a:pt x="710" y="524"/>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2" y="420"/>
                  </a:lnTo>
                  <a:lnTo>
                    <a:pt x="652" y="416"/>
                  </a:lnTo>
                  <a:lnTo>
                    <a:pt x="644" y="410"/>
                  </a:lnTo>
                  <a:lnTo>
                    <a:pt x="638" y="402"/>
                  </a:lnTo>
                  <a:lnTo>
                    <a:pt x="624" y="402"/>
                  </a:lnTo>
                  <a:lnTo>
                    <a:pt x="618" y="398"/>
                  </a:lnTo>
                  <a:lnTo>
                    <a:pt x="610" y="392"/>
                  </a:lnTo>
                  <a:lnTo>
                    <a:pt x="608" y="390"/>
                  </a:lnTo>
                  <a:lnTo>
                    <a:pt x="604" y="384"/>
                  </a:lnTo>
                  <a:lnTo>
                    <a:pt x="598" y="376"/>
                  </a:lnTo>
                  <a:lnTo>
                    <a:pt x="596" y="362"/>
                  </a:lnTo>
                  <a:lnTo>
                    <a:pt x="596" y="360"/>
                  </a:lnTo>
                  <a:lnTo>
                    <a:pt x="600" y="336"/>
                  </a:lnTo>
                  <a:lnTo>
                    <a:pt x="604" y="324"/>
                  </a:lnTo>
                  <a:lnTo>
                    <a:pt x="606" y="324"/>
                  </a:lnTo>
                  <a:lnTo>
                    <a:pt x="636" y="310"/>
                  </a:lnTo>
                  <a:lnTo>
                    <a:pt x="648" y="296"/>
                  </a:lnTo>
                  <a:lnTo>
                    <a:pt x="650" y="284"/>
                  </a:lnTo>
                  <a:lnTo>
                    <a:pt x="648" y="276"/>
                  </a:lnTo>
                  <a:lnTo>
                    <a:pt x="644" y="262"/>
                  </a:lnTo>
                  <a:lnTo>
                    <a:pt x="640" y="254"/>
                  </a:lnTo>
                  <a:lnTo>
                    <a:pt x="634" y="256"/>
                  </a:lnTo>
                  <a:lnTo>
                    <a:pt x="624" y="254"/>
                  </a:lnTo>
                  <a:lnTo>
                    <a:pt x="616" y="260"/>
                  </a:lnTo>
                  <a:lnTo>
                    <a:pt x="606" y="272"/>
                  </a:lnTo>
                  <a:lnTo>
                    <a:pt x="592" y="286"/>
                  </a:lnTo>
                  <a:lnTo>
                    <a:pt x="590" y="286"/>
                  </a:lnTo>
                  <a:lnTo>
                    <a:pt x="578" y="290"/>
                  </a:lnTo>
                  <a:lnTo>
                    <a:pt x="568" y="288"/>
                  </a:lnTo>
                  <a:lnTo>
                    <a:pt x="542" y="280"/>
                  </a:lnTo>
                  <a:close/>
                </a:path>
              </a:pathLst>
            </a:custGeom>
            <a:grpFill/>
            <a:ln w="12700">
              <a:noFill/>
              <a:prstDash val="solid"/>
              <a:round/>
              <a:headEnd/>
              <a:tailEnd/>
            </a:ln>
            <a:extLst/>
          </p:spPr>
          <p:txBody>
            <a:bodyPr/>
            <a:lstStyle/>
            <a:p>
              <a:endParaRPr lang="zh-CN" altLang="en-US">
                <a:solidFill>
                  <a:schemeClr val="accent1"/>
                </a:solidFill>
              </a:endParaRPr>
            </a:p>
          </p:txBody>
        </p:sp>
        <p:sp>
          <p:nvSpPr>
            <p:cNvPr id="23" name="宁夏"/>
            <p:cNvSpPr>
              <a:spLocks/>
            </p:cNvSpPr>
            <p:nvPr/>
          </p:nvSpPr>
          <p:spPr bwMode="auto">
            <a:xfrm>
              <a:off x="4450262" y="3277425"/>
              <a:ext cx="329407" cy="544237"/>
            </a:xfrm>
            <a:custGeom>
              <a:avLst/>
              <a:gdLst>
                <a:gd name="T0" fmla="*/ 2147483646 w 184"/>
                <a:gd name="T1" fmla="*/ 2147483646 h 304"/>
                <a:gd name="T2" fmla="*/ 2147483646 w 184"/>
                <a:gd name="T3" fmla="*/ 2147483646 h 304"/>
                <a:gd name="T4" fmla="*/ 2147483646 w 184"/>
                <a:gd name="T5" fmla="*/ 2147483646 h 304"/>
                <a:gd name="T6" fmla="*/ 2147483646 w 184"/>
                <a:gd name="T7" fmla="*/ 2147483646 h 304"/>
                <a:gd name="T8" fmla="*/ 2147483646 w 184"/>
                <a:gd name="T9" fmla="*/ 2147483646 h 304"/>
                <a:gd name="T10" fmla="*/ 2147483646 w 184"/>
                <a:gd name="T11" fmla="*/ 2147483646 h 304"/>
                <a:gd name="T12" fmla="*/ 2147483646 w 184"/>
                <a:gd name="T13" fmla="*/ 2147483646 h 304"/>
                <a:gd name="T14" fmla="*/ 2147483646 w 184"/>
                <a:gd name="T15" fmla="*/ 2147483646 h 304"/>
                <a:gd name="T16" fmla="*/ 2147483646 w 184"/>
                <a:gd name="T17" fmla="*/ 2147483646 h 304"/>
                <a:gd name="T18" fmla="*/ 2147483646 w 184"/>
                <a:gd name="T19" fmla="*/ 2147483646 h 304"/>
                <a:gd name="T20" fmla="*/ 2147483646 w 184"/>
                <a:gd name="T21" fmla="*/ 2147483646 h 304"/>
                <a:gd name="T22" fmla="*/ 2147483646 w 184"/>
                <a:gd name="T23" fmla="*/ 2147483646 h 304"/>
                <a:gd name="T24" fmla="*/ 2147483646 w 184"/>
                <a:gd name="T25" fmla="*/ 2147483646 h 304"/>
                <a:gd name="T26" fmla="*/ 2147483646 w 184"/>
                <a:gd name="T27" fmla="*/ 2147483646 h 304"/>
                <a:gd name="T28" fmla="*/ 2147483646 w 184"/>
                <a:gd name="T29" fmla="*/ 2147483646 h 304"/>
                <a:gd name="T30" fmla="*/ 2147483646 w 184"/>
                <a:gd name="T31" fmla="*/ 2147483646 h 304"/>
                <a:gd name="T32" fmla="*/ 2147483646 w 184"/>
                <a:gd name="T33" fmla="*/ 2147483646 h 304"/>
                <a:gd name="T34" fmla="*/ 2147483646 w 184"/>
                <a:gd name="T35" fmla="*/ 2147483646 h 304"/>
                <a:gd name="T36" fmla="*/ 2147483646 w 184"/>
                <a:gd name="T37" fmla="*/ 2147483646 h 304"/>
                <a:gd name="T38" fmla="*/ 2147483646 w 184"/>
                <a:gd name="T39" fmla="*/ 2147483646 h 304"/>
                <a:gd name="T40" fmla="*/ 2147483646 w 184"/>
                <a:gd name="T41" fmla="*/ 2147483646 h 304"/>
                <a:gd name="T42" fmla="*/ 2147483646 w 184"/>
                <a:gd name="T43" fmla="*/ 2147483646 h 304"/>
                <a:gd name="T44" fmla="*/ 2147483646 w 184"/>
                <a:gd name="T45" fmla="*/ 2147483646 h 304"/>
                <a:gd name="T46" fmla="*/ 2147483646 w 184"/>
                <a:gd name="T47" fmla="*/ 2147483646 h 304"/>
                <a:gd name="T48" fmla="*/ 2147483646 w 184"/>
                <a:gd name="T49" fmla="*/ 2147483646 h 304"/>
                <a:gd name="T50" fmla="*/ 2147483646 w 184"/>
                <a:gd name="T51" fmla="*/ 2147483646 h 304"/>
                <a:gd name="T52" fmla="*/ 2147483646 w 184"/>
                <a:gd name="T53" fmla="*/ 2147483646 h 304"/>
                <a:gd name="T54" fmla="*/ 2147483646 w 184"/>
                <a:gd name="T55" fmla="*/ 2147483646 h 304"/>
                <a:gd name="T56" fmla="*/ 2147483646 w 184"/>
                <a:gd name="T57" fmla="*/ 2147483646 h 304"/>
                <a:gd name="T58" fmla="*/ 2147483646 w 184"/>
                <a:gd name="T59" fmla="*/ 2147483646 h 304"/>
                <a:gd name="T60" fmla="*/ 2147483646 w 184"/>
                <a:gd name="T61" fmla="*/ 2147483646 h 304"/>
                <a:gd name="T62" fmla="*/ 2147483646 w 184"/>
                <a:gd name="T63" fmla="*/ 2147483646 h 304"/>
                <a:gd name="T64" fmla="*/ 2147483646 w 184"/>
                <a:gd name="T65" fmla="*/ 2147483646 h 304"/>
                <a:gd name="T66" fmla="*/ 2147483646 w 184"/>
                <a:gd name="T67" fmla="*/ 2147483646 h 304"/>
                <a:gd name="T68" fmla="*/ 2147483646 w 184"/>
                <a:gd name="T69" fmla="*/ 2147483646 h 304"/>
                <a:gd name="T70" fmla="*/ 2147483646 w 184"/>
                <a:gd name="T71" fmla="*/ 2147483646 h 304"/>
                <a:gd name="T72" fmla="*/ 2147483646 w 184"/>
                <a:gd name="T73" fmla="*/ 2147483646 h 304"/>
                <a:gd name="T74" fmla="*/ 2147483646 w 184"/>
                <a:gd name="T75" fmla="*/ 2147483646 h 304"/>
                <a:gd name="T76" fmla="*/ 2147483646 w 184"/>
                <a:gd name="T77" fmla="*/ 2147483646 h 304"/>
                <a:gd name="T78" fmla="*/ 2147483646 w 184"/>
                <a:gd name="T79" fmla="*/ 2147483646 h 304"/>
                <a:gd name="T80" fmla="*/ 2147483646 w 184"/>
                <a:gd name="T81" fmla="*/ 2147483646 h 304"/>
                <a:gd name="T82" fmla="*/ 2147483646 w 184"/>
                <a:gd name="T83" fmla="*/ 2147483646 h 304"/>
                <a:gd name="T84" fmla="*/ 2147483646 w 184"/>
                <a:gd name="T85" fmla="*/ 2147483646 h 304"/>
                <a:gd name="T86" fmla="*/ 2147483646 w 184"/>
                <a:gd name="T87" fmla="*/ 2147483646 h 304"/>
                <a:gd name="T88" fmla="*/ 2147483646 w 184"/>
                <a:gd name="T89" fmla="*/ 2147483646 h 304"/>
                <a:gd name="T90" fmla="*/ 2147483646 w 184"/>
                <a:gd name="T91" fmla="*/ 2147483646 h 304"/>
                <a:gd name="T92" fmla="*/ 2147483646 w 184"/>
                <a:gd name="T93" fmla="*/ 2147483646 h 304"/>
                <a:gd name="T94" fmla="*/ 2147483646 w 184"/>
                <a:gd name="T95" fmla="*/ 2147483646 h 304"/>
                <a:gd name="T96" fmla="*/ 2147483646 w 184"/>
                <a:gd name="T97" fmla="*/ 2147483646 h 304"/>
                <a:gd name="T98" fmla="*/ 2147483646 w 184"/>
                <a:gd name="T99" fmla="*/ 0 h 30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84" h="304">
                  <a:moveTo>
                    <a:pt x="108" y="18"/>
                  </a:moveTo>
                  <a:lnTo>
                    <a:pt x="92" y="58"/>
                  </a:lnTo>
                  <a:lnTo>
                    <a:pt x="92" y="84"/>
                  </a:lnTo>
                  <a:lnTo>
                    <a:pt x="92" y="86"/>
                  </a:lnTo>
                  <a:lnTo>
                    <a:pt x="84" y="100"/>
                  </a:lnTo>
                  <a:lnTo>
                    <a:pt x="84" y="108"/>
                  </a:lnTo>
                  <a:lnTo>
                    <a:pt x="84" y="112"/>
                  </a:lnTo>
                  <a:lnTo>
                    <a:pt x="82" y="116"/>
                  </a:lnTo>
                  <a:lnTo>
                    <a:pt x="80" y="120"/>
                  </a:lnTo>
                  <a:lnTo>
                    <a:pt x="76" y="122"/>
                  </a:lnTo>
                  <a:lnTo>
                    <a:pt x="76" y="124"/>
                  </a:lnTo>
                  <a:lnTo>
                    <a:pt x="74" y="124"/>
                  </a:lnTo>
                  <a:lnTo>
                    <a:pt x="74" y="122"/>
                  </a:lnTo>
                  <a:lnTo>
                    <a:pt x="54" y="120"/>
                  </a:lnTo>
                  <a:lnTo>
                    <a:pt x="44" y="130"/>
                  </a:lnTo>
                  <a:lnTo>
                    <a:pt x="12" y="134"/>
                  </a:lnTo>
                  <a:lnTo>
                    <a:pt x="0" y="134"/>
                  </a:lnTo>
                  <a:lnTo>
                    <a:pt x="8" y="140"/>
                  </a:lnTo>
                  <a:lnTo>
                    <a:pt x="36" y="144"/>
                  </a:lnTo>
                  <a:lnTo>
                    <a:pt x="38" y="144"/>
                  </a:lnTo>
                  <a:lnTo>
                    <a:pt x="40" y="144"/>
                  </a:lnTo>
                  <a:lnTo>
                    <a:pt x="48" y="162"/>
                  </a:lnTo>
                  <a:lnTo>
                    <a:pt x="56" y="168"/>
                  </a:lnTo>
                  <a:lnTo>
                    <a:pt x="60" y="174"/>
                  </a:lnTo>
                  <a:lnTo>
                    <a:pt x="60" y="184"/>
                  </a:lnTo>
                  <a:lnTo>
                    <a:pt x="60" y="206"/>
                  </a:lnTo>
                  <a:lnTo>
                    <a:pt x="70" y="216"/>
                  </a:lnTo>
                  <a:lnTo>
                    <a:pt x="72" y="216"/>
                  </a:lnTo>
                  <a:lnTo>
                    <a:pt x="76" y="232"/>
                  </a:lnTo>
                  <a:lnTo>
                    <a:pt x="76" y="240"/>
                  </a:lnTo>
                  <a:lnTo>
                    <a:pt x="72" y="248"/>
                  </a:lnTo>
                  <a:lnTo>
                    <a:pt x="70" y="256"/>
                  </a:lnTo>
                  <a:lnTo>
                    <a:pt x="72" y="264"/>
                  </a:lnTo>
                  <a:lnTo>
                    <a:pt x="82" y="270"/>
                  </a:lnTo>
                  <a:lnTo>
                    <a:pt x="94" y="276"/>
                  </a:lnTo>
                  <a:lnTo>
                    <a:pt x="100" y="280"/>
                  </a:lnTo>
                  <a:lnTo>
                    <a:pt x="106" y="292"/>
                  </a:lnTo>
                  <a:lnTo>
                    <a:pt x="114" y="298"/>
                  </a:lnTo>
                  <a:lnTo>
                    <a:pt x="116" y="302"/>
                  </a:lnTo>
                  <a:lnTo>
                    <a:pt x="124" y="304"/>
                  </a:lnTo>
                  <a:lnTo>
                    <a:pt x="122" y="288"/>
                  </a:lnTo>
                  <a:lnTo>
                    <a:pt x="122" y="282"/>
                  </a:lnTo>
                  <a:lnTo>
                    <a:pt x="122" y="278"/>
                  </a:lnTo>
                  <a:lnTo>
                    <a:pt x="126" y="274"/>
                  </a:lnTo>
                  <a:lnTo>
                    <a:pt x="128" y="272"/>
                  </a:lnTo>
                  <a:lnTo>
                    <a:pt x="140" y="268"/>
                  </a:lnTo>
                  <a:lnTo>
                    <a:pt x="142" y="268"/>
                  </a:lnTo>
                  <a:lnTo>
                    <a:pt x="144" y="268"/>
                  </a:lnTo>
                  <a:lnTo>
                    <a:pt x="148" y="270"/>
                  </a:lnTo>
                  <a:lnTo>
                    <a:pt x="156" y="266"/>
                  </a:lnTo>
                  <a:lnTo>
                    <a:pt x="156" y="264"/>
                  </a:lnTo>
                  <a:lnTo>
                    <a:pt x="158" y="244"/>
                  </a:lnTo>
                  <a:lnTo>
                    <a:pt x="154" y="236"/>
                  </a:lnTo>
                  <a:lnTo>
                    <a:pt x="148" y="232"/>
                  </a:lnTo>
                  <a:lnTo>
                    <a:pt x="140" y="232"/>
                  </a:lnTo>
                  <a:lnTo>
                    <a:pt x="138" y="232"/>
                  </a:lnTo>
                  <a:lnTo>
                    <a:pt x="136" y="230"/>
                  </a:lnTo>
                  <a:lnTo>
                    <a:pt x="132" y="210"/>
                  </a:lnTo>
                  <a:lnTo>
                    <a:pt x="134" y="168"/>
                  </a:lnTo>
                  <a:lnTo>
                    <a:pt x="136" y="168"/>
                  </a:lnTo>
                  <a:lnTo>
                    <a:pt x="148" y="150"/>
                  </a:lnTo>
                  <a:lnTo>
                    <a:pt x="164" y="160"/>
                  </a:lnTo>
                  <a:lnTo>
                    <a:pt x="176" y="160"/>
                  </a:lnTo>
                  <a:lnTo>
                    <a:pt x="184" y="108"/>
                  </a:lnTo>
                  <a:lnTo>
                    <a:pt x="180" y="100"/>
                  </a:lnTo>
                  <a:lnTo>
                    <a:pt x="174" y="96"/>
                  </a:lnTo>
                  <a:lnTo>
                    <a:pt x="168" y="96"/>
                  </a:lnTo>
                  <a:lnTo>
                    <a:pt x="166" y="96"/>
                  </a:lnTo>
                  <a:lnTo>
                    <a:pt x="154" y="98"/>
                  </a:lnTo>
                  <a:lnTo>
                    <a:pt x="152" y="96"/>
                  </a:lnTo>
                  <a:lnTo>
                    <a:pt x="144" y="84"/>
                  </a:lnTo>
                  <a:lnTo>
                    <a:pt x="142" y="84"/>
                  </a:lnTo>
                  <a:lnTo>
                    <a:pt x="142" y="64"/>
                  </a:lnTo>
                  <a:lnTo>
                    <a:pt x="146" y="52"/>
                  </a:lnTo>
                  <a:lnTo>
                    <a:pt x="148" y="48"/>
                  </a:lnTo>
                  <a:lnTo>
                    <a:pt x="150" y="42"/>
                  </a:lnTo>
                  <a:lnTo>
                    <a:pt x="152" y="36"/>
                  </a:lnTo>
                  <a:lnTo>
                    <a:pt x="156" y="32"/>
                  </a:lnTo>
                  <a:lnTo>
                    <a:pt x="156" y="20"/>
                  </a:lnTo>
                  <a:lnTo>
                    <a:pt x="144" y="8"/>
                  </a:lnTo>
                  <a:lnTo>
                    <a:pt x="128" y="0"/>
                  </a:lnTo>
                  <a:lnTo>
                    <a:pt x="108" y="18"/>
                  </a:lnTo>
                  <a:close/>
                </a:path>
              </a:pathLst>
            </a:custGeom>
            <a:grpFill/>
            <a:ln w="12700">
              <a:noFill/>
              <a:prstDash val="solid"/>
              <a:round/>
              <a:headEnd/>
              <a:tailEnd/>
            </a:ln>
            <a:extLst/>
          </p:spPr>
          <p:txBody>
            <a:bodyPr/>
            <a:lstStyle/>
            <a:p>
              <a:endParaRPr lang="zh-CN" altLang="en-US">
                <a:solidFill>
                  <a:schemeClr val="accent1"/>
                </a:solidFill>
              </a:endParaRPr>
            </a:p>
          </p:txBody>
        </p:sp>
        <p:sp>
          <p:nvSpPr>
            <p:cNvPr id="24" name="新疆"/>
            <p:cNvSpPr>
              <a:spLocks/>
            </p:cNvSpPr>
            <p:nvPr/>
          </p:nvSpPr>
          <p:spPr bwMode="auto">
            <a:xfrm>
              <a:off x="1331640" y="1845222"/>
              <a:ext cx="2334491" cy="1765190"/>
            </a:xfrm>
            <a:custGeom>
              <a:avLst/>
              <a:gdLst>
                <a:gd name="T0" fmla="*/ 2147483646 w 1304"/>
                <a:gd name="T1" fmla="*/ 2147483646 h 986"/>
                <a:gd name="T2" fmla="*/ 2147483646 w 1304"/>
                <a:gd name="T3" fmla="*/ 2147483646 h 986"/>
                <a:gd name="T4" fmla="*/ 2147483646 w 1304"/>
                <a:gd name="T5" fmla="*/ 2147483646 h 986"/>
                <a:gd name="T6" fmla="*/ 2147483646 w 1304"/>
                <a:gd name="T7" fmla="*/ 2147483646 h 986"/>
                <a:gd name="T8" fmla="*/ 2147483646 w 1304"/>
                <a:gd name="T9" fmla="*/ 2147483646 h 986"/>
                <a:gd name="T10" fmla="*/ 2147483646 w 1304"/>
                <a:gd name="T11" fmla="*/ 2147483646 h 986"/>
                <a:gd name="T12" fmla="*/ 2147483646 w 1304"/>
                <a:gd name="T13" fmla="*/ 2147483646 h 986"/>
                <a:gd name="T14" fmla="*/ 2147483646 w 1304"/>
                <a:gd name="T15" fmla="*/ 2147483646 h 986"/>
                <a:gd name="T16" fmla="*/ 2147483646 w 1304"/>
                <a:gd name="T17" fmla="*/ 2147483646 h 986"/>
                <a:gd name="T18" fmla="*/ 2147483646 w 1304"/>
                <a:gd name="T19" fmla="*/ 2147483646 h 986"/>
                <a:gd name="T20" fmla="*/ 2147483646 w 1304"/>
                <a:gd name="T21" fmla="*/ 2147483646 h 986"/>
                <a:gd name="T22" fmla="*/ 2147483646 w 1304"/>
                <a:gd name="T23" fmla="*/ 2147483646 h 986"/>
                <a:gd name="T24" fmla="*/ 2147483646 w 1304"/>
                <a:gd name="T25" fmla="*/ 2147483646 h 986"/>
                <a:gd name="T26" fmla="*/ 2147483646 w 1304"/>
                <a:gd name="T27" fmla="*/ 2147483646 h 986"/>
                <a:gd name="T28" fmla="*/ 2147483646 w 1304"/>
                <a:gd name="T29" fmla="*/ 2147483646 h 986"/>
                <a:gd name="T30" fmla="*/ 2147483646 w 1304"/>
                <a:gd name="T31" fmla="*/ 2147483646 h 986"/>
                <a:gd name="T32" fmla="*/ 2147483646 w 1304"/>
                <a:gd name="T33" fmla="*/ 2147483646 h 986"/>
                <a:gd name="T34" fmla="*/ 2147483646 w 1304"/>
                <a:gd name="T35" fmla="*/ 2147483646 h 986"/>
                <a:gd name="T36" fmla="*/ 2147483646 w 1304"/>
                <a:gd name="T37" fmla="*/ 2147483646 h 986"/>
                <a:gd name="T38" fmla="*/ 2147483646 w 1304"/>
                <a:gd name="T39" fmla="*/ 2147483646 h 986"/>
                <a:gd name="T40" fmla="*/ 2147483646 w 1304"/>
                <a:gd name="T41" fmla="*/ 2147483646 h 986"/>
                <a:gd name="T42" fmla="*/ 2147483646 w 1304"/>
                <a:gd name="T43" fmla="*/ 2147483646 h 986"/>
                <a:gd name="T44" fmla="*/ 2147483646 w 1304"/>
                <a:gd name="T45" fmla="*/ 2147483646 h 986"/>
                <a:gd name="T46" fmla="*/ 2147483646 w 1304"/>
                <a:gd name="T47" fmla="*/ 2147483646 h 986"/>
                <a:gd name="T48" fmla="*/ 2147483646 w 1304"/>
                <a:gd name="T49" fmla="*/ 2147483646 h 986"/>
                <a:gd name="T50" fmla="*/ 2147483646 w 1304"/>
                <a:gd name="T51" fmla="*/ 2147483646 h 986"/>
                <a:gd name="T52" fmla="*/ 2147483646 w 1304"/>
                <a:gd name="T53" fmla="*/ 2147483646 h 986"/>
                <a:gd name="T54" fmla="*/ 2147483646 w 1304"/>
                <a:gd name="T55" fmla="*/ 2147483646 h 986"/>
                <a:gd name="T56" fmla="*/ 2147483646 w 1304"/>
                <a:gd name="T57" fmla="*/ 2147483646 h 986"/>
                <a:gd name="T58" fmla="*/ 2147483646 w 1304"/>
                <a:gd name="T59" fmla="*/ 2147483646 h 986"/>
                <a:gd name="T60" fmla="*/ 2147483646 w 1304"/>
                <a:gd name="T61" fmla="*/ 2147483646 h 986"/>
                <a:gd name="T62" fmla="*/ 2147483646 w 1304"/>
                <a:gd name="T63" fmla="*/ 2147483646 h 986"/>
                <a:gd name="T64" fmla="*/ 2147483646 w 1304"/>
                <a:gd name="T65" fmla="*/ 2147483646 h 986"/>
                <a:gd name="T66" fmla="*/ 2147483646 w 1304"/>
                <a:gd name="T67" fmla="*/ 2147483646 h 986"/>
                <a:gd name="T68" fmla="*/ 2147483646 w 1304"/>
                <a:gd name="T69" fmla="*/ 2147483646 h 986"/>
                <a:gd name="T70" fmla="*/ 2147483646 w 1304"/>
                <a:gd name="T71" fmla="*/ 2147483646 h 986"/>
                <a:gd name="T72" fmla="*/ 2147483646 w 1304"/>
                <a:gd name="T73" fmla="*/ 2147483646 h 986"/>
                <a:gd name="T74" fmla="*/ 2147483646 w 1304"/>
                <a:gd name="T75" fmla="*/ 2147483646 h 986"/>
                <a:gd name="T76" fmla="*/ 2147483646 w 1304"/>
                <a:gd name="T77" fmla="*/ 2147483646 h 986"/>
                <a:gd name="T78" fmla="*/ 2147483646 w 1304"/>
                <a:gd name="T79" fmla="*/ 2147483646 h 986"/>
                <a:gd name="T80" fmla="*/ 2147483646 w 1304"/>
                <a:gd name="T81" fmla="*/ 2147483646 h 986"/>
                <a:gd name="T82" fmla="*/ 2147483646 w 1304"/>
                <a:gd name="T83" fmla="*/ 2147483646 h 986"/>
                <a:gd name="T84" fmla="*/ 2147483646 w 1304"/>
                <a:gd name="T85" fmla="*/ 2147483646 h 986"/>
                <a:gd name="T86" fmla="*/ 2147483646 w 1304"/>
                <a:gd name="T87" fmla="*/ 2147483646 h 986"/>
                <a:gd name="T88" fmla="*/ 2147483646 w 1304"/>
                <a:gd name="T89" fmla="*/ 2147483646 h 986"/>
                <a:gd name="T90" fmla="*/ 2147483646 w 1304"/>
                <a:gd name="T91" fmla="*/ 2147483646 h 986"/>
                <a:gd name="T92" fmla="*/ 2147483646 w 1304"/>
                <a:gd name="T93" fmla="*/ 2147483646 h 986"/>
                <a:gd name="T94" fmla="*/ 2147483646 w 1304"/>
                <a:gd name="T95" fmla="*/ 2147483646 h 986"/>
                <a:gd name="T96" fmla="*/ 2147483646 w 1304"/>
                <a:gd name="T97" fmla="*/ 2147483646 h 986"/>
                <a:gd name="T98" fmla="*/ 2147483646 w 1304"/>
                <a:gd name="T99" fmla="*/ 2147483646 h 986"/>
                <a:gd name="T100" fmla="*/ 2147483646 w 1304"/>
                <a:gd name="T101" fmla="*/ 2147483646 h 986"/>
                <a:gd name="T102" fmla="*/ 2147483646 w 1304"/>
                <a:gd name="T103" fmla="*/ 2147483646 h 986"/>
                <a:gd name="T104" fmla="*/ 2147483646 w 1304"/>
                <a:gd name="T105" fmla="*/ 2147483646 h 986"/>
                <a:gd name="T106" fmla="*/ 2147483646 w 1304"/>
                <a:gd name="T107" fmla="*/ 2147483646 h 986"/>
                <a:gd name="T108" fmla="*/ 2147483646 w 1304"/>
                <a:gd name="T109" fmla="*/ 2147483646 h 986"/>
                <a:gd name="T110" fmla="*/ 2147483646 w 1304"/>
                <a:gd name="T111" fmla="*/ 2147483646 h 986"/>
                <a:gd name="T112" fmla="*/ 2147483646 w 1304"/>
                <a:gd name="T113" fmla="*/ 2147483646 h 986"/>
                <a:gd name="T114" fmla="*/ 2147483646 w 1304"/>
                <a:gd name="T115" fmla="*/ 2147483646 h 98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304" h="986">
                  <a:moveTo>
                    <a:pt x="1302" y="530"/>
                  </a:moveTo>
                  <a:lnTo>
                    <a:pt x="1304" y="530"/>
                  </a:lnTo>
                  <a:lnTo>
                    <a:pt x="1304" y="528"/>
                  </a:lnTo>
                  <a:lnTo>
                    <a:pt x="1278" y="456"/>
                  </a:lnTo>
                  <a:lnTo>
                    <a:pt x="1262" y="444"/>
                  </a:lnTo>
                  <a:lnTo>
                    <a:pt x="1262" y="442"/>
                  </a:lnTo>
                  <a:lnTo>
                    <a:pt x="1258" y="412"/>
                  </a:lnTo>
                  <a:lnTo>
                    <a:pt x="1226" y="408"/>
                  </a:lnTo>
                  <a:lnTo>
                    <a:pt x="1224" y="408"/>
                  </a:lnTo>
                  <a:lnTo>
                    <a:pt x="1222" y="408"/>
                  </a:lnTo>
                  <a:lnTo>
                    <a:pt x="1222" y="406"/>
                  </a:lnTo>
                  <a:lnTo>
                    <a:pt x="1222" y="404"/>
                  </a:lnTo>
                  <a:lnTo>
                    <a:pt x="1218" y="396"/>
                  </a:lnTo>
                  <a:lnTo>
                    <a:pt x="1212" y="386"/>
                  </a:lnTo>
                  <a:lnTo>
                    <a:pt x="1202" y="378"/>
                  </a:lnTo>
                  <a:lnTo>
                    <a:pt x="1192" y="368"/>
                  </a:lnTo>
                  <a:lnTo>
                    <a:pt x="1178" y="360"/>
                  </a:lnTo>
                  <a:lnTo>
                    <a:pt x="1166" y="354"/>
                  </a:lnTo>
                  <a:lnTo>
                    <a:pt x="1152" y="346"/>
                  </a:lnTo>
                  <a:lnTo>
                    <a:pt x="1140" y="340"/>
                  </a:lnTo>
                  <a:lnTo>
                    <a:pt x="1116" y="336"/>
                  </a:lnTo>
                  <a:lnTo>
                    <a:pt x="1084" y="334"/>
                  </a:lnTo>
                  <a:lnTo>
                    <a:pt x="1042" y="332"/>
                  </a:lnTo>
                  <a:lnTo>
                    <a:pt x="1040" y="332"/>
                  </a:lnTo>
                  <a:lnTo>
                    <a:pt x="1032" y="320"/>
                  </a:lnTo>
                  <a:lnTo>
                    <a:pt x="1028" y="310"/>
                  </a:lnTo>
                  <a:lnTo>
                    <a:pt x="1026" y="300"/>
                  </a:lnTo>
                  <a:lnTo>
                    <a:pt x="1028" y="288"/>
                  </a:lnTo>
                  <a:lnTo>
                    <a:pt x="1034" y="272"/>
                  </a:lnTo>
                  <a:lnTo>
                    <a:pt x="1044" y="246"/>
                  </a:lnTo>
                  <a:lnTo>
                    <a:pt x="1058" y="214"/>
                  </a:lnTo>
                  <a:lnTo>
                    <a:pt x="1048" y="180"/>
                  </a:lnTo>
                  <a:lnTo>
                    <a:pt x="1036" y="124"/>
                  </a:lnTo>
                  <a:lnTo>
                    <a:pt x="1032" y="118"/>
                  </a:lnTo>
                  <a:lnTo>
                    <a:pt x="1024" y="112"/>
                  </a:lnTo>
                  <a:lnTo>
                    <a:pt x="1012" y="106"/>
                  </a:lnTo>
                  <a:lnTo>
                    <a:pt x="996" y="100"/>
                  </a:lnTo>
                  <a:lnTo>
                    <a:pt x="990" y="98"/>
                  </a:lnTo>
                  <a:lnTo>
                    <a:pt x="982" y="94"/>
                  </a:lnTo>
                  <a:lnTo>
                    <a:pt x="976" y="90"/>
                  </a:lnTo>
                  <a:lnTo>
                    <a:pt x="970" y="86"/>
                  </a:lnTo>
                  <a:lnTo>
                    <a:pt x="966" y="80"/>
                  </a:lnTo>
                  <a:lnTo>
                    <a:pt x="964" y="74"/>
                  </a:lnTo>
                  <a:lnTo>
                    <a:pt x="960" y="68"/>
                  </a:lnTo>
                  <a:lnTo>
                    <a:pt x="954" y="60"/>
                  </a:lnTo>
                  <a:lnTo>
                    <a:pt x="948" y="54"/>
                  </a:lnTo>
                  <a:lnTo>
                    <a:pt x="940" y="50"/>
                  </a:lnTo>
                  <a:lnTo>
                    <a:pt x="938" y="50"/>
                  </a:lnTo>
                  <a:lnTo>
                    <a:pt x="938" y="48"/>
                  </a:lnTo>
                  <a:lnTo>
                    <a:pt x="928" y="0"/>
                  </a:lnTo>
                  <a:lnTo>
                    <a:pt x="890" y="4"/>
                  </a:lnTo>
                  <a:lnTo>
                    <a:pt x="886" y="14"/>
                  </a:lnTo>
                  <a:lnTo>
                    <a:pt x="882" y="24"/>
                  </a:lnTo>
                  <a:lnTo>
                    <a:pt x="878" y="32"/>
                  </a:lnTo>
                  <a:lnTo>
                    <a:pt x="876" y="36"/>
                  </a:lnTo>
                  <a:lnTo>
                    <a:pt x="870" y="38"/>
                  </a:lnTo>
                  <a:lnTo>
                    <a:pt x="846" y="46"/>
                  </a:lnTo>
                  <a:lnTo>
                    <a:pt x="828" y="56"/>
                  </a:lnTo>
                  <a:lnTo>
                    <a:pt x="822" y="60"/>
                  </a:lnTo>
                  <a:lnTo>
                    <a:pt x="816" y="66"/>
                  </a:lnTo>
                  <a:lnTo>
                    <a:pt x="814" y="74"/>
                  </a:lnTo>
                  <a:lnTo>
                    <a:pt x="810" y="92"/>
                  </a:lnTo>
                  <a:lnTo>
                    <a:pt x="806" y="110"/>
                  </a:lnTo>
                  <a:lnTo>
                    <a:pt x="802" y="122"/>
                  </a:lnTo>
                  <a:lnTo>
                    <a:pt x="798" y="130"/>
                  </a:lnTo>
                  <a:lnTo>
                    <a:pt x="792" y="136"/>
                  </a:lnTo>
                  <a:lnTo>
                    <a:pt x="786" y="142"/>
                  </a:lnTo>
                  <a:lnTo>
                    <a:pt x="778" y="144"/>
                  </a:lnTo>
                  <a:lnTo>
                    <a:pt x="770" y="146"/>
                  </a:lnTo>
                  <a:lnTo>
                    <a:pt x="760" y="146"/>
                  </a:lnTo>
                  <a:lnTo>
                    <a:pt x="750" y="144"/>
                  </a:lnTo>
                  <a:lnTo>
                    <a:pt x="738" y="140"/>
                  </a:lnTo>
                  <a:lnTo>
                    <a:pt x="724" y="134"/>
                  </a:lnTo>
                  <a:lnTo>
                    <a:pt x="708" y="126"/>
                  </a:lnTo>
                  <a:lnTo>
                    <a:pt x="674" y="104"/>
                  </a:lnTo>
                  <a:lnTo>
                    <a:pt x="608" y="188"/>
                  </a:lnTo>
                  <a:lnTo>
                    <a:pt x="616" y="224"/>
                  </a:lnTo>
                  <a:lnTo>
                    <a:pt x="618" y="224"/>
                  </a:lnTo>
                  <a:lnTo>
                    <a:pt x="616" y="226"/>
                  </a:lnTo>
                  <a:lnTo>
                    <a:pt x="610" y="232"/>
                  </a:lnTo>
                  <a:lnTo>
                    <a:pt x="602" y="236"/>
                  </a:lnTo>
                  <a:lnTo>
                    <a:pt x="598" y="236"/>
                  </a:lnTo>
                  <a:lnTo>
                    <a:pt x="594" y="234"/>
                  </a:lnTo>
                  <a:lnTo>
                    <a:pt x="582" y="230"/>
                  </a:lnTo>
                  <a:lnTo>
                    <a:pt x="576" y="226"/>
                  </a:lnTo>
                  <a:lnTo>
                    <a:pt x="564" y="224"/>
                  </a:lnTo>
                  <a:lnTo>
                    <a:pt x="548" y="220"/>
                  </a:lnTo>
                  <a:lnTo>
                    <a:pt x="528" y="220"/>
                  </a:lnTo>
                  <a:lnTo>
                    <a:pt x="514" y="218"/>
                  </a:lnTo>
                  <a:lnTo>
                    <a:pt x="494" y="216"/>
                  </a:lnTo>
                  <a:lnTo>
                    <a:pt x="474" y="220"/>
                  </a:lnTo>
                  <a:lnTo>
                    <a:pt x="482" y="234"/>
                  </a:lnTo>
                  <a:lnTo>
                    <a:pt x="492" y="248"/>
                  </a:lnTo>
                  <a:lnTo>
                    <a:pt x="494" y="252"/>
                  </a:lnTo>
                  <a:lnTo>
                    <a:pt x="494" y="256"/>
                  </a:lnTo>
                  <a:lnTo>
                    <a:pt x="484" y="308"/>
                  </a:lnTo>
                  <a:lnTo>
                    <a:pt x="488" y="336"/>
                  </a:lnTo>
                  <a:lnTo>
                    <a:pt x="490" y="336"/>
                  </a:lnTo>
                  <a:lnTo>
                    <a:pt x="488" y="336"/>
                  </a:lnTo>
                  <a:lnTo>
                    <a:pt x="472" y="388"/>
                  </a:lnTo>
                  <a:lnTo>
                    <a:pt x="470" y="394"/>
                  </a:lnTo>
                  <a:lnTo>
                    <a:pt x="468" y="396"/>
                  </a:lnTo>
                  <a:lnTo>
                    <a:pt x="466" y="396"/>
                  </a:lnTo>
                  <a:lnTo>
                    <a:pt x="466" y="394"/>
                  </a:lnTo>
                  <a:lnTo>
                    <a:pt x="464" y="390"/>
                  </a:lnTo>
                  <a:lnTo>
                    <a:pt x="460" y="384"/>
                  </a:lnTo>
                  <a:lnTo>
                    <a:pt x="460" y="382"/>
                  </a:lnTo>
                  <a:lnTo>
                    <a:pt x="458" y="382"/>
                  </a:lnTo>
                  <a:lnTo>
                    <a:pt x="454" y="384"/>
                  </a:lnTo>
                  <a:lnTo>
                    <a:pt x="452" y="392"/>
                  </a:lnTo>
                  <a:lnTo>
                    <a:pt x="450" y="404"/>
                  </a:lnTo>
                  <a:lnTo>
                    <a:pt x="444" y="414"/>
                  </a:lnTo>
                  <a:lnTo>
                    <a:pt x="436" y="422"/>
                  </a:lnTo>
                  <a:lnTo>
                    <a:pt x="426" y="432"/>
                  </a:lnTo>
                  <a:lnTo>
                    <a:pt x="412" y="444"/>
                  </a:lnTo>
                  <a:lnTo>
                    <a:pt x="406" y="448"/>
                  </a:lnTo>
                  <a:lnTo>
                    <a:pt x="404" y="448"/>
                  </a:lnTo>
                  <a:lnTo>
                    <a:pt x="352" y="448"/>
                  </a:lnTo>
                  <a:lnTo>
                    <a:pt x="332" y="468"/>
                  </a:lnTo>
                  <a:lnTo>
                    <a:pt x="330" y="468"/>
                  </a:lnTo>
                  <a:lnTo>
                    <a:pt x="274" y="460"/>
                  </a:lnTo>
                  <a:lnTo>
                    <a:pt x="268" y="466"/>
                  </a:lnTo>
                  <a:lnTo>
                    <a:pt x="260" y="470"/>
                  </a:lnTo>
                  <a:lnTo>
                    <a:pt x="254" y="470"/>
                  </a:lnTo>
                  <a:lnTo>
                    <a:pt x="248" y="470"/>
                  </a:lnTo>
                  <a:lnTo>
                    <a:pt x="240" y="470"/>
                  </a:lnTo>
                  <a:lnTo>
                    <a:pt x="232" y="470"/>
                  </a:lnTo>
                  <a:lnTo>
                    <a:pt x="206" y="478"/>
                  </a:lnTo>
                  <a:lnTo>
                    <a:pt x="184" y="504"/>
                  </a:lnTo>
                  <a:lnTo>
                    <a:pt x="184" y="506"/>
                  </a:lnTo>
                  <a:lnTo>
                    <a:pt x="148" y="508"/>
                  </a:lnTo>
                  <a:lnTo>
                    <a:pt x="148" y="478"/>
                  </a:lnTo>
                  <a:lnTo>
                    <a:pt x="126" y="478"/>
                  </a:lnTo>
                  <a:lnTo>
                    <a:pt x="122" y="490"/>
                  </a:lnTo>
                  <a:lnTo>
                    <a:pt x="106" y="494"/>
                  </a:lnTo>
                  <a:lnTo>
                    <a:pt x="104" y="494"/>
                  </a:lnTo>
                  <a:lnTo>
                    <a:pt x="102" y="494"/>
                  </a:lnTo>
                  <a:lnTo>
                    <a:pt x="86" y="486"/>
                  </a:lnTo>
                  <a:lnTo>
                    <a:pt x="66" y="480"/>
                  </a:lnTo>
                  <a:lnTo>
                    <a:pt x="60" y="482"/>
                  </a:lnTo>
                  <a:lnTo>
                    <a:pt x="54" y="484"/>
                  </a:lnTo>
                  <a:lnTo>
                    <a:pt x="38" y="496"/>
                  </a:lnTo>
                  <a:lnTo>
                    <a:pt x="20" y="512"/>
                  </a:lnTo>
                  <a:lnTo>
                    <a:pt x="14" y="520"/>
                  </a:lnTo>
                  <a:lnTo>
                    <a:pt x="10" y="528"/>
                  </a:lnTo>
                  <a:lnTo>
                    <a:pt x="12" y="530"/>
                  </a:lnTo>
                  <a:lnTo>
                    <a:pt x="14" y="536"/>
                  </a:lnTo>
                  <a:lnTo>
                    <a:pt x="16" y="546"/>
                  </a:lnTo>
                  <a:lnTo>
                    <a:pt x="16" y="554"/>
                  </a:lnTo>
                  <a:lnTo>
                    <a:pt x="14" y="562"/>
                  </a:lnTo>
                  <a:lnTo>
                    <a:pt x="10" y="568"/>
                  </a:lnTo>
                  <a:lnTo>
                    <a:pt x="6" y="570"/>
                  </a:lnTo>
                  <a:lnTo>
                    <a:pt x="4" y="574"/>
                  </a:lnTo>
                  <a:lnTo>
                    <a:pt x="0" y="590"/>
                  </a:lnTo>
                  <a:lnTo>
                    <a:pt x="14" y="598"/>
                  </a:lnTo>
                  <a:lnTo>
                    <a:pt x="30" y="580"/>
                  </a:lnTo>
                  <a:lnTo>
                    <a:pt x="54" y="604"/>
                  </a:lnTo>
                  <a:lnTo>
                    <a:pt x="54" y="606"/>
                  </a:lnTo>
                  <a:lnTo>
                    <a:pt x="58" y="650"/>
                  </a:lnTo>
                  <a:lnTo>
                    <a:pt x="58" y="652"/>
                  </a:lnTo>
                  <a:lnTo>
                    <a:pt x="44" y="712"/>
                  </a:lnTo>
                  <a:lnTo>
                    <a:pt x="42" y="712"/>
                  </a:lnTo>
                  <a:lnTo>
                    <a:pt x="18" y="712"/>
                  </a:lnTo>
                  <a:lnTo>
                    <a:pt x="12" y="714"/>
                  </a:lnTo>
                  <a:lnTo>
                    <a:pt x="6" y="716"/>
                  </a:lnTo>
                  <a:lnTo>
                    <a:pt x="8" y="720"/>
                  </a:lnTo>
                  <a:lnTo>
                    <a:pt x="12" y="724"/>
                  </a:lnTo>
                  <a:lnTo>
                    <a:pt x="28" y="736"/>
                  </a:lnTo>
                  <a:lnTo>
                    <a:pt x="40" y="734"/>
                  </a:lnTo>
                  <a:lnTo>
                    <a:pt x="42" y="734"/>
                  </a:lnTo>
                  <a:lnTo>
                    <a:pt x="70" y="760"/>
                  </a:lnTo>
                  <a:lnTo>
                    <a:pt x="72" y="764"/>
                  </a:lnTo>
                  <a:lnTo>
                    <a:pt x="76" y="768"/>
                  </a:lnTo>
                  <a:lnTo>
                    <a:pt x="76" y="778"/>
                  </a:lnTo>
                  <a:lnTo>
                    <a:pt x="74" y="792"/>
                  </a:lnTo>
                  <a:lnTo>
                    <a:pt x="66" y="806"/>
                  </a:lnTo>
                  <a:lnTo>
                    <a:pt x="70" y="832"/>
                  </a:lnTo>
                  <a:lnTo>
                    <a:pt x="80" y="834"/>
                  </a:lnTo>
                  <a:lnTo>
                    <a:pt x="120" y="834"/>
                  </a:lnTo>
                  <a:lnTo>
                    <a:pt x="100" y="852"/>
                  </a:lnTo>
                  <a:lnTo>
                    <a:pt x="112" y="860"/>
                  </a:lnTo>
                  <a:lnTo>
                    <a:pt x="128" y="868"/>
                  </a:lnTo>
                  <a:lnTo>
                    <a:pt x="170" y="886"/>
                  </a:lnTo>
                  <a:lnTo>
                    <a:pt x="172" y="888"/>
                  </a:lnTo>
                  <a:lnTo>
                    <a:pt x="174" y="888"/>
                  </a:lnTo>
                  <a:lnTo>
                    <a:pt x="178" y="952"/>
                  </a:lnTo>
                  <a:lnTo>
                    <a:pt x="180" y="962"/>
                  </a:lnTo>
                  <a:lnTo>
                    <a:pt x="186" y="970"/>
                  </a:lnTo>
                  <a:lnTo>
                    <a:pt x="194" y="976"/>
                  </a:lnTo>
                  <a:lnTo>
                    <a:pt x="206" y="982"/>
                  </a:lnTo>
                  <a:lnTo>
                    <a:pt x="210" y="980"/>
                  </a:lnTo>
                  <a:lnTo>
                    <a:pt x="212" y="980"/>
                  </a:lnTo>
                  <a:lnTo>
                    <a:pt x="256" y="986"/>
                  </a:lnTo>
                  <a:lnTo>
                    <a:pt x="260" y="986"/>
                  </a:lnTo>
                  <a:lnTo>
                    <a:pt x="260" y="984"/>
                  </a:lnTo>
                  <a:lnTo>
                    <a:pt x="268" y="968"/>
                  </a:lnTo>
                  <a:lnTo>
                    <a:pt x="268" y="966"/>
                  </a:lnTo>
                  <a:lnTo>
                    <a:pt x="268" y="960"/>
                  </a:lnTo>
                  <a:lnTo>
                    <a:pt x="270" y="956"/>
                  </a:lnTo>
                  <a:lnTo>
                    <a:pt x="274" y="952"/>
                  </a:lnTo>
                  <a:lnTo>
                    <a:pt x="278" y="948"/>
                  </a:lnTo>
                  <a:lnTo>
                    <a:pt x="286" y="940"/>
                  </a:lnTo>
                  <a:lnTo>
                    <a:pt x="290" y="932"/>
                  </a:lnTo>
                  <a:lnTo>
                    <a:pt x="294" y="928"/>
                  </a:lnTo>
                  <a:lnTo>
                    <a:pt x="298" y="926"/>
                  </a:lnTo>
                  <a:lnTo>
                    <a:pt x="306" y="926"/>
                  </a:lnTo>
                  <a:lnTo>
                    <a:pt x="314" y="928"/>
                  </a:lnTo>
                  <a:lnTo>
                    <a:pt x="316" y="928"/>
                  </a:lnTo>
                  <a:lnTo>
                    <a:pt x="330" y="936"/>
                  </a:lnTo>
                  <a:lnTo>
                    <a:pt x="382" y="946"/>
                  </a:lnTo>
                  <a:lnTo>
                    <a:pt x="412" y="944"/>
                  </a:lnTo>
                  <a:lnTo>
                    <a:pt x="434" y="934"/>
                  </a:lnTo>
                  <a:lnTo>
                    <a:pt x="440" y="928"/>
                  </a:lnTo>
                  <a:lnTo>
                    <a:pt x="444" y="924"/>
                  </a:lnTo>
                  <a:lnTo>
                    <a:pt x="452" y="924"/>
                  </a:lnTo>
                  <a:lnTo>
                    <a:pt x="460" y="930"/>
                  </a:lnTo>
                  <a:lnTo>
                    <a:pt x="464" y="932"/>
                  </a:lnTo>
                  <a:lnTo>
                    <a:pt x="468" y="938"/>
                  </a:lnTo>
                  <a:lnTo>
                    <a:pt x="472" y="948"/>
                  </a:lnTo>
                  <a:lnTo>
                    <a:pt x="488" y="960"/>
                  </a:lnTo>
                  <a:lnTo>
                    <a:pt x="500" y="960"/>
                  </a:lnTo>
                  <a:lnTo>
                    <a:pt x="502" y="960"/>
                  </a:lnTo>
                  <a:lnTo>
                    <a:pt x="504" y="960"/>
                  </a:lnTo>
                  <a:lnTo>
                    <a:pt x="520" y="968"/>
                  </a:lnTo>
                  <a:lnTo>
                    <a:pt x="552" y="964"/>
                  </a:lnTo>
                  <a:lnTo>
                    <a:pt x="570" y="960"/>
                  </a:lnTo>
                  <a:lnTo>
                    <a:pt x="614" y="964"/>
                  </a:lnTo>
                  <a:lnTo>
                    <a:pt x="634" y="958"/>
                  </a:lnTo>
                  <a:lnTo>
                    <a:pt x="658" y="948"/>
                  </a:lnTo>
                  <a:lnTo>
                    <a:pt x="666" y="944"/>
                  </a:lnTo>
                  <a:lnTo>
                    <a:pt x="676" y="940"/>
                  </a:lnTo>
                  <a:lnTo>
                    <a:pt x="720" y="940"/>
                  </a:lnTo>
                  <a:lnTo>
                    <a:pt x="736" y="934"/>
                  </a:lnTo>
                  <a:lnTo>
                    <a:pt x="746" y="930"/>
                  </a:lnTo>
                  <a:lnTo>
                    <a:pt x="754" y="928"/>
                  </a:lnTo>
                  <a:lnTo>
                    <a:pt x="778" y="928"/>
                  </a:lnTo>
                  <a:lnTo>
                    <a:pt x="790" y="936"/>
                  </a:lnTo>
                  <a:lnTo>
                    <a:pt x="826" y="944"/>
                  </a:lnTo>
                  <a:lnTo>
                    <a:pt x="830" y="944"/>
                  </a:lnTo>
                  <a:lnTo>
                    <a:pt x="832" y="948"/>
                  </a:lnTo>
                  <a:lnTo>
                    <a:pt x="842" y="956"/>
                  </a:lnTo>
                  <a:lnTo>
                    <a:pt x="858" y="964"/>
                  </a:lnTo>
                  <a:lnTo>
                    <a:pt x="858" y="966"/>
                  </a:lnTo>
                  <a:lnTo>
                    <a:pt x="892" y="968"/>
                  </a:lnTo>
                  <a:lnTo>
                    <a:pt x="908" y="976"/>
                  </a:lnTo>
                  <a:lnTo>
                    <a:pt x="928" y="980"/>
                  </a:lnTo>
                  <a:lnTo>
                    <a:pt x="946" y="982"/>
                  </a:lnTo>
                  <a:lnTo>
                    <a:pt x="950" y="972"/>
                  </a:lnTo>
                  <a:lnTo>
                    <a:pt x="942" y="956"/>
                  </a:lnTo>
                  <a:lnTo>
                    <a:pt x="940" y="940"/>
                  </a:lnTo>
                  <a:lnTo>
                    <a:pt x="938" y="940"/>
                  </a:lnTo>
                  <a:lnTo>
                    <a:pt x="942" y="936"/>
                  </a:lnTo>
                  <a:lnTo>
                    <a:pt x="952" y="922"/>
                  </a:lnTo>
                  <a:lnTo>
                    <a:pt x="952" y="920"/>
                  </a:lnTo>
                  <a:lnTo>
                    <a:pt x="954" y="920"/>
                  </a:lnTo>
                  <a:lnTo>
                    <a:pt x="964" y="912"/>
                  </a:lnTo>
                  <a:lnTo>
                    <a:pt x="962" y="908"/>
                  </a:lnTo>
                  <a:lnTo>
                    <a:pt x="958" y="892"/>
                  </a:lnTo>
                  <a:lnTo>
                    <a:pt x="956" y="888"/>
                  </a:lnTo>
                  <a:lnTo>
                    <a:pt x="950" y="884"/>
                  </a:lnTo>
                  <a:lnTo>
                    <a:pt x="938" y="872"/>
                  </a:lnTo>
                  <a:lnTo>
                    <a:pt x="922" y="858"/>
                  </a:lnTo>
                  <a:lnTo>
                    <a:pt x="922" y="856"/>
                  </a:lnTo>
                  <a:lnTo>
                    <a:pt x="920" y="856"/>
                  </a:lnTo>
                  <a:lnTo>
                    <a:pt x="922" y="856"/>
                  </a:lnTo>
                  <a:lnTo>
                    <a:pt x="922" y="854"/>
                  </a:lnTo>
                  <a:lnTo>
                    <a:pt x="924" y="838"/>
                  </a:lnTo>
                  <a:lnTo>
                    <a:pt x="924" y="828"/>
                  </a:lnTo>
                  <a:lnTo>
                    <a:pt x="916" y="808"/>
                  </a:lnTo>
                  <a:lnTo>
                    <a:pt x="934" y="804"/>
                  </a:lnTo>
                  <a:lnTo>
                    <a:pt x="944" y="796"/>
                  </a:lnTo>
                  <a:lnTo>
                    <a:pt x="966" y="796"/>
                  </a:lnTo>
                  <a:lnTo>
                    <a:pt x="988" y="792"/>
                  </a:lnTo>
                  <a:lnTo>
                    <a:pt x="990" y="792"/>
                  </a:lnTo>
                  <a:lnTo>
                    <a:pt x="1004" y="794"/>
                  </a:lnTo>
                  <a:lnTo>
                    <a:pt x="1022" y="788"/>
                  </a:lnTo>
                  <a:lnTo>
                    <a:pt x="1042" y="784"/>
                  </a:lnTo>
                  <a:lnTo>
                    <a:pt x="1054" y="780"/>
                  </a:lnTo>
                  <a:lnTo>
                    <a:pt x="1056" y="780"/>
                  </a:lnTo>
                  <a:lnTo>
                    <a:pt x="1090" y="772"/>
                  </a:lnTo>
                  <a:lnTo>
                    <a:pt x="1096" y="768"/>
                  </a:lnTo>
                  <a:lnTo>
                    <a:pt x="1094" y="760"/>
                  </a:lnTo>
                  <a:lnTo>
                    <a:pt x="1088" y="750"/>
                  </a:lnTo>
                  <a:lnTo>
                    <a:pt x="1088" y="748"/>
                  </a:lnTo>
                  <a:lnTo>
                    <a:pt x="1086" y="748"/>
                  </a:lnTo>
                  <a:lnTo>
                    <a:pt x="1088" y="736"/>
                  </a:lnTo>
                  <a:lnTo>
                    <a:pt x="1090" y="734"/>
                  </a:lnTo>
                  <a:lnTo>
                    <a:pt x="1090" y="718"/>
                  </a:lnTo>
                  <a:lnTo>
                    <a:pt x="1086" y="704"/>
                  </a:lnTo>
                  <a:lnTo>
                    <a:pt x="1086" y="702"/>
                  </a:lnTo>
                  <a:lnTo>
                    <a:pt x="1094" y="686"/>
                  </a:lnTo>
                  <a:lnTo>
                    <a:pt x="1100" y="678"/>
                  </a:lnTo>
                  <a:lnTo>
                    <a:pt x="1102" y="676"/>
                  </a:lnTo>
                  <a:lnTo>
                    <a:pt x="1106" y="676"/>
                  </a:lnTo>
                  <a:lnTo>
                    <a:pt x="1126" y="676"/>
                  </a:lnTo>
                  <a:lnTo>
                    <a:pt x="1132" y="676"/>
                  </a:lnTo>
                  <a:lnTo>
                    <a:pt x="1138" y="672"/>
                  </a:lnTo>
                  <a:lnTo>
                    <a:pt x="1170" y="630"/>
                  </a:lnTo>
                  <a:lnTo>
                    <a:pt x="1170" y="628"/>
                  </a:lnTo>
                  <a:lnTo>
                    <a:pt x="1186" y="614"/>
                  </a:lnTo>
                  <a:lnTo>
                    <a:pt x="1188" y="612"/>
                  </a:lnTo>
                  <a:lnTo>
                    <a:pt x="1196" y="610"/>
                  </a:lnTo>
                  <a:lnTo>
                    <a:pt x="1202" y="608"/>
                  </a:lnTo>
                  <a:lnTo>
                    <a:pt x="1206" y="604"/>
                  </a:lnTo>
                  <a:lnTo>
                    <a:pt x="1214" y="596"/>
                  </a:lnTo>
                  <a:lnTo>
                    <a:pt x="1218" y="592"/>
                  </a:lnTo>
                  <a:lnTo>
                    <a:pt x="1246" y="598"/>
                  </a:lnTo>
                  <a:lnTo>
                    <a:pt x="1270" y="588"/>
                  </a:lnTo>
                  <a:lnTo>
                    <a:pt x="1284" y="586"/>
                  </a:lnTo>
                  <a:lnTo>
                    <a:pt x="1296" y="580"/>
                  </a:lnTo>
                  <a:lnTo>
                    <a:pt x="1296" y="562"/>
                  </a:lnTo>
                  <a:lnTo>
                    <a:pt x="1298" y="540"/>
                  </a:lnTo>
                  <a:lnTo>
                    <a:pt x="1298" y="538"/>
                  </a:lnTo>
                  <a:lnTo>
                    <a:pt x="1302" y="532"/>
                  </a:lnTo>
                  <a:lnTo>
                    <a:pt x="1302" y="530"/>
                  </a:lnTo>
                  <a:close/>
                </a:path>
              </a:pathLst>
            </a:custGeom>
            <a:grpFill/>
            <a:ln w="12700">
              <a:noFill/>
              <a:prstDash val="solid"/>
              <a:round/>
              <a:headEnd/>
              <a:tailEnd/>
            </a:ln>
            <a:extLst/>
          </p:spPr>
          <p:txBody>
            <a:bodyPr/>
            <a:lstStyle/>
            <a:p>
              <a:endParaRPr lang="zh-CN" altLang="en-US">
                <a:solidFill>
                  <a:schemeClr val="accent1"/>
                </a:solidFill>
              </a:endParaRPr>
            </a:p>
          </p:txBody>
        </p:sp>
        <p:sp>
          <p:nvSpPr>
            <p:cNvPr id="25" name="青海"/>
            <p:cNvSpPr>
              <a:spLocks/>
            </p:cNvSpPr>
            <p:nvPr/>
          </p:nvSpPr>
          <p:spPr bwMode="auto">
            <a:xfrm>
              <a:off x="2846195" y="3230878"/>
              <a:ext cx="1453686" cy="1041928"/>
            </a:xfrm>
            <a:custGeom>
              <a:avLst/>
              <a:gdLst>
                <a:gd name="T0" fmla="*/ 2147483646 w 812"/>
                <a:gd name="T1" fmla="*/ 2147483646 h 582"/>
                <a:gd name="T2" fmla="*/ 2147483646 w 812"/>
                <a:gd name="T3" fmla="*/ 2147483646 h 582"/>
                <a:gd name="T4" fmla="*/ 2147483646 w 812"/>
                <a:gd name="T5" fmla="*/ 2147483646 h 582"/>
                <a:gd name="T6" fmla="*/ 2147483646 w 812"/>
                <a:gd name="T7" fmla="*/ 2147483646 h 582"/>
                <a:gd name="T8" fmla="*/ 2147483646 w 812"/>
                <a:gd name="T9" fmla="*/ 2147483646 h 582"/>
                <a:gd name="T10" fmla="*/ 2147483646 w 812"/>
                <a:gd name="T11" fmla="*/ 2147483646 h 582"/>
                <a:gd name="T12" fmla="*/ 2147483646 w 812"/>
                <a:gd name="T13" fmla="*/ 2147483646 h 582"/>
                <a:gd name="T14" fmla="*/ 2147483646 w 812"/>
                <a:gd name="T15" fmla="*/ 2147483646 h 582"/>
                <a:gd name="T16" fmla="*/ 2147483646 w 812"/>
                <a:gd name="T17" fmla="*/ 2147483646 h 582"/>
                <a:gd name="T18" fmla="*/ 2147483646 w 812"/>
                <a:gd name="T19" fmla="*/ 2147483646 h 582"/>
                <a:gd name="T20" fmla="*/ 2147483646 w 812"/>
                <a:gd name="T21" fmla="*/ 2147483646 h 582"/>
                <a:gd name="T22" fmla="*/ 2147483646 w 812"/>
                <a:gd name="T23" fmla="*/ 2147483646 h 582"/>
                <a:gd name="T24" fmla="*/ 2147483646 w 812"/>
                <a:gd name="T25" fmla="*/ 2147483646 h 582"/>
                <a:gd name="T26" fmla="*/ 2147483646 w 812"/>
                <a:gd name="T27" fmla="*/ 2147483646 h 582"/>
                <a:gd name="T28" fmla="*/ 2147483646 w 812"/>
                <a:gd name="T29" fmla="*/ 2147483646 h 582"/>
                <a:gd name="T30" fmla="*/ 2147483646 w 812"/>
                <a:gd name="T31" fmla="*/ 2147483646 h 582"/>
                <a:gd name="T32" fmla="*/ 2147483646 w 812"/>
                <a:gd name="T33" fmla="*/ 2147483646 h 582"/>
                <a:gd name="T34" fmla="*/ 0 w 812"/>
                <a:gd name="T35" fmla="*/ 2147483646 h 582"/>
                <a:gd name="T36" fmla="*/ 2147483646 w 812"/>
                <a:gd name="T37" fmla="*/ 2147483646 h 582"/>
                <a:gd name="T38" fmla="*/ 2147483646 w 812"/>
                <a:gd name="T39" fmla="*/ 2147483646 h 582"/>
                <a:gd name="T40" fmla="*/ 2147483646 w 812"/>
                <a:gd name="T41" fmla="*/ 2147483646 h 582"/>
                <a:gd name="T42" fmla="*/ 2147483646 w 812"/>
                <a:gd name="T43" fmla="*/ 2147483646 h 582"/>
                <a:gd name="T44" fmla="*/ 2147483646 w 812"/>
                <a:gd name="T45" fmla="*/ 2147483646 h 582"/>
                <a:gd name="T46" fmla="*/ 2147483646 w 812"/>
                <a:gd name="T47" fmla="*/ 2147483646 h 582"/>
                <a:gd name="T48" fmla="*/ 2147483646 w 812"/>
                <a:gd name="T49" fmla="*/ 2147483646 h 582"/>
                <a:gd name="T50" fmla="*/ 2147483646 w 812"/>
                <a:gd name="T51" fmla="*/ 2147483646 h 582"/>
                <a:gd name="T52" fmla="*/ 2147483646 w 812"/>
                <a:gd name="T53" fmla="*/ 2147483646 h 582"/>
                <a:gd name="T54" fmla="*/ 2147483646 w 812"/>
                <a:gd name="T55" fmla="*/ 2147483646 h 582"/>
                <a:gd name="T56" fmla="*/ 2147483646 w 812"/>
                <a:gd name="T57" fmla="*/ 2147483646 h 582"/>
                <a:gd name="T58" fmla="*/ 2147483646 w 812"/>
                <a:gd name="T59" fmla="*/ 2147483646 h 582"/>
                <a:gd name="T60" fmla="*/ 2147483646 w 812"/>
                <a:gd name="T61" fmla="*/ 2147483646 h 582"/>
                <a:gd name="T62" fmla="*/ 2147483646 w 812"/>
                <a:gd name="T63" fmla="*/ 2147483646 h 582"/>
                <a:gd name="T64" fmla="*/ 2147483646 w 812"/>
                <a:gd name="T65" fmla="*/ 2147483646 h 582"/>
                <a:gd name="T66" fmla="*/ 2147483646 w 812"/>
                <a:gd name="T67" fmla="*/ 2147483646 h 582"/>
                <a:gd name="T68" fmla="*/ 2147483646 w 812"/>
                <a:gd name="T69" fmla="*/ 2147483646 h 582"/>
                <a:gd name="T70" fmla="*/ 2147483646 w 812"/>
                <a:gd name="T71" fmla="*/ 2147483646 h 582"/>
                <a:gd name="T72" fmla="*/ 2147483646 w 812"/>
                <a:gd name="T73" fmla="*/ 2147483646 h 582"/>
                <a:gd name="T74" fmla="*/ 2147483646 w 812"/>
                <a:gd name="T75" fmla="*/ 2147483646 h 582"/>
                <a:gd name="T76" fmla="*/ 2147483646 w 812"/>
                <a:gd name="T77" fmla="*/ 2147483646 h 582"/>
                <a:gd name="T78" fmla="*/ 2147483646 w 812"/>
                <a:gd name="T79" fmla="*/ 2147483646 h 582"/>
                <a:gd name="T80" fmla="*/ 2147483646 w 812"/>
                <a:gd name="T81" fmla="*/ 2147483646 h 582"/>
                <a:gd name="T82" fmla="*/ 2147483646 w 812"/>
                <a:gd name="T83" fmla="*/ 2147483646 h 582"/>
                <a:gd name="T84" fmla="*/ 2147483646 w 812"/>
                <a:gd name="T85" fmla="*/ 2147483646 h 582"/>
                <a:gd name="T86" fmla="*/ 2147483646 w 812"/>
                <a:gd name="T87" fmla="*/ 2147483646 h 582"/>
                <a:gd name="T88" fmla="*/ 2147483646 w 812"/>
                <a:gd name="T89" fmla="*/ 2147483646 h 582"/>
                <a:gd name="T90" fmla="*/ 2147483646 w 812"/>
                <a:gd name="T91" fmla="*/ 2147483646 h 582"/>
                <a:gd name="T92" fmla="*/ 2147483646 w 812"/>
                <a:gd name="T93" fmla="*/ 2147483646 h 582"/>
                <a:gd name="T94" fmla="*/ 2147483646 w 812"/>
                <a:gd name="T95" fmla="*/ 2147483646 h 582"/>
                <a:gd name="T96" fmla="*/ 2147483646 w 812"/>
                <a:gd name="T97" fmla="*/ 2147483646 h 582"/>
                <a:gd name="T98" fmla="*/ 2147483646 w 812"/>
                <a:gd name="T99" fmla="*/ 2147483646 h 582"/>
                <a:gd name="T100" fmla="*/ 2147483646 w 812"/>
                <a:gd name="T101" fmla="*/ 2147483646 h 582"/>
                <a:gd name="T102" fmla="*/ 2147483646 w 812"/>
                <a:gd name="T103" fmla="*/ 2147483646 h 582"/>
                <a:gd name="T104" fmla="*/ 2147483646 w 812"/>
                <a:gd name="T105" fmla="*/ 2147483646 h 582"/>
                <a:gd name="T106" fmla="*/ 2147483646 w 812"/>
                <a:gd name="T107" fmla="*/ 2147483646 h 58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812" h="582">
                  <a:moveTo>
                    <a:pt x="484" y="30"/>
                  </a:moveTo>
                  <a:lnTo>
                    <a:pt x="476" y="36"/>
                  </a:lnTo>
                  <a:lnTo>
                    <a:pt x="480" y="56"/>
                  </a:lnTo>
                  <a:lnTo>
                    <a:pt x="480" y="58"/>
                  </a:lnTo>
                  <a:lnTo>
                    <a:pt x="482" y="58"/>
                  </a:lnTo>
                  <a:lnTo>
                    <a:pt x="480" y="58"/>
                  </a:lnTo>
                  <a:lnTo>
                    <a:pt x="472" y="78"/>
                  </a:lnTo>
                  <a:lnTo>
                    <a:pt x="460" y="82"/>
                  </a:lnTo>
                  <a:lnTo>
                    <a:pt x="458" y="84"/>
                  </a:lnTo>
                  <a:lnTo>
                    <a:pt x="456" y="84"/>
                  </a:lnTo>
                  <a:lnTo>
                    <a:pt x="436" y="74"/>
                  </a:lnTo>
                  <a:lnTo>
                    <a:pt x="396" y="38"/>
                  </a:lnTo>
                  <a:lnTo>
                    <a:pt x="380" y="28"/>
                  </a:lnTo>
                  <a:lnTo>
                    <a:pt x="356" y="20"/>
                  </a:lnTo>
                  <a:lnTo>
                    <a:pt x="356" y="18"/>
                  </a:lnTo>
                  <a:lnTo>
                    <a:pt x="344" y="10"/>
                  </a:lnTo>
                  <a:lnTo>
                    <a:pt x="324" y="4"/>
                  </a:lnTo>
                  <a:lnTo>
                    <a:pt x="314" y="6"/>
                  </a:lnTo>
                  <a:lnTo>
                    <a:pt x="312" y="6"/>
                  </a:lnTo>
                  <a:lnTo>
                    <a:pt x="288" y="4"/>
                  </a:lnTo>
                  <a:lnTo>
                    <a:pt x="286" y="4"/>
                  </a:lnTo>
                  <a:lnTo>
                    <a:pt x="268" y="0"/>
                  </a:lnTo>
                  <a:lnTo>
                    <a:pt x="256" y="0"/>
                  </a:lnTo>
                  <a:lnTo>
                    <a:pt x="248" y="6"/>
                  </a:lnTo>
                  <a:lnTo>
                    <a:pt x="240" y="8"/>
                  </a:lnTo>
                  <a:lnTo>
                    <a:pt x="228" y="10"/>
                  </a:lnTo>
                  <a:lnTo>
                    <a:pt x="212" y="14"/>
                  </a:lnTo>
                  <a:lnTo>
                    <a:pt x="198" y="18"/>
                  </a:lnTo>
                  <a:lnTo>
                    <a:pt x="196" y="20"/>
                  </a:lnTo>
                  <a:lnTo>
                    <a:pt x="180" y="22"/>
                  </a:lnTo>
                  <a:lnTo>
                    <a:pt x="160" y="28"/>
                  </a:lnTo>
                  <a:lnTo>
                    <a:pt x="158" y="28"/>
                  </a:lnTo>
                  <a:lnTo>
                    <a:pt x="144" y="26"/>
                  </a:lnTo>
                  <a:lnTo>
                    <a:pt x="120" y="30"/>
                  </a:lnTo>
                  <a:lnTo>
                    <a:pt x="100" y="30"/>
                  </a:lnTo>
                  <a:lnTo>
                    <a:pt x="92" y="38"/>
                  </a:lnTo>
                  <a:lnTo>
                    <a:pt x="82" y="40"/>
                  </a:lnTo>
                  <a:lnTo>
                    <a:pt x="86" y="50"/>
                  </a:lnTo>
                  <a:lnTo>
                    <a:pt x="86" y="66"/>
                  </a:lnTo>
                  <a:lnTo>
                    <a:pt x="84" y="78"/>
                  </a:lnTo>
                  <a:lnTo>
                    <a:pt x="98" y="90"/>
                  </a:lnTo>
                  <a:lnTo>
                    <a:pt x="110" y="102"/>
                  </a:lnTo>
                  <a:lnTo>
                    <a:pt x="118" y="110"/>
                  </a:lnTo>
                  <a:lnTo>
                    <a:pt x="120" y="114"/>
                  </a:lnTo>
                  <a:lnTo>
                    <a:pt x="120" y="118"/>
                  </a:lnTo>
                  <a:lnTo>
                    <a:pt x="124" y="130"/>
                  </a:lnTo>
                  <a:lnTo>
                    <a:pt x="130" y="142"/>
                  </a:lnTo>
                  <a:lnTo>
                    <a:pt x="128" y="142"/>
                  </a:lnTo>
                  <a:lnTo>
                    <a:pt x="112" y="154"/>
                  </a:lnTo>
                  <a:lnTo>
                    <a:pt x="102" y="166"/>
                  </a:lnTo>
                  <a:lnTo>
                    <a:pt x="104" y="178"/>
                  </a:lnTo>
                  <a:lnTo>
                    <a:pt x="112" y="196"/>
                  </a:lnTo>
                  <a:lnTo>
                    <a:pt x="112" y="198"/>
                  </a:lnTo>
                  <a:lnTo>
                    <a:pt x="112" y="204"/>
                  </a:lnTo>
                  <a:lnTo>
                    <a:pt x="108" y="210"/>
                  </a:lnTo>
                  <a:lnTo>
                    <a:pt x="106" y="214"/>
                  </a:lnTo>
                  <a:lnTo>
                    <a:pt x="102" y="216"/>
                  </a:lnTo>
                  <a:lnTo>
                    <a:pt x="96" y="216"/>
                  </a:lnTo>
                  <a:lnTo>
                    <a:pt x="80" y="214"/>
                  </a:lnTo>
                  <a:lnTo>
                    <a:pt x="60" y="210"/>
                  </a:lnTo>
                  <a:lnTo>
                    <a:pt x="58" y="210"/>
                  </a:lnTo>
                  <a:lnTo>
                    <a:pt x="44" y="202"/>
                  </a:lnTo>
                  <a:lnTo>
                    <a:pt x="20" y="202"/>
                  </a:lnTo>
                  <a:lnTo>
                    <a:pt x="22" y="202"/>
                  </a:lnTo>
                  <a:lnTo>
                    <a:pt x="20" y="242"/>
                  </a:lnTo>
                  <a:lnTo>
                    <a:pt x="18" y="246"/>
                  </a:lnTo>
                  <a:lnTo>
                    <a:pt x="16" y="248"/>
                  </a:lnTo>
                  <a:lnTo>
                    <a:pt x="8" y="250"/>
                  </a:lnTo>
                  <a:lnTo>
                    <a:pt x="6" y="254"/>
                  </a:lnTo>
                  <a:lnTo>
                    <a:pt x="6" y="262"/>
                  </a:lnTo>
                  <a:lnTo>
                    <a:pt x="4" y="262"/>
                  </a:lnTo>
                  <a:lnTo>
                    <a:pt x="4" y="272"/>
                  </a:lnTo>
                  <a:lnTo>
                    <a:pt x="10" y="280"/>
                  </a:lnTo>
                  <a:lnTo>
                    <a:pt x="14" y="284"/>
                  </a:lnTo>
                  <a:lnTo>
                    <a:pt x="18" y="304"/>
                  </a:lnTo>
                  <a:lnTo>
                    <a:pt x="18" y="310"/>
                  </a:lnTo>
                  <a:lnTo>
                    <a:pt x="16" y="322"/>
                  </a:lnTo>
                  <a:lnTo>
                    <a:pt x="10" y="338"/>
                  </a:lnTo>
                  <a:lnTo>
                    <a:pt x="0" y="358"/>
                  </a:lnTo>
                  <a:lnTo>
                    <a:pt x="0" y="362"/>
                  </a:lnTo>
                  <a:lnTo>
                    <a:pt x="0" y="370"/>
                  </a:lnTo>
                  <a:lnTo>
                    <a:pt x="12" y="384"/>
                  </a:lnTo>
                  <a:lnTo>
                    <a:pt x="16" y="394"/>
                  </a:lnTo>
                  <a:lnTo>
                    <a:pt x="26" y="406"/>
                  </a:lnTo>
                  <a:lnTo>
                    <a:pt x="40" y="422"/>
                  </a:lnTo>
                  <a:lnTo>
                    <a:pt x="48" y="430"/>
                  </a:lnTo>
                  <a:lnTo>
                    <a:pt x="52" y="430"/>
                  </a:lnTo>
                  <a:lnTo>
                    <a:pt x="68" y="422"/>
                  </a:lnTo>
                  <a:lnTo>
                    <a:pt x="72" y="418"/>
                  </a:lnTo>
                  <a:lnTo>
                    <a:pt x="76" y="418"/>
                  </a:lnTo>
                  <a:lnTo>
                    <a:pt x="84" y="420"/>
                  </a:lnTo>
                  <a:lnTo>
                    <a:pt x="92" y="424"/>
                  </a:lnTo>
                  <a:lnTo>
                    <a:pt x="92" y="426"/>
                  </a:lnTo>
                  <a:lnTo>
                    <a:pt x="100" y="434"/>
                  </a:lnTo>
                  <a:lnTo>
                    <a:pt x="104" y="444"/>
                  </a:lnTo>
                  <a:lnTo>
                    <a:pt x="108" y="448"/>
                  </a:lnTo>
                  <a:lnTo>
                    <a:pt x="110" y="450"/>
                  </a:lnTo>
                  <a:lnTo>
                    <a:pt x="120" y="458"/>
                  </a:lnTo>
                  <a:lnTo>
                    <a:pt x="126" y="458"/>
                  </a:lnTo>
                  <a:lnTo>
                    <a:pt x="132" y="460"/>
                  </a:lnTo>
                  <a:lnTo>
                    <a:pt x="136" y="464"/>
                  </a:lnTo>
                  <a:lnTo>
                    <a:pt x="144" y="468"/>
                  </a:lnTo>
                  <a:lnTo>
                    <a:pt x="160" y="474"/>
                  </a:lnTo>
                  <a:lnTo>
                    <a:pt x="162" y="474"/>
                  </a:lnTo>
                  <a:lnTo>
                    <a:pt x="186" y="482"/>
                  </a:lnTo>
                  <a:lnTo>
                    <a:pt x="188" y="482"/>
                  </a:lnTo>
                  <a:lnTo>
                    <a:pt x="204" y="490"/>
                  </a:lnTo>
                  <a:lnTo>
                    <a:pt x="232" y="498"/>
                  </a:lnTo>
                  <a:lnTo>
                    <a:pt x="234" y="498"/>
                  </a:lnTo>
                  <a:lnTo>
                    <a:pt x="272" y="500"/>
                  </a:lnTo>
                  <a:lnTo>
                    <a:pt x="288" y="494"/>
                  </a:lnTo>
                  <a:lnTo>
                    <a:pt x="304" y="494"/>
                  </a:lnTo>
                  <a:lnTo>
                    <a:pt x="304" y="496"/>
                  </a:lnTo>
                  <a:lnTo>
                    <a:pt x="316" y="512"/>
                  </a:lnTo>
                  <a:lnTo>
                    <a:pt x="324" y="526"/>
                  </a:lnTo>
                  <a:lnTo>
                    <a:pt x="332" y="532"/>
                  </a:lnTo>
                  <a:lnTo>
                    <a:pt x="340" y="536"/>
                  </a:lnTo>
                  <a:lnTo>
                    <a:pt x="340" y="538"/>
                  </a:lnTo>
                  <a:lnTo>
                    <a:pt x="342" y="538"/>
                  </a:lnTo>
                  <a:lnTo>
                    <a:pt x="348" y="554"/>
                  </a:lnTo>
                  <a:lnTo>
                    <a:pt x="350" y="554"/>
                  </a:lnTo>
                  <a:lnTo>
                    <a:pt x="350" y="556"/>
                  </a:lnTo>
                  <a:lnTo>
                    <a:pt x="354" y="574"/>
                  </a:lnTo>
                  <a:lnTo>
                    <a:pt x="364" y="578"/>
                  </a:lnTo>
                  <a:lnTo>
                    <a:pt x="366" y="578"/>
                  </a:lnTo>
                  <a:lnTo>
                    <a:pt x="376" y="582"/>
                  </a:lnTo>
                  <a:lnTo>
                    <a:pt x="388" y="580"/>
                  </a:lnTo>
                  <a:lnTo>
                    <a:pt x="390" y="568"/>
                  </a:lnTo>
                  <a:lnTo>
                    <a:pt x="392" y="566"/>
                  </a:lnTo>
                  <a:lnTo>
                    <a:pt x="404" y="554"/>
                  </a:lnTo>
                  <a:lnTo>
                    <a:pt x="420" y="558"/>
                  </a:lnTo>
                  <a:lnTo>
                    <a:pt x="428" y="574"/>
                  </a:lnTo>
                  <a:lnTo>
                    <a:pt x="442" y="570"/>
                  </a:lnTo>
                  <a:lnTo>
                    <a:pt x="444" y="554"/>
                  </a:lnTo>
                  <a:lnTo>
                    <a:pt x="444" y="552"/>
                  </a:lnTo>
                  <a:lnTo>
                    <a:pt x="456" y="546"/>
                  </a:lnTo>
                  <a:lnTo>
                    <a:pt x="452" y="524"/>
                  </a:lnTo>
                  <a:lnTo>
                    <a:pt x="452" y="522"/>
                  </a:lnTo>
                  <a:lnTo>
                    <a:pt x="464" y="496"/>
                  </a:lnTo>
                  <a:lnTo>
                    <a:pt x="476" y="492"/>
                  </a:lnTo>
                  <a:lnTo>
                    <a:pt x="472" y="470"/>
                  </a:lnTo>
                  <a:lnTo>
                    <a:pt x="484" y="470"/>
                  </a:lnTo>
                  <a:lnTo>
                    <a:pt x="484" y="458"/>
                  </a:lnTo>
                  <a:lnTo>
                    <a:pt x="476" y="438"/>
                  </a:lnTo>
                  <a:lnTo>
                    <a:pt x="476" y="436"/>
                  </a:lnTo>
                  <a:lnTo>
                    <a:pt x="478" y="420"/>
                  </a:lnTo>
                  <a:lnTo>
                    <a:pt x="478" y="418"/>
                  </a:lnTo>
                  <a:lnTo>
                    <a:pt x="480" y="418"/>
                  </a:lnTo>
                  <a:lnTo>
                    <a:pt x="488" y="406"/>
                  </a:lnTo>
                  <a:lnTo>
                    <a:pt x="490" y="406"/>
                  </a:lnTo>
                  <a:lnTo>
                    <a:pt x="492" y="406"/>
                  </a:lnTo>
                  <a:lnTo>
                    <a:pt x="514" y="410"/>
                  </a:lnTo>
                  <a:lnTo>
                    <a:pt x="532" y="414"/>
                  </a:lnTo>
                  <a:lnTo>
                    <a:pt x="548" y="410"/>
                  </a:lnTo>
                  <a:lnTo>
                    <a:pt x="556" y="426"/>
                  </a:lnTo>
                  <a:lnTo>
                    <a:pt x="556" y="428"/>
                  </a:lnTo>
                  <a:lnTo>
                    <a:pt x="556" y="440"/>
                  </a:lnTo>
                  <a:lnTo>
                    <a:pt x="560" y="452"/>
                  </a:lnTo>
                  <a:lnTo>
                    <a:pt x="562" y="458"/>
                  </a:lnTo>
                  <a:lnTo>
                    <a:pt x="568" y="462"/>
                  </a:lnTo>
                  <a:lnTo>
                    <a:pt x="578" y="464"/>
                  </a:lnTo>
                  <a:lnTo>
                    <a:pt x="580" y="468"/>
                  </a:lnTo>
                  <a:lnTo>
                    <a:pt x="580" y="470"/>
                  </a:lnTo>
                  <a:lnTo>
                    <a:pt x="584" y="478"/>
                  </a:lnTo>
                  <a:lnTo>
                    <a:pt x="590" y="486"/>
                  </a:lnTo>
                  <a:lnTo>
                    <a:pt x="598" y="498"/>
                  </a:lnTo>
                  <a:lnTo>
                    <a:pt x="602" y="506"/>
                  </a:lnTo>
                  <a:lnTo>
                    <a:pt x="610" y="506"/>
                  </a:lnTo>
                  <a:lnTo>
                    <a:pt x="624" y="494"/>
                  </a:lnTo>
                  <a:lnTo>
                    <a:pt x="632" y="512"/>
                  </a:lnTo>
                  <a:lnTo>
                    <a:pt x="650" y="518"/>
                  </a:lnTo>
                  <a:lnTo>
                    <a:pt x="652" y="518"/>
                  </a:lnTo>
                  <a:lnTo>
                    <a:pt x="660" y="534"/>
                  </a:lnTo>
                  <a:lnTo>
                    <a:pt x="664" y="538"/>
                  </a:lnTo>
                  <a:lnTo>
                    <a:pt x="664" y="522"/>
                  </a:lnTo>
                  <a:lnTo>
                    <a:pt x="664" y="518"/>
                  </a:lnTo>
                  <a:lnTo>
                    <a:pt x="700" y="518"/>
                  </a:lnTo>
                  <a:lnTo>
                    <a:pt x="700" y="514"/>
                  </a:lnTo>
                  <a:lnTo>
                    <a:pt x="702" y="512"/>
                  </a:lnTo>
                  <a:lnTo>
                    <a:pt x="700" y="508"/>
                  </a:lnTo>
                  <a:lnTo>
                    <a:pt x="698" y="500"/>
                  </a:lnTo>
                  <a:lnTo>
                    <a:pt x="696" y="494"/>
                  </a:lnTo>
                  <a:lnTo>
                    <a:pt x="696" y="486"/>
                  </a:lnTo>
                  <a:lnTo>
                    <a:pt x="698" y="480"/>
                  </a:lnTo>
                  <a:lnTo>
                    <a:pt x="702" y="478"/>
                  </a:lnTo>
                  <a:lnTo>
                    <a:pt x="706" y="478"/>
                  </a:lnTo>
                  <a:lnTo>
                    <a:pt x="720" y="482"/>
                  </a:lnTo>
                  <a:lnTo>
                    <a:pt x="722" y="472"/>
                  </a:lnTo>
                  <a:lnTo>
                    <a:pt x="696" y="460"/>
                  </a:lnTo>
                  <a:lnTo>
                    <a:pt x="694" y="460"/>
                  </a:lnTo>
                  <a:lnTo>
                    <a:pt x="692" y="458"/>
                  </a:lnTo>
                  <a:lnTo>
                    <a:pt x="688" y="426"/>
                  </a:lnTo>
                  <a:lnTo>
                    <a:pt x="690" y="406"/>
                  </a:lnTo>
                  <a:lnTo>
                    <a:pt x="690" y="402"/>
                  </a:lnTo>
                  <a:lnTo>
                    <a:pt x="734" y="406"/>
                  </a:lnTo>
                  <a:lnTo>
                    <a:pt x="744" y="396"/>
                  </a:lnTo>
                  <a:lnTo>
                    <a:pt x="746" y="392"/>
                  </a:lnTo>
                  <a:lnTo>
                    <a:pt x="744" y="388"/>
                  </a:lnTo>
                  <a:lnTo>
                    <a:pt x="732" y="382"/>
                  </a:lnTo>
                  <a:lnTo>
                    <a:pt x="730" y="378"/>
                  </a:lnTo>
                  <a:lnTo>
                    <a:pt x="728" y="374"/>
                  </a:lnTo>
                  <a:lnTo>
                    <a:pt x="730" y="372"/>
                  </a:lnTo>
                  <a:lnTo>
                    <a:pt x="732" y="368"/>
                  </a:lnTo>
                  <a:lnTo>
                    <a:pt x="752" y="350"/>
                  </a:lnTo>
                  <a:lnTo>
                    <a:pt x="772" y="348"/>
                  </a:lnTo>
                  <a:lnTo>
                    <a:pt x="782" y="330"/>
                  </a:lnTo>
                  <a:lnTo>
                    <a:pt x="782" y="314"/>
                  </a:lnTo>
                  <a:lnTo>
                    <a:pt x="796" y="310"/>
                  </a:lnTo>
                  <a:lnTo>
                    <a:pt x="804" y="290"/>
                  </a:lnTo>
                  <a:lnTo>
                    <a:pt x="812" y="276"/>
                  </a:lnTo>
                  <a:lnTo>
                    <a:pt x="800" y="256"/>
                  </a:lnTo>
                  <a:lnTo>
                    <a:pt x="800" y="254"/>
                  </a:lnTo>
                  <a:lnTo>
                    <a:pt x="792" y="228"/>
                  </a:lnTo>
                  <a:lnTo>
                    <a:pt x="792" y="226"/>
                  </a:lnTo>
                  <a:lnTo>
                    <a:pt x="788" y="198"/>
                  </a:lnTo>
                  <a:lnTo>
                    <a:pt x="778" y="182"/>
                  </a:lnTo>
                  <a:lnTo>
                    <a:pt x="764" y="168"/>
                  </a:lnTo>
                  <a:lnTo>
                    <a:pt x="764" y="166"/>
                  </a:lnTo>
                  <a:lnTo>
                    <a:pt x="762" y="150"/>
                  </a:lnTo>
                  <a:lnTo>
                    <a:pt x="736" y="158"/>
                  </a:lnTo>
                  <a:lnTo>
                    <a:pt x="724" y="144"/>
                  </a:lnTo>
                  <a:lnTo>
                    <a:pt x="688" y="118"/>
                  </a:lnTo>
                  <a:lnTo>
                    <a:pt x="686" y="118"/>
                  </a:lnTo>
                  <a:lnTo>
                    <a:pt x="672" y="100"/>
                  </a:lnTo>
                  <a:lnTo>
                    <a:pt x="664" y="94"/>
                  </a:lnTo>
                  <a:lnTo>
                    <a:pt x="658" y="102"/>
                  </a:lnTo>
                  <a:lnTo>
                    <a:pt x="658" y="104"/>
                  </a:lnTo>
                  <a:lnTo>
                    <a:pt x="658" y="106"/>
                  </a:lnTo>
                  <a:lnTo>
                    <a:pt x="656" y="106"/>
                  </a:lnTo>
                  <a:lnTo>
                    <a:pt x="644" y="106"/>
                  </a:lnTo>
                  <a:lnTo>
                    <a:pt x="642" y="106"/>
                  </a:lnTo>
                  <a:lnTo>
                    <a:pt x="616" y="78"/>
                  </a:lnTo>
                  <a:lnTo>
                    <a:pt x="606" y="72"/>
                  </a:lnTo>
                  <a:lnTo>
                    <a:pt x="596" y="62"/>
                  </a:lnTo>
                  <a:lnTo>
                    <a:pt x="584" y="54"/>
                  </a:lnTo>
                  <a:lnTo>
                    <a:pt x="584" y="52"/>
                  </a:lnTo>
                  <a:lnTo>
                    <a:pt x="570" y="44"/>
                  </a:lnTo>
                  <a:lnTo>
                    <a:pt x="562" y="50"/>
                  </a:lnTo>
                  <a:lnTo>
                    <a:pt x="560" y="52"/>
                  </a:lnTo>
                  <a:lnTo>
                    <a:pt x="552" y="50"/>
                  </a:lnTo>
                  <a:lnTo>
                    <a:pt x="544" y="54"/>
                  </a:lnTo>
                  <a:lnTo>
                    <a:pt x="542" y="56"/>
                  </a:lnTo>
                  <a:lnTo>
                    <a:pt x="530" y="58"/>
                  </a:lnTo>
                  <a:lnTo>
                    <a:pt x="484" y="30"/>
                  </a:lnTo>
                  <a:close/>
                </a:path>
              </a:pathLst>
            </a:custGeom>
            <a:grpFill/>
            <a:ln w="12700">
              <a:noFill/>
              <a:prstDash val="solid"/>
              <a:round/>
              <a:headEnd/>
              <a:tailEnd/>
            </a:ln>
            <a:extLst/>
          </p:spPr>
          <p:txBody>
            <a:bodyPr/>
            <a:lstStyle/>
            <a:p>
              <a:endParaRPr lang="zh-CN" altLang="en-US">
                <a:solidFill>
                  <a:schemeClr val="accent1"/>
                </a:solidFill>
              </a:endParaRPr>
            </a:p>
          </p:txBody>
        </p:sp>
        <p:sp>
          <p:nvSpPr>
            <p:cNvPr id="26" name="四川"/>
            <p:cNvSpPr>
              <a:spLocks/>
            </p:cNvSpPr>
            <p:nvPr/>
          </p:nvSpPr>
          <p:spPr bwMode="auto">
            <a:xfrm>
              <a:off x="3680453" y="3961302"/>
              <a:ext cx="1256758" cy="1102796"/>
            </a:xfrm>
            <a:custGeom>
              <a:avLst/>
              <a:gdLst>
                <a:gd name="T0" fmla="*/ 2147483646 w 702"/>
                <a:gd name="T1" fmla="*/ 2147483646 h 616"/>
                <a:gd name="T2" fmla="*/ 2147483646 w 702"/>
                <a:gd name="T3" fmla="*/ 2147483646 h 616"/>
                <a:gd name="T4" fmla="*/ 2147483646 w 702"/>
                <a:gd name="T5" fmla="*/ 2147483646 h 616"/>
                <a:gd name="T6" fmla="*/ 2147483646 w 702"/>
                <a:gd name="T7" fmla="*/ 2147483646 h 616"/>
                <a:gd name="T8" fmla="*/ 2147483646 w 702"/>
                <a:gd name="T9" fmla="*/ 2147483646 h 616"/>
                <a:gd name="T10" fmla="*/ 2147483646 w 702"/>
                <a:gd name="T11" fmla="*/ 2147483646 h 616"/>
                <a:gd name="T12" fmla="*/ 2147483646 w 702"/>
                <a:gd name="T13" fmla="*/ 2147483646 h 616"/>
                <a:gd name="T14" fmla="*/ 2147483646 w 702"/>
                <a:gd name="T15" fmla="*/ 2147483646 h 616"/>
                <a:gd name="T16" fmla="*/ 2147483646 w 702"/>
                <a:gd name="T17" fmla="*/ 2147483646 h 616"/>
                <a:gd name="T18" fmla="*/ 2147483646 w 702"/>
                <a:gd name="T19" fmla="*/ 2147483646 h 616"/>
                <a:gd name="T20" fmla="*/ 2147483646 w 702"/>
                <a:gd name="T21" fmla="*/ 2147483646 h 616"/>
                <a:gd name="T22" fmla="*/ 2147483646 w 702"/>
                <a:gd name="T23" fmla="*/ 2147483646 h 616"/>
                <a:gd name="T24" fmla="*/ 2147483646 w 702"/>
                <a:gd name="T25" fmla="*/ 2147483646 h 616"/>
                <a:gd name="T26" fmla="*/ 2147483646 w 702"/>
                <a:gd name="T27" fmla="*/ 2147483646 h 616"/>
                <a:gd name="T28" fmla="*/ 2147483646 w 702"/>
                <a:gd name="T29" fmla="*/ 2147483646 h 616"/>
                <a:gd name="T30" fmla="*/ 2147483646 w 702"/>
                <a:gd name="T31" fmla="*/ 2147483646 h 616"/>
                <a:gd name="T32" fmla="*/ 2147483646 w 702"/>
                <a:gd name="T33" fmla="*/ 2147483646 h 616"/>
                <a:gd name="T34" fmla="*/ 2147483646 w 702"/>
                <a:gd name="T35" fmla="*/ 2147483646 h 616"/>
                <a:gd name="T36" fmla="*/ 2147483646 w 702"/>
                <a:gd name="T37" fmla="*/ 2147483646 h 616"/>
                <a:gd name="T38" fmla="*/ 2147483646 w 702"/>
                <a:gd name="T39" fmla="*/ 2147483646 h 616"/>
                <a:gd name="T40" fmla="*/ 2147483646 w 702"/>
                <a:gd name="T41" fmla="*/ 2147483646 h 616"/>
                <a:gd name="T42" fmla="*/ 2147483646 w 702"/>
                <a:gd name="T43" fmla="*/ 2147483646 h 616"/>
                <a:gd name="T44" fmla="*/ 2147483646 w 702"/>
                <a:gd name="T45" fmla="*/ 2147483646 h 616"/>
                <a:gd name="T46" fmla="*/ 2147483646 w 702"/>
                <a:gd name="T47" fmla="*/ 2147483646 h 616"/>
                <a:gd name="T48" fmla="*/ 2147483646 w 702"/>
                <a:gd name="T49" fmla="*/ 2147483646 h 616"/>
                <a:gd name="T50" fmla="*/ 2147483646 w 702"/>
                <a:gd name="T51" fmla="*/ 2147483646 h 616"/>
                <a:gd name="T52" fmla="*/ 2147483646 w 702"/>
                <a:gd name="T53" fmla="*/ 2147483646 h 616"/>
                <a:gd name="T54" fmla="*/ 2147483646 w 702"/>
                <a:gd name="T55" fmla="*/ 2147483646 h 616"/>
                <a:gd name="T56" fmla="*/ 2147483646 w 702"/>
                <a:gd name="T57" fmla="*/ 2147483646 h 616"/>
                <a:gd name="T58" fmla="*/ 2147483646 w 702"/>
                <a:gd name="T59" fmla="*/ 2147483646 h 616"/>
                <a:gd name="T60" fmla="*/ 2147483646 w 702"/>
                <a:gd name="T61" fmla="*/ 2147483646 h 616"/>
                <a:gd name="T62" fmla="*/ 2147483646 w 702"/>
                <a:gd name="T63" fmla="*/ 2147483646 h 616"/>
                <a:gd name="T64" fmla="*/ 2147483646 w 702"/>
                <a:gd name="T65" fmla="*/ 2147483646 h 616"/>
                <a:gd name="T66" fmla="*/ 2147483646 w 702"/>
                <a:gd name="T67" fmla="*/ 2147483646 h 616"/>
                <a:gd name="T68" fmla="*/ 2147483646 w 702"/>
                <a:gd name="T69" fmla="*/ 2147483646 h 616"/>
                <a:gd name="T70" fmla="*/ 2147483646 w 702"/>
                <a:gd name="T71" fmla="*/ 2147483646 h 616"/>
                <a:gd name="T72" fmla="*/ 2147483646 w 702"/>
                <a:gd name="T73" fmla="*/ 2147483646 h 616"/>
                <a:gd name="T74" fmla="*/ 2147483646 w 702"/>
                <a:gd name="T75" fmla="*/ 2147483646 h 616"/>
                <a:gd name="T76" fmla="*/ 2147483646 w 702"/>
                <a:gd name="T77" fmla="*/ 2147483646 h 616"/>
                <a:gd name="T78" fmla="*/ 2147483646 w 702"/>
                <a:gd name="T79" fmla="*/ 2147483646 h 616"/>
                <a:gd name="T80" fmla="*/ 2147483646 w 702"/>
                <a:gd name="T81" fmla="*/ 2147483646 h 616"/>
                <a:gd name="T82" fmla="*/ 2147483646 w 702"/>
                <a:gd name="T83" fmla="*/ 2147483646 h 616"/>
                <a:gd name="T84" fmla="*/ 2147483646 w 702"/>
                <a:gd name="T85" fmla="*/ 2147483646 h 616"/>
                <a:gd name="T86" fmla="*/ 2147483646 w 702"/>
                <a:gd name="T87" fmla="*/ 2147483646 h 616"/>
                <a:gd name="T88" fmla="*/ 2147483646 w 702"/>
                <a:gd name="T89" fmla="*/ 2147483646 h 616"/>
                <a:gd name="T90" fmla="*/ 2147483646 w 702"/>
                <a:gd name="T91" fmla="*/ 2147483646 h 616"/>
                <a:gd name="T92" fmla="*/ 2147483646 w 702"/>
                <a:gd name="T93" fmla="*/ 2147483646 h 616"/>
                <a:gd name="T94" fmla="*/ 2147483646 w 702"/>
                <a:gd name="T95" fmla="*/ 2147483646 h 616"/>
                <a:gd name="T96" fmla="*/ 2147483646 w 702"/>
                <a:gd name="T97" fmla="*/ 2147483646 h 616"/>
                <a:gd name="T98" fmla="*/ 2147483646 w 702"/>
                <a:gd name="T99" fmla="*/ 0 h 616"/>
                <a:gd name="T100" fmla="*/ 2147483646 w 702"/>
                <a:gd name="T101" fmla="*/ 2147483646 h 616"/>
                <a:gd name="T102" fmla="*/ 2147483646 w 702"/>
                <a:gd name="T103" fmla="*/ 2147483646 h 616"/>
                <a:gd name="T104" fmla="*/ 2147483646 w 702"/>
                <a:gd name="T105" fmla="*/ 2147483646 h 616"/>
                <a:gd name="T106" fmla="*/ 2147483646 w 702"/>
                <a:gd name="T107" fmla="*/ 2147483646 h 616"/>
                <a:gd name="T108" fmla="*/ 2147483646 w 702"/>
                <a:gd name="T109" fmla="*/ 2147483646 h 616"/>
                <a:gd name="T110" fmla="*/ 2147483646 w 702"/>
                <a:gd name="T111" fmla="*/ 2147483646 h 616"/>
                <a:gd name="T112" fmla="*/ 2147483646 w 702"/>
                <a:gd name="T113" fmla="*/ 2147483646 h 616"/>
                <a:gd name="T114" fmla="*/ 2147483646 w 702"/>
                <a:gd name="T115" fmla="*/ 2147483646 h 616"/>
                <a:gd name="T116" fmla="*/ 2147483646 w 702"/>
                <a:gd name="T117" fmla="*/ 2147483646 h 616"/>
                <a:gd name="T118" fmla="*/ 2147483646 w 702"/>
                <a:gd name="T119" fmla="*/ 2147483646 h 6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702" h="616">
                  <a:moveTo>
                    <a:pt x="66" y="14"/>
                  </a:moveTo>
                  <a:lnTo>
                    <a:pt x="46" y="10"/>
                  </a:lnTo>
                  <a:lnTo>
                    <a:pt x="28" y="6"/>
                  </a:lnTo>
                  <a:lnTo>
                    <a:pt x="22" y="14"/>
                  </a:lnTo>
                  <a:lnTo>
                    <a:pt x="20" y="28"/>
                  </a:lnTo>
                  <a:lnTo>
                    <a:pt x="26" y="50"/>
                  </a:lnTo>
                  <a:lnTo>
                    <a:pt x="26" y="66"/>
                  </a:lnTo>
                  <a:lnTo>
                    <a:pt x="26" y="70"/>
                  </a:lnTo>
                  <a:lnTo>
                    <a:pt x="18" y="70"/>
                  </a:lnTo>
                  <a:lnTo>
                    <a:pt x="22" y="90"/>
                  </a:lnTo>
                  <a:lnTo>
                    <a:pt x="6" y="94"/>
                  </a:lnTo>
                  <a:lnTo>
                    <a:pt x="0" y="106"/>
                  </a:lnTo>
                  <a:lnTo>
                    <a:pt x="8" y="114"/>
                  </a:lnTo>
                  <a:lnTo>
                    <a:pt x="10" y="114"/>
                  </a:lnTo>
                  <a:lnTo>
                    <a:pt x="38" y="136"/>
                  </a:lnTo>
                  <a:lnTo>
                    <a:pt x="38" y="138"/>
                  </a:lnTo>
                  <a:lnTo>
                    <a:pt x="42" y="158"/>
                  </a:lnTo>
                  <a:lnTo>
                    <a:pt x="56" y="178"/>
                  </a:lnTo>
                  <a:lnTo>
                    <a:pt x="62" y="184"/>
                  </a:lnTo>
                  <a:lnTo>
                    <a:pt x="70" y="194"/>
                  </a:lnTo>
                  <a:lnTo>
                    <a:pt x="72" y="194"/>
                  </a:lnTo>
                  <a:lnTo>
                    <a:pt x="70" y="196"/>
                  </a:lnTo>
                  <a:lnTo>
                    <a:pt x="70" y="214"/>
                  </a:lnTo>
                  <a:lnTo>
                    <a:pt x="74" y="226"/>
                  </a:lnTo>
                  <a:lnTo>
                    <a:pt x="74" y="244"/>
                  </a:lnTo>
                  <a:lnTo>
                    <a:pt x="82" y="258"/>
                  </a:lnTo>
                  <a:lnTo>
                    <a:pt x="84" y="266"/>
                  </a:lnTo>
                  <a:lnTo>
                    <a:pt x="86" y="274"/>
                  </a:lnTo>
                  <a:lnTo>
                    <a:pt x="90" y="286"/>
                  </a:lnTo>
                  <a:lnTo>
                    <a:pt x="92" y="302"/>
                  </a:lnTo>
                  <a:lnTo>
                    <a:pt x="90" y="314"/>
                  </a:lnTo>
                  <a:lnTo>
                    <a:pt x="88" y="320"/>
                  </a:lnTo>
                  <a:lnTo>
                    <a:pt x="90" y="326"/>
                  </a:lnTo>
                  <a:lnTo>
                    <a:pt x="94" y="336"/>
                  </a:lnTo>
                  <a:lnTo>
                    <a:pt x="98" y="346"/>
                  </a:lnTo>
                  <a:lnTo>
                    <a:pt x="100" y="346"/>
                  </a:lnTo>
                  <a:lnTo>
                    <a:pt x="100" y="348"/>
                  </a:lnTo>
                  <a:lnTo>
                    <a:pt x="100" y="350"/>
                  </a:lnTo>
                  <a:lnTo>
                    <a:pt x="86" y="378"/>
                  </a:lnTo>
                  <a:lnTo>
                    <a:pt x="90" y="386"/>
                  </a:lnTo>
                  <a:lnTo>
                    <a:pt x="90" y="392"/>
                  </a:lnTo>
                  <a:lnTo>
                    <a:pt x="86" y="418"/>
                  </a:lnTo>
                  <a:lnTo>
                    <a:pt x="86" y="428"/>
                  </a:lnTo>
                  <a:lnTo>
                    <a:pt x="88" y="432"/>
                  </a:lnTo>
                  <a:lnTo>
                    <a:pt x="90" y="434"/>
                  </a:lnTo>
                  <a:lnTo>
                    <a:pt x="94" y="436"/>
                  </a:lnTo>
                  <a:lnTo>
                    <a:pt x="102" y="442"/>
                  </a:lnTo>
                  <a:lnTo>
                    <a:pt x="104" y="448"/>
                  </a:lnTo>
                  <a:lnTo>
                    <a:pt x="102" y="462"/>
                  </a:lnTo>
                  <a:lnTo>
                    <a:pt x="106" y="462"/>
                  </a:lnTo>
                  <a:lnTo>
                    <a:pt x="108" y="464"/>
                  </a:lnTo>
                  <a:lnTo>
                    <a:pt x="110" y="462"/>
                  </a:lnTo>
                  <a:lnTo>
                    <a:pt x="114" y="458"/>
                  </a:lnTo>
                  <a:lnTo>
                    <a:pt x="116" y="452"/>
                  </a:lnTo>
                  <a:lnTo>
                    <a:pt x="118" y="450"/>
                  </a:lnTo>
                  <a:lnTo>
                    <a:pt x="118" y="448"/>
                  </a:lnTo>
                  <a:lnTo>
                    <a:pt x="122" y="444"/>
                  </a:lnTo>
                  <a:lnTo>
                    <a:pt x="126" y="440"/>
                  </a:lnTo>
                  <a:lnTo>
                    <a:pt x="126" y="434"/>
                  </a:lnTo>
                  <a:lnTo>
                    <a:pt x="124" y="426"/>
                  </a:lnTo>
                  <a:lnTo>
                    <a:pt x="122" y="422"/>
                  </a:lnTo>
                  <a:lnTo>
                    <a:pt x="126" y="420"/>
                  </a:lnTo>
                  <a:lnTo>
                    <a:pt x="136" y="418"/>
                  </a:lnTo>
                  <a:lnTo>
                    <a:pt x="142" y="418"/>
                  </a:lnTo>
                  <a:lnTo>
                    <a:pt x="146" y="420"/>
                  </a:lnTo>
                  <a:lnTo>
                    <a:pt x="150" y="424"/>
                  </a:lnTo>
                  <a:lnTo>
                    <a:pt x="156" y="440"/>
                  </a:lnTo>
                  <a:lnTo>
                    <a:pt x="156" y="442"/>
                  </a:lnTo>
                  <a:lnTo>
                    <a:pt x="158" y="468"/>
                  </a:lnTo>
                  <a:lnTo>
                    <a:pt x="170" y="474"/>
                  </a:lnTo>
                  <a:lnTo>
                    <a:pt x="178" y="478"/>
                  </a:lnTo>
                  <a:lnTo>
                    <a:pt x="184" y="472"/>
                  </a:lnTo>
                  <a:lnTo>
                    <a:pt x="190" y="466"/>
                  </a:lnTo>
                  <a:lnTo>
                    <a:pt x="194" y="466"/>
                  </a:lnTo>
                  <a:lnTo>
                    <a:pt x="200" y="470"/>
                  </a:lnTo>
                  <a:lnTo>
                    <a:pt x="204" y="478"/>
                  </a:lnTo>
                  <a:lnTo>
                    <a:pt x="206" y="498"/>
                  </a:lnTo>
                  <a:lnTo>
                    <a:pt x="208" y="502"/>
                  </a:lnTo>
                  <a:lnTo>
                    <a:pt x="230" y="548"/>
                  </a:lnTo>
                  <a:lnTo>
                    <a:pt x="238" y="556"/>
                  </a:lnTo>
                  <a:lnTo>
                    <a:pt x="238" y="558"/>
                  </a:lnTo>
                  <a:lnTo>
                    <a:pt x="242" y="578"/>
                  </a:lnTo>
                  <a:lnTo>
                    <a:pt x="244" y="596"/>
                  </a:lnTo>
                  <a:lnTo>
                    <a:pt x="246" y="598"/>
                  </a:lnTo>
                  <a:lnTo>
                    <a:pt x="254" y="588"/>
                  </a:lnTo>
                  <a:lnTo>
                    <a:pt x="256" y="586"/>
                  </a:lnTo>
                  <a:lnTo>
                    <a:pt x="258" y="586"/>
                  </a:lnTo>
                  <a:lnTo>
                    <a:pt x="262" y="588"/>
                  </a:lnTo>
                  <a:lnTo>
                    <a:pt x="262" y="592"/>
                  </a:lnTo>
                  <a:lnTo>
                    <a:pt x="262" y="598"/>
                  </a:lnTo>
                  <a:lnTo>
                    <a:pt x="262" y="612"/>
                  </a:lnTo>
                  <a:lnTo>
                    <a:pt x="262" y="616"/>
                  </a:lnTo>
                  <a:lnTo>
                    <a:pt x="268" y="616"/>
                  </a:lnTo>
                  <a:lnTo>
                    <a:pt x="270" y="614"/>
                  </a:lnTo>
                  <a:lnTo>
                    <a:pt x="278" y="602"/>
                  </a:lnTo>
                  <a:lnTo>
                    <a:pt x="288" y="594"/>
                  </a:lnTo>
                  <a:lnTo>
                    <a:pt x="296" y="588"/>
                  </a:lnTo>
                  <a:lnTo>
                    <a:pt x="306" y="586"/>
                  </a:lnTo>
                  <a:lnTo>
                    <a:pt x="322" y="590"/>
                  </a:lnTo>
                  <a:lnTo>
                    <a:pt x="328" y="588"/>
                  </a:lnTo>
                  <a:lnTo>
                    <a:pt x="336" y="576"/>
                  </a:lnTo>
                  <a:lnTo>
                    <a:pt x="334" y="558"/>
                  </a:lnTo>
                  <a:lnTo>
                    <a:pt x="330" y="546"/>
                  </a:lnTo>
                  <a:lnTo>
                    <a:pt x="328" y="540"/>
                  </a:lnTo>
                  <a:lnTo>
                    <a:pt x="328" y="536"/>
                  </a:lnTo>
                  <a:lnTo>
                    <a:pt x="330" y="522"/>
                  </a:lnTo>
                  <a:lnTo>
                    <a:pt x="330" y="520"/>
                  </a:lnTo>
                  <a:lnTo>
                    <a:pt x="332" y="518"/>
                  </a:lnTo>
                  <a:lnTo>
                    <a:pt x="346" y="510"/>
                  </a:lnTo>
                  <a:lnTo>
                    <a:pt x="348" y="510"/>
                  </a:lnTo>
                  <a:lnTo>
                    <a:pt x="358" y="502"/>
                  </a:lnTo>
                  <a:lnTo>
                    <a:pt x="372" y="484"/>
                  </a:lnTo>
                  <a:lnTo>
                    <a:pt x="374" y="470"/>
                  </a:lnTo>
                  <a:lnTo>
                    <a:pt x="358" y="436"/>
                  </a:lnTo>
                  <a:lnTo>
                    <a:pt x="390" y="450"/>
                  </a:lnTo>
                  <a:lnTo>
                    <a:pt x="390" y="438"/>
                  </a:lnTo>
                  <a:lnTo>
                    <a:pt x="390" y="436"/>
                  </a:lnTo>
                  <a:lnTo>
                    <a:pt x="402" y="426"/>
                  </a:lnTo>
                  <a:lnTo>
                    <a:pt x="426" y="420"/>
                  </a:lnTo>
                  <a:lnTo>
                    <a:pt x="428" y="420"/>
                  </a:lnTo>
                  <a:lnTo>
                    <a:pt x="442" y="450"/>
                  </a:lnTo>
                  <a:lnTo>
                    <a:pt x="440" y="462"/>
                  </a:lnTo>
                  <a:lnTo>
                    <a:pt x="442" y="472"/>
                  </a:lnTo>
                  <a:lnTo>
                    <a:pt x="444" y="478"/>
                  </a:lnTo>
                  <a:lnTo>
                    <a:pt x="448" y="480"/>
                  </a:lnTo>
                  <a:lnTo>
                    <a:pt x="454" y="478"/>
                  </a:lnTo>
                  <a:lnTo>
                    <a:pt x="458" y="474"/>
                  </a:lnTo>
                  <a:lnTo>
                    <a:pt x="458" y="472"/>
                  </a:lnTo>
                  <a:lnTo>
                    <a:pt x="460" y="472"/>
                  </a:lnTo>
                  <a:lnTo>
                    <a:pt x="478" y="466"/>
                  </a:lnTo>
                  <a:lnTo>
                    <a:pt x="480" y="466"/>
                  </a:lnTo>
                  <a:lnTo>
                    <a:pt x="492" y="468"/>
                  </a:lnTo>
                  <a:lnTo>
                    <a:pt x="496" y="470"/>
                  </a:lnTo>
                  <a:lnTo>
                    <a:pt x="498" y="472"/>
                  </a:lnTo>
                  <a:lnTo>
                    <a:pt x="498" y="494"/>
                  </a:lnTo>
                  <a:lnTo>
                    <a:pt x="502" y="496"/>
                  </a:lnTo>
                  <a:lnTo>
                    <a:pt x="510" y="498"/>
                  </a:lnTo>
                  <a:lnTo>
                    <a:pt x="522" y="498"/>
                  </a:lnTo>
                  <a:lnTo>
                    <a:pt x="542" y="492"/>
                  </a:lnTo>
                  <a:lnTo>
                    <a:pt x="554" y="482"/>
                  </a:lnTo>
                  <a:lnTo>
                    <a:pt x="556" y="472"/>
                  </a:lnTo>
                  <a:lnTo>
                    <a:pt x="550" y="466"/>
                  </a:lnTo>
                  <a:lnTo>
                    <a:pt x="530" y="458"/>
                  </a:lnTo>
                  <a:lnTo>
                    <a:pt x="528" y="458"/>
                  </a:lnTo>
                  <a:lnTo>
                    <a:pt x="504" y="434"/>
                  </a:lnTo>
                  <a:lnTo>
                    <a:pt x="506" y="432"/>
                  </a:lnTo>
                  <a:lnTo>
                    <a:pt x="518" y="422"/>
                  </a:lnTo>
                  <a:lnTo>
                    <a:pt x="518" y="420"/>
                  </a:lnTo>
                  <a:lnTo>
                    <a:pt x="530" y="416"/>
                  </a:lnTo>
                  <a:lnTo>
                    <a:pt x="534" y="416"/>
                  </a:lnTo>
                  <a:lnTo>
                    <a:pt x="550" y="418"/>
                  </a:lnTo>
                  <a:lnTo>
                    <a:pt x="550" y="420"/>
                  </a:lnTo>
                  <a:lnTo>
                    <a:pt x="550" y="414"/>
                  </a:lnTo>
                  <a:lnTo>
                    <a:pt x="544" y="402"/>
                  </a:lnTo>
                  <a:lnTo>
                    <a:pt x="532" y="396"/>
                  </a:lnTo>
                  <a:lnTo>
                    <a:pt x="518" y="374"/>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6" y="224"/>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0" y="136"/>
                  </a:lnTo>
                  <a:lnTo>
                    <a:pt x="630" y="138"/>
                  </a:lnTo>
                  <a:lnTo>
                    <a:pt x="628" y="138"/>
                  </a:lnTo>
                  <a:lnTo>
                    <a:pt x="624" y="142"/>
                  </a:lnTo>
                  <a:lnTo>
                    <a:pt x="618" y="142"/>
                  </a:lnTo>
                  <a:lnTo>
                    <a:pt x="614" y="144"/>
                  </a:lnTo>
                  <a:lnTo>
                    <a:pt x="612" y="146"/>
                  </a:lnTo>
                  <a:lnTo>
                    <a:pt x="608" y="146"/>
                  </a:lnTo>
                  <a:lnTo>
                    <a:pt x="606" y="144"/>
                  </a:lnTo>
                  <a:lnTo>
                    <a:pt x="604" y="138"/>
                  </a:lnTo>
                  <a:lnTo>
                    <a:pt x="602" y="132"/>
                  </a:lnTo>
                  <a:lnTo>
                    <a:pt x="598" y="126"/>
                  </a:lnTo>
                  <a:lnTo>
                    <a:pt x="596" y="126"/>
                  </a:lnTo>
                  <a:lnTo>
                    <a:pt x="592" y="114"/>
                  </a:lnTo>
                  <a:lnTo>
                    <a:pt x="588" y="114"/>
                  </a:lnTo>
                  <a:lnTo>
                    <a:pt x="576" y="122"/>
                  </a:lnTo>
                  <a:lnTo>
                    <a:pt x="576" y="124"/>
                  </a:lnTo>
                  <a:lnTo>
                    <a:pt x="574" y="124"/>
                  </a:lnTo>
                  <a:lnTo>
                    <a:pt x="546" y="130"/>
                  </a:lnTo>
                  <a:lnTo>
                    <a:pt x="544" y="128"/>
                  </a:lnTo>
                  <a:lnTo>
                    <a:pt x="526" y="116"/>
                  </a:lnTo>
                  <a:lnTo>
                    <a:pt x="524" y="114"/>
                  </a:lnTo>
                  <a:lnTo>
                    <a:pt x="518" y="104"/>
                  </a:lnTo>
                  <a:lnTo>
                    <a:pt x="506" y="118"/>
                  </a:lnTo>
                  <a:lnTo>
                    <a:pt x="498" y="126"/>
                  </a:lnTo>
                  <a:lnTo>
                    <a:pt x="492" y="130"/>
                  </a:lnTo>
                  <a:lnTo>
                    <a:pt x="488" y="132"/>
                  </a:lnTo>
                  <a:lnTo>
                    <a:pt x="484" y="130"/>
                  </a:lnTo>
                  <a:lnTo>
                    <a:pt x="466" y="120"/>
                  </a:lnTo>
                  <a:lnTo>
                    <a:pt x="452" y="118"/>
                  </a:lnTo>
                  <a:lnTo>
                    <a:pt x="450" y="120"/>
                  </a:lnTo>
                  <a:lnTo>
                    <a:pt x="438" y="110"/>
                  </a:lnTo>
                  <a:lnTo>
                    <a:pt x="436" y="110"/>
                  </a:lnTo>
                  <a:lnTo>
                    <a:pt x="442" y="88"/>
                  </a:lnTo>
                  <a:lnTo>
                    <a:pt x="442" y="80"/>
                  </a:lnTo>
                  <a:lnTo>
                    <a:pt x="434" y="78"/>
                  </a:lnTo>
                  <a:lnTo>
                    <a:pt x="416" y="58"/>
                  </a:lnTo>
                  <a:lnTo>
                    <a:pt x="418" y="46"/>
                  </a:lnTo>
                  <a:lnTo>
                    <a:pt x="376" y="4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6"/>
                  </a:lnTo>
                  <a:lnTo>
                    <a:pt x="314" y="68"/>
                  </a:lnTo>
                  <a:lnTo>
                    <a:pt x="306" y="70"/>
                  </a:lnTo>
                  <a:lnTo>
                    <a:pt x="290" y="70"/>
                  </a:lnTo>
                  <a:lnTo>
                    <a:pt x="280" y="66"/>
                  </a:lnTo>
                  <a:lnTo>
                    <a:pt x="268" y="70"/>
                  </a:lnTo>
                  <a:lnTo>
                    <a:pt x="266" y="70"/>
                  </a:lnTo>
                  <a:lnTo>
                    <a:pt x="264" y="70"/>
                  </a:lnTo>
                  <a:lnTo>
                    <a:pt x="262" y="82"/>
                  </a:lnTo>
                  <a:lnTo>
                    <a:pt x="262" y="86"/>
                  </a:lnTo>
                  <a:lnTo>
                    <a:pt x="258" y="86"/>
                  </a:lnTo>
                  <a:lnTo>
                    <a:pt x="238" y="78"/>
                  </a:lnTo>
                  <a:lnTo>
                    <a:pt x="240" y="88"/>
                  </a:lnTo>
                  <a:lnTo>
                    <a:pt x="242" y="96"/>
                  </a:lnTo>
                  <a:lnTo>
                    <a:pt x="246" y="104"/>
                  </a:lnTo>
                  <a:lnTo>
                    <a:pt x="244" y="110"/>
                  </a:lnTo>
                  <a:lnTo>
                    <a:pt x="242" y="116"/>
                  </a:lnTo>
                  <a:lnTo>
                    <a:pt x="234" y="118"/>
                  </a:lnTo>
                  <a:lnTo>
                    <a:pt x="222" y="118"/>
                  </a:lnTo>
                  <a:lnTo>
                    <a:pt x="208" y="118"/>
                  </a:lnTo>
                  <a:lnTo>
                    <a:pt x="206" y="142"/>
                  </a:lnTo>
                  <a:lnTo>
                    <a:pt x="190"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0" y="74"/>
                  </a:lnTo>
                  <a:lnTo>
                    <a:pt x="106" y="66"/>
                  </a:lnTo>
                  <a:lnTo>
                    <a:pt x="106" y="64"/>
                  </a:lnTo>
                  <a:lnTo>
                    <a:pt x="102" y="62"/>
                  </a:lnTo>
                  <a:lnTo>
                    <a:pt x="98" y="62"/>
                  </a:lnTo>
                  <a:lnTo>
                    <a:pt x="90" y="56"/>
                  </a:lnTo>
                  <a:lnTo>
                    <a:pt x="86" y="46"/>
                  </a:lnTo>
                  <a:lnTo>
                    <a:pt x="82" y="34"/>
                  </a:lnTo>
                  <a:lnTo>
                    <a:pt x="82" y="22"/>
                  </a:lnTo>
                  <a:lnTo>
                    <a:pt x="78" y="12"/>
                  </a:lnTo>
                  <a:lnTo>
                    <a:pt x="68" y="14"/>
                  </a:lnTo>
                  <a:lnTo>
                    <a:pt x="66" y="14"/>
                  </a:lnTo>
                  <a:close/>
                </a:path>
              </a:pathLst>
            </a:custGeom>
            <a:grpFill/>
            <a:ln w="12700">
              <a:noFill/>
              <a:prstDash val="solid"/>
              <a:round/>
              <a:headEnd/>
              <a:tailEnd/>
            </a:ln>
            <a:extLst/>
          </p:spPr>
          <p:txBody>
            <a:bodyPr/>
            <a:lstStyle/>
            <a:p>
              <a:endParaRPr lang="zh-CN" altLang="en-US">
                <a:solidFill>
                  <a:schemeClr val="accent1"/>
                </a:solidFill>
              </a:endParaRPr>
            </a:p>
          </p:txBody>
        </p:sp>
        <p:sp>
          <p:nvSpPr>
            <p:cNvPr id="27" name="西藏"/>
            <p:cNvSpPr>
              <a:spLocks/>
            </p:cNvSpPr>
            <p:nvPr/>
          </p:nvSpPr>
          <p:spPr bwMode="auto">
            <a:xfrm>
              <a:off x="1593017" y="3513738"/>
              <a:ext cx="2248559" cy="1367754"/>
            </a:xfrm>
            <a:custGeom>
              <a:avLst/>
              <a:gdLst>
                <a:gd name="T0" fmla="*/ 2147483646 w 1256"/>
                <a:gd name="T1" fmla="*/ 2147483646 h 764"/>
                <a:gd name="T2" fmla="*/ 2147483646 w 1256"/>
                <a:gd name="T3" fmla="*/ 2147483646 h 764"/>
                <a:gd name="T4" fmla="*/ 2147483646 w 1256"/>
                <a:gd name="T5" fmla="*/ 2147483646 h 764"/>
                <a:gd name="T6" fmla="*/ 2147483646 w 1256"/>
                <a:gd name="T7" fmla="*/ 2147483646 h 764"/>
                <a:gd name="T8" fmla="*/ 2147483646 w 1256"/>
                <a:gd name="T9" fmla="*/ 2147483646 h 764"/>
                <a:gd name="T10" fmla="*/ 2147483646 w 1256"/>
                <a:gd name="T11" fmla="*/ 2147483646 h 764"/>
                <a:gd name="T12" fmla="*/ 2147483646 w 1256"/>
                <a:gd name="T13" fmla="*/ 2147483646 h 764"/>
                <a:gd name="T14" fmla="*/ 2147483646 w 1256"/>
                <a:gd name="T15" fmla="*/ 2147483646 h 764"/>
                <a:gd name="T16" fmla="*/ 2147483646 w 1256"/>
                <a:gd name="T17" fmla="*/ 2147483646 h 764"/>
                <a:gd name="T18" fmla="*/ 2147483646 w 1256"/>
                <a:gd name="T19" fmla="*/ 2147483646 h 764"/>
                <a:gd name="T20" fmla="*/ 2147483646 w 1256"/>
                <a:gd name="T21" fmla="*/ 2147483646 h 764"/>
                <a:gd name="T22" fmla="*/ 2147483646 w 1256"/>
                <a:gd name="T23" fmla="*/ 2147483646 h 764"/>
                <a:gd name="T24" fmla="*/ 2147483646 w 1256"/>
                <a:gd name="T25" fmla="*/ 2147483646 h 764"/>
                <a:gd name="T26" fmla="*/ 2147483646 w 1256"/>
                <a:gd name="T27" fmla="*/ 2147483646 h 764"/>
                <a:gd name="T28" fmla="*/ 2147483646 w 1256"/>
                <a:gd name="T29" fmla="*/ 2147483646 h 764"/>
                <a:gd name="T30" fmla="*/ 2147483646 w 1256"/>
                <a:gd name="T31" fmla="*/ 2147483646 h 764"/>
                <a:gd name="T32" fmla="*/ 2147483646 w 1256"/>
                <a:gd name="T33" fmla="*/ 2147483646 h 764"/>
                <a:gd name="T34" fmla="*/ 2147483646 w 1256"/>
                <a:gd name="T35" fmla="*/ 2147483646 h 764"/>
                <a:gd name="T36" fmla="*/ 2147483646 w 1256"/>
                <a:gd name="T37" fmla="*/ 2147483646 h 764"/>
                <a:gd name="T38" fmla="*/ 2147483646 w 1256"/>
                <a:gd name="T39" fmla="*/ 2147483646 h 764"/>
                <a:gd name="T40" fmla="*/ 2147483646 w 1256"/>
                <a:gd name="T41" fmla="*/ 2147483646 h 764"/>
                <a:gd name="T42" fmla="*/ 2147483646 w 1256"/>
                <a:gd name="T43" fmla="*/ 2147483646 h 764"/>
                <a:gd name="T44" fmla="*/ 2147483646 w 1256"/>
                <a:gd name="T45" fmla="*/ 2147483646 h 764"/>
                <a:gd name="T46" fmla="*/ 2147483646 w 1256"/>
                <a:gd name="T47" fmla="*/ 2147483646 h 764"/>
                <a:gd name="T48" fmla="*/ 2147483646 w 1256"/>
                <a:gd name="T49" fmla="*/ 2147483646 h 764"/>
                <a:gd name="T50" fmla="*/ 2147483646 w 1256"/>
                <a:gd name="T51" fmla="*/ 2147483646 h 764"/>
                <a:gd name="T52" fmla="*/ 2147483646 w 1256"/>
                <a:gd name="T53" fmla="*/ 2147483646 h 764"/>
                <a:gd name="T54" fmla="*/ 2147483646 w 1256"/>
                <a:gd name="T55" fmla="*/ 2147483646 h 764"/>
                <a:gd name="T56" fmla="*/ 2147483646 w 1256"/>
                <a:gd name="T57" fmla="*/ 2147483646 h 764"/>
                <a:gd name="T58" fmla="*/ 2147483646 w 1256"/>
                <a:gd name="T59" fmla="*/ 2147483646 h 764"/>
                <a:gd name="T60" fmla="*/ 2147483646 w 1256"/>
                <a:gd name="T61" fmla="*/ 2147483646 h 764"/>
                <a:gd name="T62" fmla="*/ 2147483646 w 1256"/>
                <a:gd name="T63" fmla="*/ 2147483646 h 764"/>
                <a:gd name="T64" fmla="*/ 2147483646 w 1256"/>
                <a:gd name="T65" fmla="*/ 2147483646 h 764"/>
                <a:gd name="T66" fmla="*/ 2147483646 w 1256"/>
                <a:gd name="T67" fmla="*/ 2147483646 h 764"/>
                <a:gd name="T68" fmla="*/ 2147483646 w 1256"/>
                <a:gd name="T69" fmla="*/ 2147483646 h 764"/>
                <a:gd name="T70" fmla="*/ 2147483646 w 1256"/>
                <a:gd name="T71" fmla="*/ 2147483646 h 764"/>
                <a:gd name="T72" fmla="*/ 2147483646 w 1256"/>
                <a:gd name="T73" fmla="*/ 2147483646 h 764"/>
                <a:gd name="T74" fmla="*/ 2147483646 w 1256"/>
                <a:gd name="T75" fmla="*/ 2147483646 h 764"/>
                <a:gd name="T76" fmla="*/ 2147483646 w 1256"/>
                <a:gd name="T77" fmla="*/ 2147483646 h 764"/>
                <a:gd name="T78" fmla="*/ 2147483646 w 1256"/>
                <a:gd name="T79" fmla="*/ 2147483646 h 764"/>
                <a:gd name="T80" fmla="*/ 2147483646 w 1256"/>
                <a:gd name="T81" fmla="*/ 2147483646 h 764"/>
                <a:gd name="T82" fmla="*/ 2147483646 w 1256"/>
                <a:gd name="T83" fmla="*/ 2147483646 h 764"/>
                <a:gd name="T84" fmla="*/ 2147483646 w 1256"/>
                <a:gd name="T85" fmla="*/ 2147483646 h 764"/>
                <a:gd name="T86" fmla="*/ 2147483646 w 1256"/>
                <a:gd name="T87" fmla="*/ 2147483646 h 764"/>
                <a:gd name="T88" fmla="*/ 2147483646 w 1256"/>
                <a:gd name="T89" fmla="*/ 2147483646 h 764"/>
                <a:gd name="T90" fmla="*/ 2147483646 w 1256"/>
                <a:gd name="T91" fmla="*/ 2147483646 h 764"/>
                <a:gd name="T92" fmla="*/ 2147483646 w 1256"/>
                <a:gd name="T93" fmla="*/ 2147483646 h 764"/>
                <a:gd name="T94" fmla="*/ 2147483646 w 1256"/>
                <a:gd name="T95" fmla="*/ 2147483646 h 764"/>
                <a:gd name="T96" fmla="*/ 2147483646 w 1256"/>
                <a:gd name="T97" fmla="*/ 2147483646 h 764"/>
                <a:gd name="T98" fmla="*/ 2147483646 w 1256"/>
                <a:gd name="T99" fmla="*/ 2147483646 h 764"/>
                <a:gd name="T100" fmla="*/ 2147483646 w 1256"/>
                <a:gd name="T101" fmla="*/ 2147483646 h 764"/>
                <a:gd name="T102" fmla="*/ 2147483646 w 1256"/>
                <a:gd name="T103" fmla="*/ 2147483646 h 764"/>
                <a:gd name="T104" fmla="*/ 2147483646 w 1256"/>
                <a:gd name="T105" fmla="*/ 2147483646 h 764"/>
                <a:gd name="T106" fmla="*/ 2147483646 w 1256"/>
                <a:gd name="T107" fmla="*/ 2147483646 h 764"/>
                <a:gd name="T108" fmla="*/ 2147483646 w 1256"/>
                <a:gd name="T109" fmla="*/ 2147483646 h 764"/>
                <a:gd name="T110" fmla="*/ 2147483646 w 1256"/>
                <a:gd name="T111" fmla="*/ 2147483646 h 764"/>
                <a:gd name="T112" fmla="*/ 2147483646 w 1256"/>
                <a:gd name="T113" fmla="*/ 2147483646 h 764"/>
                <a:gd name="T114" fmla="*/ 2147483646 w 1256"/>
                <a:gd name="T115" fmla="*/ 2147483646 h 764"/>
                <a:gd name="T116" fmla="*/ 2147483646 w 1256"/>
                <a:gd name="T117" fmla="*/ 2147483646 h 764"/>
                <a:gd name="T118" fmla="*/ 2147483646 w 1256"/>
                <a:gd name="T119" fmla="*/ 2147483646 h 764"/>
                <a:gd name="T120" fmla="*/ 2147483646 w 1256"/>
                <a:gd name="T121" fmla="*/ 2147483646 h 764"/>
                <a:gd name="T122" fmla="*/ 2147483646 w 1256"/>
                <a:gd name="T123" fmla="*/ 2147483646 h 764"/>
                <a:gd name="T124" fmla="*/ 2147483646 w 1256"/>
                <a:gd name="T125" fmla="*/ 2147483646 h 76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256" h="764">
                  <a:moveTo>
                    <a:pt x="152" y="4"/>
                  </a:moveTo>
                  <a:lnTo>
                    <a:pt x="152" y="4"/>
                  </a:lnTo>
                  <a:lnTo>
                    <a:pt x="146" y="14"/>
                  </a:lnTo>
                  <a:lnTo>
                    <a:pt x="138" y="22"/>
                  </a:lnTo>
                  <a:lnTo>
                    <a:pt x="132" y="26"/>
                  </a:lnTo>
                  <a:lnTo>
                    <a:pt x="132" y="32"/>
                  </a:lnTo>
                  <a:lnTo>
                    <a:pt x="132" y="36"/>
                  </a:lnTo>
                  <a:lnTo>
                    <a:pt x="130" y="44"/>
                  </a:lnTo>
                  <a:lnTo>
                    <a:pt x="122" y="56"/>
                  </a:lnTo>
                  <a:lnTo>
                    <a:pt x="122" y="60"/>
                  </a:lnTo>
                  <a:lnTo>
                    <a:pt x="118" y="62"/>
                  </a:lnTo>
                  <a:lnTo>
                    <a:pt x="112" y="64"/>
                  </a:lnTo>
                  <a:lnTo>
                    <a:pt x="66" y="58"/>
                  </a:lnTo>
                  <a:lnTo>
                    <a:pt x="62" y="68"/>
                  </a:lnTo>
                  <a:lnTo>
                    <a:pt x="62" y="70"/>
                  </a:lnTo>
                  <a:lnTo>
                    <a:pt x="48" y="92"/>
                  </a:lnTo>
                  <a:lnTo>
                    <a:pt x="42" y="100"/>
                  </a:lnTo>
                  <a:lnTo>
                    <a:pt x="40" y="108"/>
                  </a:lnTo>
                  <a:lnTo>
                    <a:pt x="42" y="112"/>
                  </a:lnTo>
                  <a:lnTo>
                    <a:pt x="44" y="122"/>
                  </a:lnTo>
                  <a:lnTo>
                    <a:pt x="56" y="150"/>
                  </a:lnTo>
                  <a:lnTo>
                    <a:pt x="62" y="168"/>
                  </a:lnTo>
                  <a:lnTo>
                    <a:pt x="64" y="174"/>
                  </a:lnTo>
                  <a:lnTo>
                    <a:pt x="64" y="180"/>
                  </a:lnTo>
                  <a:lnTo>
                    <a:pt x="60" y="188"/>
                  </a:lnTo>
                  <a:lnTo>
                    <a:pt x="56" y="196"/>
                  </a:lnTo>
                  <a:lnTo>
                    <a:pt x="42" y="210"/>
                  </a:lnTo>
                  <a:lnTo>
                    <a:pt x="18" y="210"/>
                  </a:lnTo>
                  <a:lnTo>
                    <a:pt x="12" y="184"/>
                  </a:lnTo>
                  <a:lnTo>
                    <a:pt x="6" y="216"/>
                  </a:lnTo>
                  <a:lnTo>
                    <a:pt x="16" y="232"/>
                  </a:lnTo>
                  <a:lnTo>
                    <a:pt x="16" y="236"/>
                  </a:lnTo>
                  <a:lnTo>
                    <a:pt x="16" y="238"/>
                  </a:lnTo>
                  <a:lnTo>
                    <a:pt x="10" y="246"/>
                  </a:lnTo>
                  <a:lnTo>
                    <a:pt x="2" y="262"/>
                  </a:lnTo>
                  <a:lnTo>
                    <a:pt x="0" y="272"/>
                  </a:lnTo>
                  <a:lnTo>
                    <a:pt x="0" y="280"/>
                  </a:lnTo>
                  <a:lnTo>
                    <a:pt x="4" y="290"/>
                  </a:lnTo>
                  <a:lnTo>
                    <a:pt x="10" y="300"/>
                  </a:lnTo>
                  <a:lnTo>
                    <a:pt x="28" y="300"/>
                  </a:lnTo>
                  <a:lnTo>
                    <a:pt x="34" y="302"/>
                  </a:lnTo>
                  <a:lnTo>
                    <a:pt x="42" y="308"/>
                  </a:lnTo>
                  <a:lnTo>
                    <a:pt x="58" y="330"/>
                  </a:lnTo>
                  <a:lnTo>
                    <a:pt x="60" y="332"/>
                  </a:lnTo>
                  <a:lnTo>
                    <a:pt x="62" y="338"/>
                  </a:lnTo>
                  <a:lnTo>
                    <a:pt x="66" y="344"/>
                  </a:lnTo>
                  <a:lnTo>
                    <a:pt x="108" y="384"/>
                  </a:lnTo>
                  <a:lnTo>
                    <a:pt x="128" y="408"/>
                  </a:lnTo>
                  <a:lnTo>
                    <a:pt x="138" y="408"/>
                  </a:lnTo>
                  <a:lnTo>
                    <a:pt x="150" y="386"/>
                  </a:lnTo>
                  <a:lnTo>
                    <a:pt x="152" y="384"/>
                  </a:lnTo>
                  <a:lnTo>
                    <a:pt x="182" y="392"/>
                  </a:lnTo>
                  <a:lnTo>
                    <a:pt x="182" y="394"/>
                  </a:lnTo>
                  <a:lnTo>
                    <a:pt x="186" y="414"/>
                  </a:lnTo>
                  <a:lnTo>
                    <a:pt x="222" y="454"/>
                  </a:lnTo>
                  <a:lnTo>
                    <a:pt x="234" y="460"/>
                  </a:lnTo>
                  <a:lnTo>
                    <a:pt x="240" y="464"/>
                  </a:lnTo>
                  <a:lnTo>
                    <a:pt x="268" y="504"/>
                  </a:lnTo>
                  <a:lnTo>
                    <a:pt x="288" y="500"/>
                  </a:lnTo>
                  <a:lnTo>
                    <a:pt x="290" y="500"/>
                  </a:lnTo>
                  <a:lnTo>
                    <a:pt x="292" y="500"/>
                  </a:lnTo>
                  <a:lnTo>
                    <a:pt x="292" y="502"/>
                  </a:lnTo>
                  <a:lnTo>
                    <a:pt x="294" y="504"/>
                  </a:lnTo>
                  <a:lnTo>
                    <a:pt x="312" y="542"/>
                  </a:lnTo>
                  <a:lnTo>
                    <a:pt x="334" y="556"/>
                  </a:lnTo>
                  <a:lnTo>
                    <a:pt x="352" y="560"/>
                  </a:lnTo>
                  <a:lnTo>
                    <a:pt x="362" y="584"/>
                  </a:lnTo>
                  <a:lnTo>
                    <a:pt x="376" y="584"/>
                  </a:lnTo>
                  <a:lnTo>
                    <a:pt x="376" y="586"/>
                  </a:lnTo>
                  <a:lnTo>
                    <a:pt x="404" y="602"/>
                  </a:lnTo>
                  <a:lnTo>
                    <a:pt x="406" y="604"/>
                  </a:lnTo>
                  <a:lnTo>
                    <a:pt x="426" y="628"/>
                  </a:lnTo>
                  <a:lnTo>
                    <a:pt x="456" y="624"/>
                  </a:lnTo>
                  <a:lnTo>
                    <a:pt x="458" y="624"/>
                  </a:lnTo>
                  <a:lnTo>
                    <a:pt x="470" y="628"/>
                  </a:lnTo>
                  <a:lnTo>
                    <a:pt x="490" y="644"/>
                  </a:lnTo>
                  <a:lnTo>
                    <a:pt x="524" y="648"/>
                  </a:lnTo>
                  <a:lnTo>
                    <a:pt x="544" y="644"/>
                  </a:lnTo>
                  <a:lnTo>
                    <a:pt x="564" y="642"/>
                  </a:lnTo>
                  <a:lnTo>
                    <a:pt x="580" y="642"/>
                  </a:lnTo>
                  <a:lnTo>
                    <a:pt x="590" y="644"/>
                  </a:lnTo>
                  <a:lnTo>
                    <a:pt x="596" y="648"/>
                  </a:lnTo>
                  <a:lnTo>
                    <a:pt x="598" y="654"/>
                  </a:lnTo>
                  <a:lnTo>
                    <a:pt x="598" y="658"/>
                  </a:lnTo>
                  <a:lnTo>
                    <a:pt x="594" y="664"/>
                  </a:lnTo>
                  <a:lnTo>
                    <a:pt x="588" y="670"/>
                  </a:lnTo>
                  <a:lnTo>
                    <a:pt x="580" y="678"/>
                  </a:lnTo>
                  <a:lnTo>
                    <a:pt x="580" y="682"/>
                  </a:lnTo>
                  <a:lnTo>
                    <a:pt x="582" y="686"/>
                  </a:lnTo>
                  <a:lnTo>
                    <a:pt x="586" y="692"/>
                  </a:lnTo>
                  <a:lnTo>
                    <a:pt x="592" y="698"/>
                  </a:lnTo>
                  <a:lnTo>
                    <a:pt x="592" y="700"/>
                  </a:lnTo>
                  <a:lnTo>
                    <a:pt x="598" y="704"/>
                  </a:lnTo>
                  <a:lnTo>
                    <a:pt x="600" y="702"/>
                  </a:lnTo>
                  <a:lnTo>
                    <a:pt x="616" y="676"/>
                  </a:lnTo>
                  <a:lnTo>
                    <a:pt x="628" y="658"/>
                  </a:lnTo>
                  <a:lnTo>
                    <a:pt x="638" y="646"/>
                  </a:lnTo>
                  <a:lnTo>
                    <a:pt x="648" y="640"/>
                  </a:lnTo>
                  <a:lnTo>
                    <a:pt x="654" y="638"/>
                  </a:lnTo>
                  <a:lnTo>
                    <a:pt x="660" y="638"/>
                  </a:lnTo>
                  <a:lnTo>
                    <a:pt x="676" y="644"/>
                  </a:lnTo>
                  <a:lnTo>
                    <a:pt x="698" y="654"/>
                  </a:lnTo>
                  <a:lnTo>
                    <a:pt x="724" y="670"/>
                  </a:lnTo>
                  <a:lnTo>
                    <a:pt x="772" y="678"/>
                  </a:lnTo>
                  <a:lnTo>
                    <a:pt x="772" y="680"/>
                  </a:lnTo>
                  <a:lnTo>
                    <a:pt x="772" y="682"/>
                  </a:lnTo>
                  <a:lnTo>
                    <a:pt x="768" y="704"/>
                  </a:lnTo>
                  <a:lnTo>
                    <a:pt x="792" y="708"/>
                  </a:lnTo>
                  <a:lnTo>
                    <a:pt x="792" y="738"/>
                  </a:lnTo>
                  <a:lnTo>
                    <a:pt x="802" y="754"/>
                  </a:lnTo>
                  <a:lnTo>
                    <a:pt x="808" y="762"/>
                  </a:lnTo>
                  <a:lnTo>
                    <a:pt x="816" y="764"/>
                  </a:lnTo>
                  <a:lnTo>
                    <a:pt x="830" y="764"/>
                  </a:lnTo>
                  <a:lnTo>
                    <a:pt x="880" y="762"/>
                  </a:lnTo>
                  <a:lnTo>
                    <a:pt x="904" y="748"/>
                  </a:lnTo>
                  <a:lnTo>
                    <a:pt x="928" y="716"/>
                  </a:lnTo>
                  <a:lnTo>
                    <a:pt x="956" y="714"/>
                  </a:lnTo>
                  <a:lnTo>
                    <a:pt x="970" y="710"/>
                  </a:lnTo>
                  <a:lnTo>
                    <a:pt x="1022" y="680"/>
                  </a:lnTo>
                  <a:lnTo>
                    <a:pt x="1024" y="680"/>
                  </a:lnTo>
                  <a:lnTo>
                    <a:pt x="1060" y="676"/>
                  </a:lnTo>
                  <a:lnTo>
                    <a:pt x="1070" y="678"/>
                  </a:lnTo>
                  <a:lnTo>
                    <a:pt x="1076" y="680"/>
                  </a:lnTo>
                  <a:lnTo>
                    <a:pt x="1112" y="708"/>
                  </a:lnTo>
                  <a:lnTo>
                    <a:pt x="1122" y="712"/>
                  </a:lnTo>
                  <a:lnTo>
                    <a:pt x="1124" y="714"/>
                  </a:lnTo>
                  <a:lnTo>
                    <a:pt x="1136" y="720"/>
                  </a:lnTo>
                  <a:lnTo>
                    <a:pt x="1138" y="720"/>
                  </a:lnTo>
                  <a:lnTo>
                    <a:pt x="1138" y="718"/>
                  </a:lnTo>
                  <a:lnTo>
                    <a:pt x="1138" y="716"/>
                  </a:lnTo>
                  <a:lnTo>
                    <a:pt x="1144" y="692"/>
                  </a:lnTo>
                  <a:lnTo>
                    <a:pt x="1142" y="682"/>
                  </a:lnTo>
                  <a:lnTo>
                    <a:pt x="1144" y="674"/>
                  </a:lnTo>
                  <a:lnTo>
                    <a:pt x="1148" y="668"/>
                  </a:lnTo>
                  <a:lnTo>
                    <a:pt x="1156" y="666"/>
                  </a:lnTo>
                  <a:lnTo>
                    <a:pt x="1164" y="666"/>
                  </a:lnTo>
                  <a:lnTo>
                    <a:pt x="1172" y="672"/>
                  </a:lnTo>
                  <a:lnTo>
                    <a:pt x="1182" y="682"/>
                  </a:lnTo>
                  <a:lnTo>
                    <a:pt x="1190" y="696"/>
                  </a:lnTo>
                  <a:lnTo>
                    <a:pt x="1192" y="696"/>
                  </a:lnTo>
                  <a:lnTo>
                    <a:pt x="1212" y="688"/>
                  </a:lnTo>
                  <a:lnTo>
                    <a:pt x="1214" y="686"/>
                  </a:lnTo>
                  <a:lnTo>
                    <a:pt x="1216" y="684"/>
                  </a:lnTo>
                  <a:lnTo>
                    <a:pt x="1218" y="680"/>
                  </a:lnTo>
                  <a:lnTo>
                    <a:pt x="1214" y="664"/>
                  </a:lnTo>
                  <a:lnTo>
                    <a:pt x="1214" y="660"/>
                  </a:lnTo>
                  <a:lnTo>
                    <a:pt x="1214" y="656"/>
                  </a:lnTo>
                  <a:lnTo>
                    <a:pt x="1216" y="652"/>
                  </a:lnTo>
                  <a:lnTo>
                    <a:pt x="1220" y="650"/>
                  </a:lnTo>
                  <a:lnTo>
                    <a:pt x="1228" y="644"/>
                  </a:lnTo>
                  <a:lnTo>
                    <a:pt x="1244" y="624"/>
                  </a:lnTo>
                  <a:lnTo>
                    <a:pt x="1256" y="598"/>
                  </a:lnTo>
                  <a:lnTo>
                    <a:pt x="1250" y="586"/>
                  </a:lnTo>
                  <a:lnTo>
                    <a:pt x="1246" y="576"/>
                  </a:lnTo>
                  <a:lnTo>
                    <a:pt x="1246" y="568"/>
                  </a:lnTo>
                  <a:lnTo>
                    <a:pt x="1246" y="562"/>
                  </a:lnTo>
                  <a:lnTo>
                    <a:pt x="1248" y="540"/>
                  </a:lnTo>
                  <a:lnTo>
                    <a:pt x="1244" y="528"/>
                  </a:lnTo>
                  <a:lnTo>
                    <a:pt x="1242" y="518"/>
                  </a:lnTo>
                  <a:lnTo>
                    <a:pt x="1240" y="510"/>
                  </a:lnTo>
                  <a:lnTo>
                    <a:pt x="1232" y="498"/>
                  </a:lnTo>
                  <a:lnTo>
                    <a:pt x="1232" y="496"/>
                  </a:lnTo>
                  <a:lnTo>
                    <a:pt x="1228" y="468"/>
                  </a:lnTo>
                  <a:lnTo>
                    <a:pt x="1228" y="458"/>
                  </a:lnTo>
                  <a:lnTo>
                    <a:pt x="1228" y="448"/>
                  </a:lnTo>
                  <a:lnTo>
                    <a:pt x="1220" y="440"/>
                  </a:lnTo>
                  <a:lnTo>
                    <a:pt x="1214" y="432"/>
                  </a:lnTo>
                  <a:lnTo>
                    <a:pt x="1202" y="416"/>
                  </a:lnTo>
                  <a:lnTo>
                    <a:pt x="1200" y="414"/>
                  </a:lnTo>
                  <a:lnTo>
                    <a:pt x="1200" y="412"/>
                  </a:lnTo>
                  <a:lnTo>
                    <a:pt x="1196" y="392"/>
                  </a:lnTo>
                  <a:lnTo>
                    <a:pt x="1184" y="382"/>
                  </a:lnTo>
                  <a:lnTo>
                    <a:pt x="1184" y="384"/>
                  </a:lnTo>
                  <a:lnTo>
                    <a:pt x="1162" y="364"/>
                  </a:lnTo>
                  <a:lnTo>
                    <a:pt x="1162" y="366"/>
                  </a:lnTo>
                  <a:lnTo>
                    <a:pt x="1164" y="392"/>
                  </a:lnTo>
                  <a:lnTo>
                    <a:pt x="1164" y="394"/>
                  </a:lnTo>
                  <a:lnTo>
                    <a:pt x="1152" y="400"/>
                  </a:lnTo>
                  <a:lnTo>
                    <a:pt x="1152" y="416"/>
                  </a:lnTo>
                  <a:lnTo>
                    <a:pt x="1152" y="418"/>
                  </a:lnTo>
                  <a:lnTo>
                    <a:pt x="1124" y="428"/>
                  </a:lnTo>
                  <a:lnTo>
                    <a:pt x="1114" y="406"/>
                  </a:lnTo>
                  <a:lnTo>
                    <a:pt x="1108" y="404"/>
                  </a:lnTo>
                  <a:lnTo>
                    <a:pt x="1100" y="414"/>
                  </a:lnTo>
                  <a:lnTo>
                    <a:pt x="1094" y="430"/>
                  </a:lnTo>
                  <a:lnTo>
                    <a:pt x="1074" y="436"/>
                  </a:lnTo>
                  <a:lnTo>
                    <a:pt x="1062" y="428"/>
                  </a:lnTo>
                  <a:lnTo>
                    <a:pt x="1046" y="422"/>
                  </a:lnTo>
                  <a:lnTo>
                    <a:pt x="1042" y="400"/>
                  </a:lnTo>
                  <a:lnTo>
                    <a:pt x="1036" y="386"/>
                  </a:lnTo>
                  <a:lnTo>
                    <a:pt x="1026" y="382"/>
                  </a:lnTo>
                  <a:lnTo>
                    <a:pt x="1024" y="380"/>
                  </a:lnTo>
                  <a:lnTo>
                    <a:pt x="1018" y="372"/>
                  </a:lnTo>
                  <a:lnTo>
                    <a:pt x="1010" y="360"/>
                  </a:lnTo>
                  <a:lnTo>
                    <a:pt x="1000" y="344"/>
                  </a:lnTo>
                  <a:lnTo>
                    <a:pt x="990" y="344"/>
                  </a:lnTo>
                  <a:lnTo>
                    <a:pt x="974" y="350"/>
                  </a:lnTo>
                  <a:lnTo>
                    <a:pt x="972" y="352"/>
                  </a:lnTo>
                  <a:lnTo>
                    <a:pt x="932" y="348"/>
                  </a:lnTo>
                  <a:lnTo>
                    <a:pt x="900" y="342"/>
                  </a:lnTo>
                  <a:lnTo>
                    <a:pt x="884" y="332"/>
                  </a:lnTo>
                  <a:lnTo>
                    <a:pt x="860" y="324"/>
                  </a:lnTo>
                  <a:lnTo>
                    <a:pt x="838" y="318"/>
                  </a:lnTo>
                  <a:lnTo>
                    <a:pt x="832" y="314"/>
                  </a:lnTo>
                  <a:lnTo>
                    <a:pt x="828" y="312"/>
                  </a:lnTo>
                  <a:lnTo>
                    <a:pt x="824" y="308"/>
                  </a:lnTo>
                  <a:lnTo>
                    <a:pt x="820" y="308"/>
                  </a:lnTo>
                  <a:lnTo>
                    <a:pt x="804" y="300"/>
                  </a:lnTo>
                  <a:lnTo>
                    <a:pt x="804" y="298"/>
                  </a:lnTo>
                  <a:lnTo>
                    <a:pt x="796" y="290"/>
                  </a:lnTo>
                  <a:lnTo>
                    <a:pt x="794" y="282"/>
                  </a:lnTo>
                  <a:lnTo>
                    <a:pt x="788" y="272"/>
                  </a:lnTo>
                  <a:lnTo>
                    <a:pt x="776" y="268"/>
                  </a:lnTo>
                  <a:lnTo>
                    <a:pt x="772" y="270"/>
                  </a:lnTo>
                  <a:lnTo>
                    <a:pt x="768" y="274"/>
                  </a:lnTo>
                  <a:lnTo>
                    <a:pt x="766" y="276"/>
                  </a:lnTo>
                  <a:lnTo>
                    <a:pt x="760" y="280"/>
                  </a:lnTo>
                  <a:lnTo>
                    <a:pt x="756" y="280"/>
                  </a:lnTo>
                  <a:lnTo>
                    <a:pt x="750" y="282"/>
                  </a:lnTo>
                  <a:lnTo>
                    <a:pt x="746" y="280"/>
                  </a:lnTo>
                  <a:lnTo>
                    <a:pt x="740" y="276"/>
                  </a:lnTo>
                  <a:lnTo>
                    <a:pt x="736" y="272"/>
                  </a:lnTo>
                  <a:lnTo>
                    <a:pt x="720" y="256"/>
                  </a:lnTo>
                  <a:lnTo>
                    <a:pt x="714" y="246"/>
                  </a:lnTo>
                  <a:lnTo>
                    <a:pt x="708" y="238"/>
                  </a:lnTo>
                  <a:lnTo>
                    <a:pt x="704" y="232"/>
                  </a:lnTo>
                  <a:lnTo>
                    <a:pt x="698" y="224"/>
                  </a:lnTo>
                  <a:lnTo>
                    <a:pt x="692" y="216"/>
                  </a:lnTo>
                  <a:lnTo>
                    <a:pt x="690" y="206"/>
                  </a:lnTo>
                  <a:lnTo>
                    <a:pt x="692" y="196"/>
                  </a:lnTo>
                  <a:lnTo>
                    <a:pt x="702" y="178"/>
                  </a:lnTo>
                  <a:lnTo>
                    <a:pt x="708" y="160"/>
                  </a:lnTo>
                  <a:lnTo>
                    <a:pt x="710" y="148"/>
                  </a:lnTo>
                  <a:lnTo>
                    <a:pt x="706" y="128"/>
                  </a:lnTo>
                  <a:lnTo>
                    <a:pt x="694" y="118"/>
                  </a:lnTo>
                  <a:lnTo>
                    <a:pt x="696" y="104"/>
                  </a:lnTo>
                  <a:lnTo>
                    <a:pt x="698" y="96"/>
                  </a:lnTo>
                  <a:lnTo>
                    <a:pt x="700" y="90"/>
                  </a:lnTo>
                  <a:lnTo>
                    <a:pt x="704" y="86"/>
                  </a:lnTo>
                  <a:lnTo>
                    <a:pt x="708" y="84"/>
                  </a:lnTo>
                  <a:lnTo>
                    <a:pt x="712" y="84"/>
                  </a:lnTo>
                  <a:lnTo>
                    <a:pt x="712" y="80"/>
                  </a:lnTo>
                  <a:lnTo>
                    <a:pt x="712" y="78"/>
                  </a:lnTo>
                  <a:lnTo>
                    <a:pt x="712" y="62"/>
                  </a:lnTo>
                  <a:lnTo>
                    <a:pt x="712" y="44"/>
                  </a:lnTo>
                  <a:lnTo>
                    <a:pt x="710" y="42"/>
                  </a:lnTo>
                  <a:lnTo>
                    <a:pt x="708" y="40"/>
                  </a:lnTo>
                  <a:lnTo>
                    <a:pt x="706" y="40"/>
                  </a:lnTo>
                  <a:lnTo>
                    <a:pt x="692" y="30"/>
                  </a:lnTo>
                  <a:lnTo>
                    <a:pt x="680" y="20"/>
                  </a:lnTo>
                  <a:lnTo>
                    <a:pt x="642" y="14"/>
                  </a:lnTo>
                  <a:lnTo>
                    <a:pt x="630" y="4"/>
                  </a:lnTo>
                  <a:lnTo>
                    <a:pt x="608" y="4"/>
                  </a:lnTo>
                  <a:lnTo>
                    <a:pt x="602" y="6"/>
                  </a:lnTo>
                  <a:lnTo>
                    <a:pt x="596" y="10"/>
                  </a:lnTo>
                  <a:lnTo>
                    <a:pt x="594" y="10"/>
                  </a:lnTo>
                  <a:lnTo>
                    <a:pt x="576" y="16"/>
                  </a:lnTo>
                  <a:lnTo>
                    <a:pt x="532" y="16"/>
                  </a:lnTo>
                  <a:lnTo>
                    <a:pt x="524" y="20"/>
                  </a:lnTo>
                  <a:lnTo>
                    <a:pt x="518" y="24"/>
                  </a:lnTo>
                  <a:lnTo>
                    <a:pt x="508" y="28"/>
                  </a:lnTo>
                  <a:lnTo>
                    <a:pt x="492" y="34"/>
                  </a:lnTo>
                  <a:lnTo>
                    <a:pt x="472" y="40"/>
                  </a:lnTo>
                  <a:lnTo>
                    <a:pt x="470" y="40"/>
                  </a:lnTo>
                  <a:lnTo>
                    <a:pt x="440" y="36"/>
                  </a:lnTo>
                  <a:lnTo>
                    <a:pt x="438" y="36"/>
                  </a:lnTo>
                  <a:lnTo>
                    <a:pt x="428" y="36"/>
                  </a:lnTo>
                  <a:lnTo>
                    <a:pt x="410" y="40"/>
                  </a:lnTo>
                  <a:lnTo>
                    <a:pt x="374" y="44"/>
                  </a:lnTo>
                  <a:lnTo>
                    <a:pt x="372" y="44"/>
                  </a:lnTo>
                  <a:lnTo>
                    <a:pt x="356" y="36"/>
                  </a:lnTo>
                  <a:lnTo>
                    <a:pt x="340" y="36"/>
                  </a:lnTo>
                  <a:lnTo>
                    <a:pt x="330" y="32"/>
                  </a:lnTo>
                  <a:lnTo>
                    <a:pt x="320" y="20"/>
                  </a:lnTo>
                  <a:lnTo>
                    <a:pt x="318" y="20"/>
                  </a:lnTo>
                  <a:lnTo>
                    <a:pt x="316" y="12"/>
                  </a:lnTo>
                  <a:lnTo>
                    <a:pt x="314" y="8"/>
                  </a:lnTo>
                  <a:lnTo>
                    <a:pt x="310" y="4"/>
                  </a:lnTo>
                  <a:lnTo>
                    <a:pt x="302" y="0"/>
                  </a:lnTo>
                  <a:lnTo>
                    <a:pt x="296" y="8"/>
                  </a:lnTo>
                  <a:lnTo>
                    <a:pt x="270" y="20"/>
                  </a:lnTo>
                  <a:lnTo>
                    <a:pt x="268" y="20"/>
                  </a:lnTo>
                  <a:lnTo>
                    <a:pt x="236" y="22"/>
                  </a:lnTo>
                  <a:lnTo>
                    <a:pt x="226" y="20"/>
                  </a:lnTo>
                  <a:lnTo>
                    <a:pt x="210" y="16"/>
                  </a:lnTo>
                  <a:lnTo>
                    <a:pt x="184" y="12"/>
                  </a:lnTo>
                  <a:lnTo>
                    <a:pt x="182" y="12"/>
                  </a:lnTo>
                  <a:lnTo>
                    <a:pt x="166" y="4"/>
                  </a:lnTo>
                  <a:lnTo>
                    <a:pt x="152" y="4"/>
                  </a:lnTo>
                  <a:close/>
                </a:path>
              </a:pathLst>
            </a:custGeom>
            <a:grpFill/>
            <a:ln w="12700">
              <a:noFill/>
              <a:prstDash val="solid"/>
              <a:round/>
              <a:headEnd/>
              <a:tailEnd/>
            </a:ln>
            <a:extLst/>
          </p:spPr>
          <p:txBody>
            <a:bodyPr/>
            <a:lstStyle/>
            <a:p>
              <a:endParaRPr lang="zh-CN" altLang="en-US">
                <a:solidFill>
                  <a:schemeClr val="accent1"/>
                </a:solidFill>
              </a:endParaRPr>
            </a:p>
          </p:txBody>
        </p:sp>
        <p:sp>
          <p:nvSpPr>
            <p:cNvPr id="28" name="云南"/>
            <p:cNvSpPr>
              <a:spLocks/>
            </p:cNvSpPr>
            <p:nvPr/>
          </p:nvSpPr>
          <p:spPr bwMode="auto">
            <a:xfrm>
              <a:off x="3641067" y="4652340"/>
              <a:ext cx="1016864" cy="1059830"/>
            </a:xfrm>
            <a:custGeom>
              <a:avLst/>
              <a:gdLst>
                <a:gd name="T0" fmla="*/ 2147483646 w 568"/>
                <a:gd name="T1" fmla="*/ 2147483646 h 592"/>
                <a:gd name="T2" fmla="*/ 2147483646 w 568"/>
                <a:gd name="T3" fmla="*/ 2147483646 h 592"/>
                <a:gd name="T4" fmla="*/ 2147483646 w 568"/>
                <a:gd name="T5" fmla="*/ 2147483646 h 592"/>
                <a:gd name="T6" fmla="*/ 2147483646 w 568"/>
                <a:gd name="T7" fmla="*/ 2147483646 h 592"/>
                <a:gd name="T8" fmla="*/ 2147483646 w 568"/>
                <a:gd name="T9" fmla="*/ 2147483646 h 592"/>
                <a:gd name="T10" fmla="*/ 2147483646 w 568"/>
                <a:gd name="T11" fmla="*/ 2147483646 h 592"/>
                <a:gd name="T12" fmla="*/ 2147483646 w 568"/>
                <a:gd name="T13" fmla="*/ 2147483646 h 592"/>
                <a:gd name="T14" fmla="*/ 2147483646 w 568"/>
                <a:gd name="T15" fmla="*/ 2147483646 h 592"/>
                <a:gd name="T16" fmla="*/ 2147483646 w 568"/>
                <a:gd name="T17" fmla="*/ 2147483646 h 592"/>
                <a:gd name="T18" fmla="*/ 2147483646 w 568"/>
                <a:gd name="T19" fmla="*/ 2147483646 h 592"/>
                <a:gd name="T20" fmla="*/ 2147483646 w 568"/>
                <a:gd name="T21" fmla="*/ 2147483646 h 592"/>
                <a:gd name="T22" fmla="*/ 2147483646 w 568"/>
                <a:gd name="T23" fmla="*/ 2147483646 h 592"/>
                <a:gd name="T24" fmla="*/ 2147483646 w 568"/>
                <a:gd name="T25" fmla="*/ 2147483646 h 592"/>
                <a:gd name="T26" fmla="*/ 2147483646 w 568"/>
                <a:gd name="T27" fmla="*/ 2147483646 h 592"/>
                <a:gd name="T28" fmla="*/ 2147483646 w 568"/>
                <a:gd name="T29" fmla="*/ 2147483646 h 592"/>
                <a:gd name="T30" fmla="*/ 2147483646 w 568"/>
                <a:gd name="T31" fmla="*/ 2147483646 h 592"/>
                <a:gd name="T32" fmla="*/ 2147483646 w 568"/>
                <a:gd name="T33" fmla="*/ 2147483646 h 592"/>
                <a:gd name="T34" fmla="*/ 2147483646 w 568"/>
                <a:gd name="T35" fmla="*/ 2147483646 h 592"/>
                <a:gd name="T36" fmla="*/ 2147483646 w 568"/>
                <a:gd name="T37" fmla="*/ 2147483646 h 592"/>
                <a:gd name="T38" fmla="*/ 2147483646 w 568"/>
                <a:gd name="T39" fmla="*/ 2147483646 h 592"/>
                <a:gd name="T40" fmla="*/ 2147483646 w 568"/>
                <a:gd name="T41" fmla="*/ 2147483646 h 592"/>
                <a:gd name="T42" fmla="*/ 2147483646 w 568"/>
                <a:gd name="T43" fmla="*/ 2147483646 h 592"/>
                <a:gd name="T44" fmla="*/ 2147483646 w 568"/>
                <a:gd name="T45" fmla="*/ 2147483646 h 592"/>
                <a:gd name="T46" fmla="*/ 2147483646 w 568"/>
                <a:gd name="T47" fmla="*/ 2147483646 h 592"/>
                <a:gd name="T48" fmla="*/ 2147483646 w 568"/>
                <a:gd name="T49" fmla="*/ 2147483646 h 592"/>
                <a:gd name="T50" fmla="*/ 2147483646 w 568"/>
                <a:gd name="T51" fmla="*/ 2147483646 h 592"/>
                <a:gd name="T52" fmla="*/ 2147483646 w 568"/>
                <a:gd name="T53" fmla="*/ 2147483646 h 592"/>
                <a:gd name="T54" fmla="*/ 2147483646 w 568"/>
                <a:gd name="T55" fmla="*/ 2147483646 h 592"/>
                <a:gd name="T56" fmla="*/ 2147483646 w 568"/>
                <a:gd name="T57" fmla="*/ 2147483646 h 592"/>
                <a:gd name="T58" fmla="*/ 2147483646 w 568"/>
                <a:gd name="T59" fmla="*/ 2147483646 h 592"/>
                <a:gd name="T60" fmla="*/ 2147483646 w 568"/>
                <a:gd name="T61" fmla="*/ 2147483646 h 592"/>
                <a:gd name="T62" fmla="*/ 2147483646 w 568"/>
                <a:gd name="T63" fmla="*/ 2147483646 h 592"/>
                <a:gd name="T64" fmla="*/ 2147483646 w 568"/>
                <a:gd name="T65" fmla="*/ 2147483646 h 592"/>
                <a:gd name="T66" fmla="*/ 2147483646 w 568"/>
                <a:gd name="T67" fmla="*/ 2147483646 h 592"/>
                <a:gd name="T68" fmla="*/ 2147483646 w 568"/>
                <a:gd name="T69" fmla="*/ 2147483646 h 592"/>
                <a:gd name="T70" fmla="*/ 2147483646 w 568"/>
                <a:gd name="T71" fmla="*/ 2147483646 h 592"/>
                <a:gd name="T72" fmla="*/ 2147483646 w 568"/>
                <a:gd name="T73" fmla="*/ 2147483646 h 592"/>
                <a:gd name="T74" fmla="*/ 2147483646 w 568"/>
                <a:gd name="T75" fmla="*/ 2147483646 h 592"/>
                <a:gd name="T76" fmla="*/ 2147483646 w 568"/>
                <a:gd name="T77" fmla="*/ 2147483646 h 592"/>
                <a:gd name="T78" fmla="*/ 2147483646 w 568"/>
                <a:gd name="T79" fmla="*/ 2147483646 h 592"/>
                <a:gd name="T80" fmla="*/ 2147483646 w 568"/>
                <a:gd name="T81" fmla="*/ 2147483646 h 592"/>
                <a:gd name="T82" fmla="*/ 2147483646 w 568"/>
                <a:gd name="T83" fmla="*/ 2147483646 h 592"/>
                <a:gd name="T84" fmla="*/ 2147483646 w 568"/>
                <a:gd name="T85" fmla="*/ 2147483646 h 592"/>
                <a:gd name="T86" fmla="*/ 2147483646 w 568"/>
                <a:gd name="T87" fmla="*/ 2147483646 h 592"/>
                <a:gd name="T88" fmla="*/ 2147483646 w 568"/>
                <a:gd name="T89" fmla="*/ 2147483646 h 592"/>
                <a:gd name="T90" fmla="*/ 2147483646 w 568"/>
                <a:gd name="T91" fmla="*/ 2147483646 h 592"/>
                <a:gd name="T92" fmla="*/ 2147483646 w 568"/>
                <a:gd name="T93" fmla="*/ 2147483646 h 592"/>
                <a:gd name="T94" fmla="*/ 2147483646 w 568"/>
                <a:gd name="T95" fmla="*/ 2147483646 h 592"/>
                <a:gd name="T96" fmla="*/ 2147483646 w 568"/>
                <a:gd name="T97" fmla="*/ 2147483646 h 592"/>
                <a:gd name="T98" fmla="*/ 2147483646 w 568"/>
                <a:gd name="T99" fmla="*/ 2147483646 h 592"/>
                <a:gd name="T100" fmla="*/ 2147483646 w 568"/>
                <a:gd name="T101" fmla="*/ 2147483646 h 592"/>
                <a:gd name="T102" fmla="*/ 2147483646 w 568"/>
                <a:gd name="T103" fmla="*/ 2147483646 h 592"/>
                <a:gd name="T104" fmla="*/ 2147483646 w 568"/>
                <a:gd name="T105" fmla="*/ 2147483646 h 592"/>
                <a:gd name="T106" fmla="*/ 2147483646 w 568"/>
                <a:gd name="T107" fmla="*/ 2147483646 h 59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68" h="592">
                  <a:moveTo>
                    <a:pt x="4" y="364"/>
                  </a:moveTo>
                  <a:lnTo>
                    <a:pt x="0" y="374"/>
                  </a:lnTo>
                  <a:lnTo>
                    <a:pt x="10" y="372"/>
                  </a:lnTo>
                  <a:lnTo>
                    <a:pt x="18" y="366"/>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04" y="486"/>
                  </a:lnTo>
                  <a:lnTo>
                    <a:pt x="98" y="496"/>
                  </a:lnTo>
                  <a:lnTo>
                    <a:pt x="96" y="502"/>
                  </a:lnTo>
                  <a:lnTo>
                    <a:pt x="110" y="506"/>
                  </a:lnTo>
                  <a:lnTo>
                    <a:pt x="122" y="508"/>
                  </a:lnTo>
                  <a:lnTo>
                    <a:pt x="132" y="510"/>
                  </a:lnTo>
                  <a:lnTo>
                    <a:pt x="140" y="516"/>
                  </a:lnTo>
                  <a:lnTo>
                    <a:pt x="144" y="520"/>
                  </a:lnTo>
                  <a:lnTo>
                    <a:pt x="152" y="534"/>
                  </a:lnTo>
                  <a:lnTo>
                    <a:pt x="158" y="550"/>
                  </a:lnTo>
                  <a:lnTo>
                    <a:pt x="180" y="562"/>
                  </a:lnTo>
                  <a:lnTo>
                    <a:pt x="192" y="564"/>
                  </a:lnTo>
                  <a:lnTo>
                    <a:pt x="220" y="540"/>
                  </a:lnTo>
                  <a:lnTo>
                    <a:pt x="236" y="562"/>
                  </a:lnTo>
                  <a:lnTo>
                    <a:pt x="236" y="564"/>
                  </a:lnTo>
                  <a:lnTo>
                    <a:pt x="240" y="584"/>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42" y="486"/>
                  </a:lnTo>
                  <a:lnTo>
                    <a:pt x="352" y="498"/>
                  </a:lnTo>
                  <a:lnTo>
                    <a:pt x="362" y="490"/>
                  </a:lnTo>
                  <a:lnTo>
                    <a:pt x="378" y="474"/>
                  </a:lnTo>
                  <a:lnTo>
                    <a:pt x="378" y="472"/>
                  </a:lnTo>
                  <a:lnTo>
                    <a:pt x="380" y="472"/>
                  </a:lnTo>
                  <a:lnTo>
                    <a:pt x="420" y="482"/>
                  </a:lnTo>
                  <a:lnTo>
                    <a:pt x="438" y="468"/>
                  </a:lnTo>
                  <a:lnTo>
                    <a:pt x="438" y="466"/>
                  </a:lnTo>
                  <a:lnTo>
                    <a:pt x="440" y="466"/>
                  </a:lnTo>
                  <a:lnTo>
                    <a:pt x="458" y="470"/>
                  </a:lnTo>
                  <a:lnTo>
                    <a:pt x="512" y="422"/>
                  </a:lnTo>
                  <a:lnTo>
                    <a:pt x="528" y="426"/>
                  </a:lnTo>
                  <a:lnTo>
                    <a:pt x="530" y="428"/>
                  </a:lnTo>
                  <a:lnTo>
                    <a:pt x="532" y="428"/>
                  </a:lnTo>
                  <a:lnTo>
                    <a:pt x="536" y="436"/>
                  </a:lnTo>
                  <a:lnTo>
                    <a:pt x="540" y="432"/>
                  </a:lnTo>
                  <a:lnTo>
                    <a:pt x="540" y="430"/>
                  </a:lnTo>
                  <a:lnTo>
                    <a:pt x="556" y="422"/>
                  </a:lnTo>
                  <a:lnTo>
                    <a:pt x="568" y="410"/>
                  </a:lnTo>
                  <a:lnTo>
                    <a:pt x="566" y="386"/>
                  </a:lnTo>
                  <a:lnTo>
                    <a:pt x="564" y="382"/>
                  </a:lnTo>
                  <a:lnTo>
                    <a:pt x="548" y="388"/>
                  </a:lnTo>
                  <a:lnTo>
                    <a:pt x="542" y="392"/>
                  </a:lnTo>
                  <a:lnTo>
                    <a:pt x="534" y="392"/>
                  </a:lnTo>
                  <a:lnTo>
                    <a:pt x="516" y="392"/>
                  </a:lnTo>
                  <a:lnTo>
                    <a:pt x="510" y="390"/>
                  </a:lnTo>
                  <a:lnTo>
                    <a:pt x="504" y="386"/>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8" y="310"/>
                  </a:lnTo>
                  <a:lnTo>
                    <a:pt x="468" y="308"/>
                  </a:lnTo>
                  <a:lnTo>
                    <a:pt x="476" y="294"/>
                  </a:lnTo>
                  <a:lnTo>
                    <a:pt x="452" y="274"/>
                  </a:lnTo>
                  <a:lnTo>
                    <a:pt x="452" y="272"/>
                  </a:lnTo>
                  <a:lnTo>
                    <a:pt x="452" y="248"/>
                  </a:lnTo>
                  <a:lnTo>
                    <a:pt x="464" y="212"/>
                  </a:lnTo>
                  <a:lnTo>
                    <a:pt x="456" y="192"/>
                  </a:lnTo>
                  <a:lnTo>
                    <a:pt x="450" y="190"/>
                  </a:lnTo>
                  <a:lnTo>
                    <a:pt x="440" y="190"/>
                  </a:lnTo>
                  <a:lnTo>
                    <a:pt x="432" y="204"/>
                  </a:lnTo>
                  <a:lnTo>
                    <a:pt x="420" y="196"/>
                  </a:lnTo>
                  <a:lnTo>
                    <a:pt x="410" y="190"/>
                  </a:lnTo>
                  <a:lnTo>
                    <a:pt x="400" y="168"/>
                  </a:lnTo>
                  <a:lnTo>
                    <a:pt x="398" y="152"/>
                  </a:lnTo>
                  <a:lnTo>
                    <a:pt x="398" y="150"/>
                  </a:lnTo>
                  <a:lnTo>
                    <a:pt x="396" y="148"/>
                  </a:lnTo>
                  <a:lnTo>
                    <a:pt x="400" y="148"/>
                  </a:lnTo>
                  <a:lnTo>
                    <a:pt x="410" y="132"/>
                  </a:lnTo>
                  <a:lnTo>
                    <a:pt x="412" y="132"/>
                  </a:lnTo>
                  <a:lnTo>
                    <a:pt x="420" y="130"/>
                  </a:lnTo>
                  <a:lnTo>
                    <a:pt x="430" y="128"/>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78" y="100"/>
                  </a:lnTo>
                  <a:lnTo>
                    <a:pt x="474" y="102"/>
                  </a:lnTo>
                  <a:lnTo>
                    <a:pt x="470" y="104"/>
                  </a:lnTo>
                  <a:lnTo>
                    <a:pt x="466" y="102"/>
                  </a:lnTo>
                  <a:lnTo>
                    <a:pt x="462" y="10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4"/>
                  </a:lnTo>
                  <a:lnTo>
                    <a:pt x="402" y="100"/>
                  </a:lnTo>
                  <a:lnTo>
                    <a:pt x="402" y="102"/>
                  </a:lnTo>
                  <a:lnTo>
                    <a:pt x="400" y="102"/>
                  </a:lnTo>
                  <a:lnTo>
                    <a:pt x="386" y="124"/>
                  </a:lnTo>
                  <a:lnTo>
                    <a:pt x="360" y="138"/>
                  </a:lnTo>
                  <a:lnTo>
                    <a:pt x="358" y="152"/>
                  </a:lnTo>
                  <a:lnTo>
                    <a:pt x="360" y="160"/>
                  </a:lnTo>
                  <a:lnTo>
                    <a:pt x="364" y="170"/>
                  </a:lnTo>
                  <a:lnTo>
                    <a:pt x="366" y="170"/>
                  </a:lnTo>
                  <a:lnTo>
                    <a:pt x="366" y="172"/>
                  </a:lnTo>
                  <a:lnTo>
                    <a:pt x="368" y="192"/>
                  </a:lnTo>
                  <a:lnTo>
                    <a:pt x="368" y="194"/>
                  </a:lnTo>
                  <a:lnTo>
                    <a:pt x="366" y="196"/>
                  </a:lnTo>
                  <a:lnTo>
                    <a:pt x="356" y="208"/>
                  </a:lnTo>
                  <a:lnTo>
                    <a:pt x="348" y="214"/>
                  </a:lnTo>
                  <a:lnTo>
                    <a:pt x="346" y="214"/>
                  </a:lnTo>
                  <a:lnTo>
                    <a:pt x="344" y="214"/>
                  </a:lnTo>
                  <a:lnTo>
                    <a:pt x="326" y="210"/>
                  </a:lnTo>
                  <a:lnTo>
                    <a:pt x="322" y="210"/>
                  </a:lnTo>
                  <a:lnTo>
                    <a:pt x="316" y="214"/>
                  </a:lnTo>
                  <a:lnTo>
                    <a:pt x="308" y="224"/>
                  </a:lnTo>
                  <a:lnTo>
                    <a:pt x="300" y="232"/>
                  </a:lnTo>
                  <a:lnTo>
                    <a:pt x="298" y="236"/>
                  </a:lnTo>
                  <a:lnTo>
                    <a:pt x="294" y="238"/>
                  </a:lnTo>
                  <a:lnTo>
                    <a:pt x="288" y="240"/>
                  </a:lnTo>
                  <a:lnTo>
                    <a:pt x="282" y="238"/>
                  </a:lnTo>
                  <a:lnTo>
                    <a:pt x="280" y="238"/>
                  </a:lnTo>
                  <a:lnTo>
                    <a:pt x="278" y="234"/>
                  </a:lnTo>
                  <a:lnTo>
                    <a:pt x="276" y="230"/>
                  </a:lnTo>
                  <a:lnTo>
                    <a:pt x="276" y="224"/>
                  </a:lnTo>
                  <a:lnTo>
                    <a:pt x="276" y="220"/>
                  </a:lnTo>
                  <a:lnTo>
                    <a:pt x="276" y="214"/>
                  </a:lnTo>
                  <a:lnTo>
                    <a:pt x="272" y="218"/>
                  </a:lnTo>
                  <a:lnTo>
                    <a:pt x="270" y="220"/>
                  </a:lnTo>
                  <a:lnTo>
                    <a:pt x="264" y="222"/>
                  </a:lnTo>
                  <a:lnTo>
                    <a:pt x="260" y="218"/>
                  </a:lnTo>
                  <a:lnTo>
                    <a:pt x="258" y="212"/>
                  </a:lnTo>
                  <a:lnTo>
                    <a:pt x="256" y="192"/>
                  </a:lnTo>
                  <a:lnTo>
                    <a:pt x="252" y="176"/>
                  </a:lnTo>
                  <a:lnTo>
                    <a:pt x="244" y="168"/>
                  </a:lnTo>
                  <a:lnTo>
                    <a:pt x="244" y="166"/>
                  </a:lnTo>
                  <a:lnTo>
                    <a:pt x="226" y="128"/>
                  </a:lnTo>
                  <a:lnTo>
                    <a:pt x="220" y="116"/>
                  </a:lnTo>
                  <a:lnTo>
                    <a:pt x="220" y="114"/>
                  </a:lnTo>
                  <a:lnTo>
                    <a:pt x="216" y="94"/>
                  </a:lnTo>
                  <a:lnTo>
                    <a:pt x="214" y="90"/>
                  </a:lnTo>
                  <a:lnTo>
                    <a:pt x="212" y="92"/>
                  </a:lnTo>
                  <a:lnTo>
                    <a:pt x="204" y="100"/>
                  </a:lnTo>
                  <a:lnTo>
                    <a:pt x="200" y="104"/>
                  </a:lnTo>
                  <a:lnTo>
                    <a:pt x="196" y="102"/>
                  </a:lnTo>
                  <a:lnTo>
                    <a:pt x="188" y="96"/>
                  </a:lnTo>
                  <a:lnTo>
                    <a:pt x="176" y="90"/>
                  </a:lnTo>
                  <a:lnTo>
                    <a:pt x="174" y="88"/>
                  </a:lnTo>
                  <a:lnTo>
                    <a:pt x="172" y="88"/>
                  </a:lnTo>
                  <a:lnTo>
                    <a:pt x="172" y="86"/>
                  </a:lnTo>
                  <a:lnTo>
                    <a:pt x="172" y="70"/>
                  </a:lnTo>
                  <a:lnTo>
                    <a:pt x="168" y="58"/>
                  </a:lnTo>
                  <a:lnTo>
                    <a:pt x="162" y="42"/>
                  </a:lnTo>
                  <a:lnTo>
                    <a:pt x="156" y="42"/>
                  </a:lnTo>
                  <a:lnTo>
                    <a:pt x="156" y="50"/>
                  </a:lnTo>
                  <a:lnTo>
                    <a:pt x="154" y="58"/>
                  </a:lnTo>
                  <a:lnTo>
                    <a:pt x="150" y="64"/>
                  </a:lnTo>
                  <a:lnTo>
                    <a:pt x="144" y="70"/>
                  </a:lnTo>
                  <a:lnTo>
                    <a:pt x="142" y="78"/>
                  </a:lnTo>
                  <a:lnTo>
                    <a:pt x="138" y="82"/>
                  </a:lnTo>
                  <a:lnTo>
                    <a:pt x="134" y="86"/>
                  </a:lnTo>
                  <a:lnTo>
                    <a:pt x="130" y="86"/>
                  </a:lnTo>
                  <a:lnTo>
                    <a:pt x="128" y="86"/>
                  </a:lnTo>
                  <a:lnTo>
                    <a:pt x="124" y="84"/>
                  </a:lnTo>
                  <a:lnTo>
                    <a:pt x="122" y="84"/>
                  </a:lnTo>
                  <a:lnTo>
                    <a:pt x="118" y="82"/>
                  </a:lnTo>
                  <a:lnTo>
                    <a:pt x="118" y="78"/>
                  </a:lnTo>
                  <a:lnTo>
                    <a:pt x="116" y="66"/>
                  </a:lnTo>
                  <a:lnTo>
                    <a:pt x="116" y="62"/>
                  </a:lnTo>
                  <a:lnTo>
                    <a:pt x="106" y="56"/>
                  </a:lnTo>
                  <a:lnTo>
                    <a:pt x="104" y="54"/>
                  </a:lnTo>
                  <a:lnTo>
                    <a:pt x="102" y="50"/>
                  </a:lnTo>
                  <a:lnTo>
                    <a:pt x="100" y="42"/>
                  </a:lnTo>
                  <a:lnTo>
                    <a:pt x="104" y="6"/>
                  </a:lnTo>
                  <a:lnTo>
                    <a:pt x="102" y="0"/>
                  </a:lnTo>
                  <a:lnTo>
                    <a:pt x="88" y="14"/>
                  </a:lnTo>
                  <a:lnTo>
                    <a:pt x="80" y="20"/>
                  </a:lnTo>
                  <a:lnTo>
                    <a:pt x="78" y="26"/>
                  </a:lnTo>
                  <a:lnTo>
                    <a:pt x="82" y="36"/>
                  </a:lnTo>
                  <a:lnTo>
                    <a:pt x="82" y="44"/>
                  </a:lnTo>
                  <a:lnTo>
                    <a:pt x="82" y="48"/>
                  </a:lnTo>
                  <a:lnTo>
                    <a:pt x="80" y="54"/>
                  </a:lnTo>
                  <a:lnTo>
                    <a:pt x="76" y="58"/>
                  </a:lnTo>
                  <a:lnTo>
                    <a:pt x="72" y="60"/>
                  </a:lnTo>
                  <a:lnTo>
                    <a:pt x="56" y="66"/>
                  </a:lnTo>
                  <a:lnTo>
                    <a:pt x="52" y="68"/>
                  </a:lnTo>
                  <a:lnTo>
                    <a:pt x="52" y="74"/>
                  </a:lnTo>
                  <a:lnTo>
                    <a:pt x="52" y="96"/>
                  </a:lnTo>
                  <a:lnTo>
                    <a:pt x="54" y="104"/>
                  </a:lnTo>
                  <a:lnTo>
                    <a:pt x="54" y="106"/>
                  </a:lnTo>
                  <a:lnTo>
                    <a:pt x="56" y="108"/>
                  </a:lnTo>
                  <a:lnTo>
                    <a:pt x="64" y="108"/>
                  </a:lnTo>
                  <a:lnTo>
                    <a:pt x="68" y="108"/>
                  </a:lnTo>
                  <a:lnTo>
                    <a:pt x="72" y="106"/>
                  </a:lnTo>
                  <a:lnTo>
                    <a:pt x="76" y="104"/>
                  </a:lnTo>
                  <a:lnTo>
                    <a:pt x="92" y="138"/>
                  </a:lnTo>
                  <a:lnTo>
                    <a:pt x="92" y="140"/>
                  </a:lnTo>
                  <a:lnTo>
                    <a:pt x="88" y="184"/>
                  </a:lnTo>
                  <a:lnTo>
                    <a:pt x="82" y="216"/>
                  </a:lnTo>
                  <a:lnTo>
                    <a:pt x="78" y="238"/>
                  </a:lnTo>
                  <a:lnTo>
                    <a:pt x="72" y="250"/>
                  </a:lnTo>
                  <a:lnTo>
                    <a:pt x="68" y="254"/>
                  </a:lnTo>
                  <a:lnTo>
                    <a:pt x="62" y="256"/>
                  </a:lnTo>
                  <a:lnTo>
                    <a:pt x="54" y="254"/>
                  </a:lnTo>
                  <a:lnTo>
                    <a:pt x="48" y="252"/>
                  </a:lnTo>
                  <a:lnTo>
                    <a:pt x="22" y="298"/>
                  </a:lnTo>
                  <a:lnTo>
                    <a:pt x="12" y="312"/>
                  </a:lnTo>
                  <a:lnTo>
                    <a:pt x="6" y="318"/>
                  </a:lnTo>
                  <a:lnTo>
                    <a:pt x="8" y="318"/>
                  </a:lnTo>
                  <a:lnTo>
                    <a:pt x="6" y="320"/>
                  </a:lnTo>
                  <a:lnTo>
                    <a:pt x="4" y="326"/>
                  </a:lnTo>
                  <a:lnTo>
                    <a:pt x="4" y="348"/>
                  </a:lnTo>
                  <a:lnTo>
                    <a:pt x="8" y="352"/>
                  </a:lnTo>
                  <a:lnTo>
                    <a:pt x="10" y="352"/>
                  </a:lnTo>
                  <a:lnTo>
                    <a:pt x="12" y="354"/>
                  </a:lnTo>
                  <a:lnTo>
                    <a:pt x="4" y="364"/>
                  </a:lnTo>
                  <a:close/>
                </a:path>
              </a:pathLst>
            </a:custGeom>
            <a:grpFill/>
            <a:ln w="12700">
              <a:noFill/>
              <a:prstDash val="solid"/>
              <a:round/>
              <a:headEnd/>
              <a:tailEnd/>
            </a:ln>
            <a:extLst/>
          </p:spPr>
          <p:txBody>
            <a:bodyPr/>
            <a:lstStyle/>
            <a:p>
              <a:endParaRPr lang="zh-CN" altLang="en-US">
                <a:solidFill>
                  <a:schemeClr val="accent1"/>
                </a:solidFill>
              </a:endParaRPr>
            </a:p>
          </p:txBody>
        </p:sp>
        <p:sp>
          <p:nvSpPr>
            <p:cNvPr id="29" name="贵州"/>
            <p:cNvSpPr>
              <a:spLocks/>
            </p:cNvSpPr>
            <p:nvPr/>
          </p:nvSpPr>
          <p:spPr bwMode="auto">
            <a:xfrm>
              <a:off x="4371491" y="4638017"/>
              <a:ext cx="687457" cy="594364"/>
            </a:xfrm>
            <a:custGeom>
              <a:avLst/>
              <a:gdLst>
                <a:gd name="T0" fmla="*/ 2147483646 w 384"/>
                <a:gd name="T1" fmla="*/ 2147483646 h 332"/>
                <a:gd name="T2" fmla="*/ 2147483646 w 384"/>
                <a:gd name="T3" fmla="*/ 2147483646 h 332"/>
                <a:gd name="T4" fmla="*/ 2147483646 w 384"/>
                <a:gd name="T5" fmla="*/ 2147483646 h 332"/>
                <a:gd name="T6" fmla="*/ 2147483646 w 384"/>
                <a:gd name="T7" fmla="*/ 2147483646 h 332"/>
                <a:gd name="T8" fmla="*/ 2147483646 w 384"/>
                <a:gd name="T9" fmla="*/ 2147483646 h 332"/>
                <a:gd name="T10" fmla="*/ 2147483646 w 384"/>
                <a:gd name="T11" fmla="*/ 2147483646 h 332"/>
                <a:gd name="T12" fmla="*/ 2147483646 w 384"/>
                <a:gd name="T13" fmla="*/ 2147483646 h 332"/>
                <a:gd name="T14" fmla="*/ 2147483646 w 384"/>
                <a:gd name="T15" fmla="*/ 2147483646 h 332"/>
                <a:gd name="T16" fmla="*/ 2147483646 w 384"/>
                <a:gd name="T17" fmla="*/ 2147483646 h 332"/>
                <a:gd name="T18" fmla="*/ 2147483646 w 384"/>
                <a:gd name="T19" fmla="*/ 2147483646 h 332"/>
                <a:gd name="T20" fmla="*/ 2147483646 w 384"/>
                <a:gd name="T21" fmla="*/ 2147483646 h 332"/>
                <a:gd name="T22" fmla="*/ 2147483646 w 384"/>
                <a:gd name="T23" fmla="*/ 2147483646 h 332"/>
                <a:gd name="T24" fmla="*/ 2147483646 w 384"/>
                <a:gd name="T25" fmla="*/ 2147483646 h 332"/>
                <a:gd name="T26" fmla="*/ 2147483646 w 384"/>
                <a:gd name="T27" fmla="*/ 2147483646 h 332"/>
                <a:gd name="T28" fmla="*/ 2147483646 w 384"/>
                <a:gd name="T29" fmla="*/ 2147483646 h 332"/>
                <a:gd name="T30" fmla="*/ 2147483646 w 384"/>
                <a:gd name="T31" fmla="*/ 2147483646 h 332"/>
                <a:gd name="T32" fmla="*/ 2147483646 w 384"/>
                <a:gd name="T33" fmla="*/ 2147483646 h 332"/>
                <a:gd name="T34" fmla="*/ 2147483646 w 384"/>
                <a:gd name="T35" fmla="*/ 2147483646 h 332"/>
                <a:gd name="T36" fmla="*/ 2147483646 w 384"/>
                <a:gd name="T37" fmla="*/ 2147483646 h 332"/>
                <a:gd name="T38" fmla="*/ 2147483646 w 384"/>
                <a:gd name="T39" fmla="*/ 2147483646 h 332"/>
                <a:gd name="T40" fmla="*/ 2147483646 w 384"/>
                <a:gd name="T41" fmla="*/ 2147483646 h 332"/>
                <a:gd name="T42" fmla="*/ 0 w 384"/>
                <a:gd name="T43" fmla="*/ 2147483646 h 332"/>
                <a:gd name="T44" fmla="*/ 2147483646 w 384"/>
                <a:gd name="T45" fmla="*/ 2147483646 h 332"/>
                <a:gd name="T46" fmla="*/ 2147483646 w 384"/>
                <a:gd name="T47" fmla="*/ 2147483646 h 332"/>
                <a:gd name="T48" fmla="*/ 2147483646 w 384"/>
                <a:gd name="T49" fmla="*/ 2147483646 h 332"/>
                <a:gd name="T50" fmla="*/ 2147483646 w 384"/>
                <a:gd name="T51" fmla="*/ 2147483646 h 332"/>
                <a:gd name="T52" fmla="*/ 2147483646 w 384"/>
                <a:gd name="T53" fmla="*/ 2147483646 h 332"/>
                <a:gd name="T54" fmla="*/ 2147483646 w 384"/>
                <a:gd name="T55" fmla="*/ 2147483646 h 332"/>
                <a:gd name="T56" fmla="*/ 2147483646 w 384"/>
                <a:gd name="T57" fmla="*/ 2147483646 h 332"/>
                <a:gd name="T58" fmla="*/ 2147483646 w 384"/>
                <a:gd name="T59" fmla="*/ 2147483646 h 332"/>
                <a:gd name="T60" fmla="*/ 2147483646 w 384"/>
                <a:gd name="T61" fmla="*/ 2147483646 h 332"/>
                <a:gd name="T62" fmla="*/ 2147483646 w 384"/>
                <a:gd name="T63" fmla="*/ 2147483646 h 332"/>
                <a:gd name="T64" fmla="*/ 2147483646 w 384"/>
                <a:gd name="T65" fmla="*/ 2147483646 h 332"/>
                <a:gd name="T66" fmla="*/ 2147483646 w 384"/>
                <a:gd name="T67" fmla="*/ 2147483646 h 332"/>
                <a:gd name="T68" fmla="*/ 2147483646 w 384"/>
                <a:gd name="T69" fmla="*/ 2147483646 h 332"/>
                <a:gd name="T70" fmla="*/ 2147483646 w 384"/>
                <a:gd name="T71" fmla="*/ 2147483646 h 332"/>
                <a:gd name="T72" fmla="*/ 2147483646 w 384"/>
                <a:gd name="T73" fmla="*/ 2147483646 h 332"/>
                <a:gd name="T74" fmla="*/ 2147483646 w 384"/>
                <a:gd name="T75" fmla="*/ 2147483646 h 332"/>
                <a:gd name="T76" fmla="*/ 2147483646 w 384"/>
                <a:gd name="T77" fmla="*/ 2147483646 h 332"/>
                <a:gd name="T78" fmla="*/ 2147483646 w 384"/>
                <a:gd name="T79" fmla="*/ 2147483646 h 332"/>
                <a:gd name="T80" fmla="*/ 2147483646 w 384"/>
                <a:gd name="T81" fmla="*/ 2147483646 h 332"/>
                <a:gd name="T82" fmla="*/ 2147483646 w 384"/>
                <a:gd name="T83" fmla="*/ 2147483646 h 332"/>
                <a:gd name="T84" fmla="*/ 2147483646 w 384"/>
                <a:gd name="T85" fmla="*/ 2147483646 h 332"/>
                <a:gd name="T86" fmla="*/ 2147483646 w 384"/>
                <a:gd name="T87" fmla="*/ 2147483646 h 332"/>
                <a:gd name="T88" fmla="*/ 2147483646 w 384"/>
                <a:gd name="T89" fmla="*/ 2147483646 h 332"/>
                <a:gd name="T90" fmla="*/ 2147483646 w 384"/>
                <a:gd name="T91" fmla="*/ 2147483646 h 332"/>
                <a:gd name="T92" fmla="*/ 2147483646 w 384"/>
                <a:gd name="T93" fmla="*/ 2147483646 h 332"/>
                <a:gd name="T94" fmla="*/ 2147483646 w 384"/>
                <a:gd name="T95" fmla="*/ 2147483646 h 332"/>
                <a:gd name="T96" fmla="*/ 2147483646 w 384"/>
                <a:gd name="T97" fmla="*/ 2147483646 h 332"/>
                <a:gd name="T98" fmla="*/ 2147483646 w 384"/>
                <a:gd name="T99" fmla="*/ 2147483646 h 332"/>
                <a:gd name="T100" fmla="*/ 2147483646 w 384"/>
                <a:gd name="T101" fmla="*/ 2147483646 h 332"/>
                <a:gd name="T102" fmla="*/ 2147483646 w 384"/>
                <a:gd name="T103" fmla="*/ 2147483646 h 332"/>
                <a:gd name="T104" fmla="*/ 2147483646 w 384"/>
                <a:gd name="T105" fmla="*/ 2147483646 h 332"/>
                <a:gd name="T106" fmla="*/ 2147483646 w 384"/>
                <a:gd name="T107" fmla="*/ 2147483646 h 332"/>
                <a:gd name="T108" fmla="*/ 2147483646 w 384"/>
                <a:gd name="T109" fmla="*/ 2147483646 h 332"/>
                <a:gd name="T110" fmla="*/ 2147483646 w 384"/>
                <a:gd name="T111" fmla="*/ 2147483646 h 332"/>
                <a:gd name="T112" fmla="*/ 2147483646 w 384"/>
                <a:gd name="T113" fmla="*/ 2147483646 h 332"/>
                <a:gd name="T114" fmla="*/ 2147483646 w 384"/>
                <a:gd name="T115" fmla="*/ 2147483646 h 332"/>
                <a:gd name="T116" fmla="*/ 2147483646 w 384"/>
                <a:gd name="T117" fmla="*/ 2147483646 h 33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84" h="332">
                  <a:moveTo>
                    <a:pt x="300" y="6"/>
                  </a:moveTo>
                  <a:lnTo>
                    <a:pt x="296" y="4"/>
                  </a:lnTo>
                  <a:lnTo>
                    <a:pt x="288" y="8"/>
                  </a:lnTo>
                  <a:lnTo>
                    <a:pt x="284" y="14"/>
                  </a:lnTo>
                  <a:lnTo>
                    <a:pt x="280" y="22"/>
                  </a:lnTo>
                  <a:lnTo>
                    <a:pt x="276" y="24"/>
                  </a:lnTo>
                  <a:lnTo>
                    <a:pt x="272" y="26"/>
                  </a:lnTo>
                  <a:lnTo>
                    <a:pt x="268" y="24"/>
                  </a:lnTo>
                  <a:lnTo>
                    <a:pt x="264" y="20"/>
                  </a:lnTo>
                  <a:lnTo>
                    <a:pt x="262" y="20"/>
                  </a:lnTo>
                  <a:lnTo>
                    <a:pt x="260" y="12"/>
                  </a:lnTo>
                  <a:lnTo>
                    <a:pt x="260" y="10"/>
                  </a:lnTo>
                  <a:lnTo>
                    <a:pt x="258" y="0"/>
                  </a:lnTo>
                  <a:lnTo>
                    <a:pt x="254" y="0"/>
                  </a:lnTo>
                  <a:lnTo>
                    <a:pt x="252" y="0"/>
                  </a:lnTo>
                  <a:lnTo>
                    <a:pt x="250" y="8"/>
                  </a:lnTo>
                  <a:lnTo>
                    <a:pt x="250" y="20"/>
                  </a:lnTo>
                  <a:lnTo>
                    <a:pt x="248" y="20"/>
                  </a:lnTo>
                  <a:lnTo>
                    <a:pt x="240" y="34"/>
                  </a:lnTo>
                  <a:lnTo>
                    <a:pt x="238" y="36"/>
                  </a:lnTo>
                  <a:lnTo>
                    <a:pt x="236" y="36"/>
                  </a:lnTo>
                  <a:lnTo>
                    <a:pt x="216" y="34"/>
                  </a:lnTo>
                  <a:lnTo>
                    <a:pt x="216" y="36"/>
                  </a:lnTo>
                  <a:lnTo>
                    <a:pt x="208" y="44"/>
                  </a:lnTo>
                  <a:lnTo>
                    <a:pt x="212" y="50"/>
                  </a:lnTo>
                  <a:lnTo>
                    <a:pt x="206" y="58"/>
                  </a:lnTo>
                  <a:lnTo>
                    <a:pt x="188" y="58"/>
                  </a:lnTo>
                  <a:lnTo>
                    <a:pt x="188" y="56"/>
                  </a:lnTo>
                  <a:lnTo>
                    <a:pt x="188" y="54"/>
                  </a:lnTo>
                  <a:lnTo>
                    <a:pt x="184" y="52"/>
                  </a:lnTo>
                  <a:lnTo>
                    <a:pt x="182" y="58"/>
                  </a:lnTo>
                  <a:lnTo>
                    <a:pt x="180" y="60"/>
                  </a:lnTo>
                  <a:lnTo>
                    <a:pt x="168" y="60"/>
                  </a:lnTo>
                  <a:lnTo>
                    <a:pt x="160" y="54"/>
                  </a:lnTo>
                  <a:lnTo>
                    <a:pt x="160" y="52"/>
                  </a:lnTo>
                  <a:lnTo>
                    <a:pt x="160" y="50"/>
                  </a:lnTo>
                  <a:lnTo>
                    <a:pt x="146" y="48"/>
                  </a:lnTo>
                  <a:lnTo>
                    <a:pt x="136" y="52"/>
                  </a:lnTo>
                  <a:lnTo>
                    <a:pt x="132" y="56"/>
                  </a:lnTo>
                  <a:lnTo>
                    <a:pt x="148" y="74"/>
                  </a:lnTo>
                  <a:lnTo>
                    <a:pt x="168" y="80"/>
                  </a:lnTo>
                  <a:lnTo>
                    <a:pt x="170" y="82"/>
                  </a:lnTo>
                  <a:lnTo>
                    <a:pt x="180" y="92"/>
                  </a:lnTo>
                  <a:lnTo>
                    <a:pt x="176" y="108"/>
                  </a:lnTo>
                  <a:lnTo>
                    <a:pt x="176" y="110"/>
                  </a:lnTo>
                  <a:lnTo>
                    <a:pt x="162" y="120"/>
                  </a:lnTo>
                  <a:lnTo>
                    <a:pt x="162" y="122"/>
                  </a:lnTo>
                  <a:lnTo>
                    <a:pt x="160" y="122"/>
                  </a:lnTo>
                  <a:lnTo>
                    <a:pt x="138" y="128"/>
                  </a:lnTo>
                  <a:lnTo>
                    <a:pt x="124" y="130"/>
                  </a:lnTo>
                  <a:lnTo>
                    <a:pt x="114" y="126"/>
                  </a:lnTo>
                  <a:lnTo>
                    <a:pt x="110" y="126"/>
                  </a:lnTo>
                  <a:lnTo>
                    <a:pt x="104" y="134"/>
                  </a:lnTo>
                  <a:lnTo>
                    <a:pt x="94" y="142"/>
                  </a:lnTo>
                  <a:lnTo>
                    <a:pt x="92" y="142"/>
                  </a:lnTo>
                  <a:lnTo>
                    <a:pt x="78" y="148"/>
                  </a:lnTo>
                  <a:lnTo>
                    <a:pt x="60" y="142"/>
                  </a:lnTo>
                  <a:lnTo>
                    <a:pt x="24" y="144"/>
                  </a:lnTo>
                  <a:lnTo>
                    <a:pt x="16" y="146"/>
                  </a:lnTo>
                  <a:lnTo>
                    <a:pt x="16" y="148"/>
                  </a:lnTo>
                  <a:lnTo>
                    <a:pt x="8" y="148"/>
                  </a:lnTo>
                  <a:lnTo>
                    <a:pt x="0" y="160"/>
                  </a:lnTo>
                  <a:lnTo>
                    <a:pt x="0" y="172"/>
                  </a:lnTo>
                  <a:lnTo>
                    <a:pt x="8" y="192"/>
                  </a:lnTo>
                  <a:lnTo>
                    <a:pt x="18" y="196"/>
                  </a:lnTo>
                  <a:lnTo>
                    <a:pt x="22" y="200"/>
                  </a:lnTo>
                  <a:lnTo>
                    <a:pt x="28" y="192"/>
                  </a:lnTo>
                  <a:lnTo>
                    <a:pt x="28" y="190"/>
                  </a:lnTo>
                  <a:lnTo>
                    <a:pt x="30" y="190"/>
                  </a:lnTo>
                  <a:lnTo>
                    <a:pt x="42" y="188"/>
                  </a:lnTo>
                  <a:lnTo>
                    <a:pt x="44" y="188"/>
                  </a:lnTo>
                  <a:lnTo>
                    <a:pt x="56" y="192"/>
                  </a:lnTo>
                  <a:lnTo>
                    <a:pt x="68" y="220"/>
                  </a:lnTo>
                  <a:lnTo>
                    <a:pt x="66" y="220"/>
                  </a:lnTo>
                  <a:lnTo>
                    <a:pt x="62" y="236"/>
                  </a:lnTo>
                  <a:lnTo>
                    <a:pt x="58" y="244"/>
                  </a:lnTo>
                  <a:lnTo>
                    <a:pt x="58" y="246"/>
                  </a:lnTo>
                  <a:lnTo>
                    <a:pt x="52" y="260"/>
                  </a:lnTo>
                  <a:lnTo>
                    <a:pt x="52" y="276"/>
                  </a:lnTo>
                  <a:lnTo>
                    <a:pt x="62" y="286"/>
                  </a:lnTo>
                  <a:lnTo>
                    <a:pt x="76" y="296"/>
                  </a:lnTo>
                  <a:lnTo>
                    <a:pt x="76" y="298"/>
                  </a:lnTo>
                  <a:lnTo>
                    <a:pt x="78" y="298"/>
                  </a:lnTo>
                  <a:lnTo>
                    <a:pt x="68" y="320"/>
                  </a:lnTo>
                  <a:lnTo>
                    <a:pt x="66" y="332"/>
                  </a:lnTo>
                  <a:lnTo>
                    <a:pt x="68" y="330"/>
                  </a:lnTo>
                  <a:lnTo>
                    <a:pt x="70" y="330"/>
                  </a:lnTo>
                  <a:lnTo>
                    <a:pt x="78" y="326"/>
                  </a:lnTo>
                  <a:lnTo>
                    <a:pt x="92" y="318"/>
                  </a:lnTo>
                  <a:lnTo>
                    <a:pt x="108" y="320"/>
                  </a:lnTo>
                  <a:lnTo>
                    <a:pt x="110" y="320"/>
                  </a:lnTo>
                  <a:lnTo>
                    <a:pt x="134" y="330"/>
                  </a:lnTo>
                  <a:lnTo>
                    <a:pt x="160" y="330"/>
                  </a:lnTo>
                  <a:lnTo>
                    <a:pt x="168" y="320"/>
                  </a:lnTo>
                  <a:lnTo>
                    <a:pt x="182" y="312"/>
                  </a:lnTo>
                  <a:lnTo>
                    <a:pt x="196" y="302"/>
                  </a:lnTo>
                  <a:lnTo>
                    <a:pt x="196" y="300"/>
                  </a:lnTo>
                  <a:lnTo>
                    <a:pt x="206" y="298"/>
                  </a:lnTo>
                  <a:lnTo>
                    <a:pt x="216" y="290"/>
                  </a:lnTo>
                  <a:lnTo>
                    <a:pt x="228" y="274"/>
                  </a:lnTo>
                  <a:lnTo>
                    <a:pt x="246" y="280"/>
                  </a:lnTo>
                  <a:lnTo>
                    <a:pt x="248" y="280"/>
                  </a:lnTo>
                  <a:lnTo>
                    <a:pt x="248" y="282"/>
                  </a:lnTo>
                  <a:lnTo>
                    <a:pt x="252" y="290"/>
                  </a:lnTo>
                  <a:lnTo>
                    <a:pt x="256" y="292"/>
                  </a:lnTo>
                  <a:lnTo>
                    <a:pt x="266" y="292"/>
                  </a:lnTo>
                  <a:lnTo>
                    <a:pt x="268" y="292"/>
                  </a:lnTo>
                  <a:lnTo>
                    <a:pt x="274" y="292"/>
                  </a:lnTo>
                  <a:lnTo>
                    <a:pt x="276" y="292"/>
                  </a:lnTo>
                  <a:lnTo>
                    <a:pt x="276" y="294"/>
                  </a:lnTo>
                  <a:lnTo>
                    <a:pt x="288" y="298"/>
                  </a:lnTo>
                  <a:lnTo>
                    <a:pt x="292" y="298"/>
                  </a:lnTo>
                  <a:lnTo>
                    <a:pt x="294" y="296"/>
                  </a:lnTo>
                  <a:lnTo>
                    <a:pt x="296" y="290"/>
                  </a:lnTo>
                  <a:lnTo>
                    <a:pt x="296" y="288"/>
                  </a:lnTo>
                  <a:lnTo>
                    <a:pt x="302" y="284"/>
                  </a:lnTo>
                  <a:lnTo>
                    <a:pt x="312" y="276"/>
                  </a:lnTo>
                  <a:lnTo>
                    <a:pt x="314" y="276"/>
                  </a:lnTo>
                  <a:lnTo>
                    <a:pt x="322" y="276"/>
                  </a:lnTo>
                  <a:lnTo>
                    <a:pt x="324" y="268"/>
                  </a:lnTo>
                  <a:lnTo>
                    <a:pt x="330" y="262"/>
                  </a:lnTo>
                  <a:lnTo>
                    <a:pt x="336" y="258"/>
                  </a:lnTo>
                  <a:lnTo>
                    <a:pt x="342" y="256"/>
                  </a:lnTo>
                  <a:lnTo>
                    <a:pt x="346" y="252"/>
                  </a:lnTo>
                  <a:lnTo>
                    <a:pt x="348" y="252"/>
                  </a:lnTo>
                  <a:lnTo>
                    <a:pt x="352" y="248"/>
                  </a:lnTo>
                  <a:lnTo>
                    <a:pt x="352" y="246"/>
                  </a:lnTo>
                  <a:lnTo>
                    <a:pt x="354" y="246"/>
                  </a:lnTo>
                  <a:lnTo>
                    <a:pt x="366" y="244"/>
                  </a:lnTo>
                  <a:lnTo>
                    <a:pt x="374" y="244"/>
                  </a:lnTo>
                  <a:lnTo>
                    <a:pt x="376" y="240"/>
                  </a:lnTo>
                  <a:lnTo>
                    <a:pt x="380" y="236"/>
                  </a:lnTo>
                  <a:lnTo>
                    <a:pt x="384" y="228"/>
                  </a:lnTo>
                  <a:lnTo>
                    <a:pt x="382" y="228"/>
                  </a:lnTo>
                  <a:lnTo>
                    <a:pt x="376" y="218"/>
                  </a:lnTo>
                  <a:lnTo>
                    <a:pt x="372" y="206"/>
                  </a:lnTo>
                  <a:lnTo>
                    <a:pt x="372" y="204"/>
                  </a:lnTo>
                  <a:lnTo>
                    <a:pt x="376" y="188"/>
                  </a:lnTo>
                  <a:lnTo>
                    <a:pt x="376" y="180"/>
                  </a:lnTo>
                  <a:lnTo>
                    <a:pt x="380" y="174"/>
                  </a:lnTo>
                  <a:lnTo>
                    <a:pt x="380" y="160"/>
                  </a:lnTo>
                  <a:lnTo>
                    <a:pt x="378" y="158"/>
                  </a:lnTo>
                  <a:lnTo>
                    <a:pt x="372" y="156"/>
                  </a:lnTo>
                  <a:lnTo>
                    <a:pt x="348" y="166"/>
                  </a:lnTo>
                  <a:lnTo>
                    <a:pt x="348" y="140"/>
                  </a:lnTo>
                  <a:lnTo>
                    <a:pt x="350" y="136"/>
                  </a:lnTo>
                  <a:lnTo>
                    <a:pt x="356" y="132"/>
                  </a:lnTo>
                  <a:lnTo>
                    <a:pt x="372" y="120"/>
                  </a:lnTo>
                  <a:lnTo>
                    <a:pt x="366" y="92"/>
                  </a:lnTo>
                  <a:lnTo>
                    <a:pt x="366" y="84"/>
                  </a:lnTo>
                  <a:lnTo>
                    <a:pt x="366" y="78"/>
                  </a:lnTo>
                  <a:lnTo>
                    <a:pt x="368" y="74"/>
                  </a:lnTo>
                  <a:lnTo>
                    <a:pt x="372" y="68"/>
                  </a:lnTo>
                  <a:lnTo>
                    <a:pt x="372" y="64"/>
                  </a:lnTo>
                  <a:lnTo>
                    <a:pt x="364" y="64"/>
                  </a:lnTo>
                  <a:lnTo>
                    <a:pt x="360" y="64"/>
                  </a:lnTo>
                  <a:lnTo>
                    <a:pt x="356" y="76"/>
                  </a:lnTo>
                  <a:lnTo>
                    <a:pt x="352" y="80"/>
                  </a:lnTo>
                  <a:lnTo>
                    <a:pt x="348" y="82"/>
                  </a:lnTo>
                  <a:lnTo>
                    <a:pt x="346" y="82"/>
                  </a:lnTo>
                  <a:lnTo>
                    <a:pt x="338" y="76"/>
                  </a:lnTo>
                  <a:lnTo>
                    <a:pt x="336" y="76"/>
                  </a:lnTo>
                  <a:lnTo>
                    <a:pt x="336" y="74"/>
                  </a:lnTo>
                  <a:lnTo>
                    <a:pt x="334" y="68"/>
                  </a:lnTo>
                  <a:lnTo>
                    <a:pt x="332" y="60"/>
                  </a:lnTo>
                  <a:lnTo>
                    <a:pt x="332" y="64"/>
                  </a:lnTo>
                  <a:lnTo>
                    <a:pt x="316" y="64"/>
                  </a:lnTo>
                  <a:lnTo>
                    <a:pt x="316" y="60"/>
                  </a:lnTo>
                  <a:lnTo>
                    <a:pt x="312" y="52"/>
                  </a:lnTo>
                  <a:lnTo>
                    <a:pt x="312" y="40"/>
                  </a:lnTo>
                  <a:lnTo>
                    <a:pt x="304" y="24"/>
                  </a:lnTo>
                  <a:lnTo>
                    <a:pt x="304" y="12"/>
                  </a:lnTo>
                  <a:lnTo>
                    <a:pt x="300" y="6"/>
                  </a:lnTo>
                  <a:close/>
                </a:path>
              </a:pathLst>
            </a:custGeom>
            <a:grpFill/>
            <a:ln w="12700">
              <a:noFill/>
              <a:prstDash val="solid"/>
              <a:round/>
              <a:headEnd/>
              <a:tailEnd/>
            </a:ln>
            <a:extLst/>
          </p:spPr>
          <p:txBody>
            <a:bodyPr/>
            <a:lstStyle/>
            <a:p>
              <a:endParaRPr lang="zh-CN" altLang="en-US">
                <a:solidFill>
                  <a:schemeClr val="accent1"/>
                </a:solidFill>
              </a:endParaRPr>
            </a:p>
          </p:txBody>
        </p:sp>
        <p:sp>
          <p:nvSpPr>
            <p:cNvPr id="30" name="广西"/>
            <p:cNvSpPr>
              <a:spLocks/>
            </p:cNvSpPr>
            <p:nvPr/>
          </p:nvSpPr>
          <p:spPr bwMode="auto">
            <a:xfrm>
              <a:off x="4482487" y="5003229"/>
              <a:ext cx="898707" cy="683877"/>
            </a:xfrm>
            <a:custGeom>
              <a:avLst/>
              <a:gdLst>
                <a:gd name="T0" fmla="*/ 2147483646 w 502"/>
                <a:gd name="T1" fmla="*/ 2147483646 h 382"/>
                <a:gd name="T2" fmla="*/ 2147483646 w 502"/>
                <a:gd name="T3" fmla="*/ 2147483646 h 382"/>
                <a:gd name="T4" fmla="*/ 2147483646 w 502"/>
                <a:gd name="T5" fmla="*/ 2147483646 h 382"/>
                <a:gd name="T6" fmla="*/ 2147483646 w 502"/>
                <a:gd name="T7" fmla="*/ 2147483646 h 382"/>
                <a:gd name="T8" fmla="*/ 2147483646 w 502"/>
                <a:gd name="T9" fmla="*/ 2147483646 h 382"/>
                <a:gd name="T10" fmla="*/ 2147483646 w 502"/>
                <a:gd name="T11" fmla="*/ 2147483646 h 382"/>
                <a:gd name="T12" fmla="*/ 2147483646 w 502"/>
                <a:gd name="T13" fmla="*/ 2147483646 h 382"/>
                <a:gd name="T14" fmla="*/ 2147483646 w 502"/>
                <a:gd name="T15" fmla="*/ 2147483646 h 382"/>
                <a:gd name="T16" fmla="*/ 2147483646 w 502"/>
                <a:gd name="T17" fmla="*/ 2147483646 h 382"/>
                <a:gd name="T18" fmla="*/ 2147483646 w 502"/>
                <a:gd name="T19" fmla="*/ 2147483646 h 382"/>
                <a:gd name="T20" fmla="*/ 2147483646 w 502"/>
                <a:gd name="T21" fmla="*/ 2147483646 h 382"/>
                <a:gd name="T22" fmla="*/ 2147483646 w 502"/>
                <a:gd name="T23" fmla="*/ 2147483646 h 382"/>
                <a:gd name="T24" fmla="*/ 2147483646 w 502"/>
                <a:gd name="T25" fmla="*/ 2147483646 h 382"/>
                <a:gd name="T26" fmla="*/ 2147483646 w 502"/>
                <a:gd name="T27" fmla="*/ 2147483646 h 382"/>
                <a:gd name="T28" fmla="*/ 2147483646 w 502"/>
                <a:gd name="T29" fmla="*/ 2147483646 h 382"/>
                <a:gd name="T30" fmla="*/ 2147483646 w 502"/>
                <a:gd name="T31" fmla="*/ 2147483646 h 382"/>
                <a:gd name="T32" fmla="*/ 2147483646 w 502"/>
                <a:gd name="T33" fmla="*/ 2147483646 h 382"/>
                <a:gd name="T34" fmla="*/ 2147483646 w 502"/>
                <a:gd name="T35" fmla="*/ 2147483646 h 382"/>
                <a:gd name="T36" fmla="*/ 2147483646 w 502"/>
                <a:gd name="T37" fmla="*/ 2147483646 h 382"/>
                <a:gd name="T38" fmla="*/ 2147483646 w 502"/>
                <a:gd name="T39" fmla="*/ 2147483646 h 382"/>
                <a:gd name="T40" fmla="*/ 2147483646 w 502"/>
                <a:gd name="T41" fmla="*/ 2147483646 h 382"/>
                <a:gd name="T42" fmla="*/ 2147483646 w 502"/>
                <a:gd name="T43" fmla="*/ 2147483646 h 382"/>
                <a:gd name="T44" fmla="*/ 2147483646 w 502"/>
                <a:gd name="T45" fmla="*/ 2147483646 h 382"/>
                <a:gd name="T46" fmla="*/ 2147483646 w 502"/>
                <a:gd name="T47" fmla="*/ 2147483646 h 382"/>
                <a:gd name="T48" fmla="*/ 2147483646 w 502"/>
                <a:gd name="T49" fmla="*/ 2147483646 h 382"/>
                <a:gd name="T50" fmla="*/ 2147483646 w 502"/>
                <a:gd name="T51" fmla="*/ 2147483646 h 382"/>
                <a:gd name="T52" fmla="*/ 2147483646 w 502"/>
                <a:gd name="T53" fmla="*/ 2147483646 h 382"/>
                <a:gd name="T54" fmla="*/ 2147483646 w 502"/>
                <a:gd name="T55" fmla="*/ 2147483646 h 382"/>
                <a:gd name="T56" fmla="*/ 2147483646 w 502"/>
                <a:gd name="T57" fmla="*/ 2147483646 h 382"/>
                <a:gd name="T58" fmla="*/ 2147483646 w 502"/>
                <a:gd name="T59" fmla="*/ 2147483646 h 382"/>
                <a:gd name="T60" fmla="*/ 2147483646 w 502"/>
                <a:gd name="T61" fmla="*/ 2147483646 h 382"/>
                <a:gd name="T62" fmla="*/ 2147483646 w 502"/>
                <a:gd name="T63" fmla="*/ 2147483646 h 382"/>
                <a:gd name="T64" fmla="*/ 2147483646 w 502"/>
                <a:gd name="T65" fmla="*/ 2147483646 h 382"/>
                <a:gd name="T66" fmla="*/ 2147483646 w 502"/>
                <a:gd name="T67" fmla="*/ 2147483646 h 382"/>
                <a:gd name="T68" fmla="*/ 2147483646 w 502"/>
                <a:gd name="T69" fmla="*/ 2147483646 h 382"/>
                <a:gd name="T70" fmla="*/ 2147483646 w 502"/>
                <a:gd name="T71" fmla="*/ 2147483646 h 382"/>
                <a:gd name="T72" fmla="*/ 2147483646 w 502"/>
                <a:gd name="T73" fmla="*/ 2147483646 h 382"/>
                <a:gd name="T74" fmla="*/ 2147483646 w 502"/>
                <a:gd name="T75" fmla="*/ 2147483646 h 382"/>
                <a:gd name="T76" fmla="*/ 2147483646 w 502"/>
                <a:gd name="T77" fmla="*/ 2147483646 h 382"/>
                <a:gd name="T78" fmla="*/ 2147483646 w 502"/>
                <a:gd name="T79" fmla="*/ 2147483646 h 382"/>
                <a:gd name="T80" fmla="*/ 2147483646 w 502"/>
                <a:gd name="T81" fmla="*/ 2147483646 h 382"/>
                <a:gd name="T82" fmla="*/ 2147483646 w 502"/>
                <a:gd name="T83" fmla="*/ 2147483646 h 382"/>
                <a:gd name="T84" fmla="*/ 2147483646 w 502"/>
                <a:gd name="T85" fmla="*/ 2147483646 h 382"/>
                <a:gd name="T86" fmla="*/ 2147483646 w 502"/>
                <a:gd name="T87" fmla="*/ 2147483646 h 382"/>
                <a:gd name="T88" fmla="*/ 2147483646 w 502"/>
                <a:gd name="T89" fmla="*/ 2147483646 h 382"/>
                <a:gd name="T90" fmla="*/ 2147483646 w 502"/>
                <a:gd name="T91" fmla="*/ 2147483646 h 382"/>
                <a:gd name="T92" fmla="*/ 2147483646 w 502"/>
                <a:gd name="T93" fmla="*/ 2147483646 h 382"/>
                <a:gd name="T94" fmla="*/ 2147483646 w 502"/>
                <a:gd name="T95" fmla="*/ 2147483646 h 382"/>
                <a:gd name="T96" fmla="*/ 2147483646 w 502"/>
                <a:gd name="T97" fmla="*/ 2147483646 h 382"/>
                <a:gd name="T98" fmla="*/ 2147483646 w 502"/>
                <a:gd name="T99" fmla="*/ 2147483646 h 382"/>
                <a:gd name="T100" fmla="*/ 2147483646 w 502"/>
                <a:gd name="T101" fmla="*/ 2147483646 h 382"/>
                <a:gd name="T102" fmla="*/ 2147483646 w 502"/>
                <a:gd name="T103" fmla="*/ 2147483646 h 382"/>
                <a:gd name="T104" fmla="*/ 2147483646 w 502"/>
                <a:gd name="T105" fmla="*/ 2147483646 h 382"/>
                <a:gd name="T106" fmla="*/ 2147483646 w 502"/>
                <a:gd name="T107" fmla="*/ 2147483646 h 382"/>
                <a:gd name="T108" fmla="*/ 2147483646 w 502"/>
                <a:gd name="T109" fmla="*/ 2147483646 h 382"/>
                <a:gd name="T110" fmla="*/ 2147483646 w 502"/>
                <a:gd name="T111" fmla="*/ 2147483646 h 38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02" h="382">
                  <a:moveTo>
                    <a:pt x="402" y="8"/>
                  </a:moveTo>
                  <a:lnTo>
                    <a:pt x="402" y="10"/>
                  </a:lnTo>
                  <a:lnTo>
                    <a:pt x="404" y="12"/>
                  </a:lnTo>
                  <a:lnTo>
                    <a:pt x="394" y="28"/>
                  </a:lnTo>
                  <a:lnTo>
                    <a:pt x="386" y="34"/>
                  </a:lnTo>
                  <a:lnTo>
                    <a:pt x="378" y="36"/>
                  </a:lnTo>
                  <a:lnTo>
                    <a:pt x="376" y="36"/>
                  </a:lnTo>
                  <a:lnTo>
                    <a:pt x="368" y="30"/>
                  </a:lnTo>
                  <a:lnTo>
                    <a:pt x="360" y="32"/>
                  </a:lnTo>
                  <a:lnTo>
                    <a:pt x="344" y="44"/>
                  </a:lnTo>
                  <a:lnTo>
                    <a:pt x="340" y="44"/>
                  </a:lnTo>
                  <a:lnTo>
                    <a:pt x="336" y="42"/>
                  </a:lnTo>
                  <a:lnTo>
                    <a:pt x="328" y="32"/>
                  </a:lnTo>
                  <a:lnTo>
                    <a:pt x="322" y="42"/>
                  </a:lnTo>
                  <a:lnTo>
                    <a:pt x="316" y="48"/>
                  </a:lnTo>
                  <a:lnTo>
                    <a:pt x="306" y="48"/>
                  </a:lnTo>
                  <a:lnTo>
                    <a:pt x="294" y="52"/>
                  </a:lnTo>
                  <a:lnTo>
                    <a:pt x="282" y="60"/>
                  </a:lnTo>
                  <a:lnTo>
                    <a:pt x="278" y="60"/>
                  </a:lnTo>
                  <a:lnTo>
                    <a:pt x="274" y="64"/>
                  </a:lnTo>
                  <a:lnTo>
                    <a:pt x="270" y="70"/>
                  </a:lnTo>
                  <a:lnTo>
                    <a:pt x="270" y="72"/>
                  </a:lnTo>
                  <a:lnTo>
                    <a:pt x="270" y="74"/>
                  </a:lnTo>
                  <a:lnTo>
                    <a:pt x="276" y="82"/>
                  </a:lnTo>
                  <a:lnTo>
                    <a:pt x="254" y="80"/>
                  </a:lnTo>
                  <a:lnTo>
                    <a:pt x="242" y="90"/>
                  </a:lnTo>
                  <a:lnTo>
                    <a:pt x="240" y="94"/>
                  </a:lnTo>
                  <a:lnTo>
                    <a:pt x="238" y="100"/>
                  </a:lnTo>
                  <a:lnTo>
                    <a:pt x="236" y="102"/>
                  </a:lnTo>
                  <a:lnTo>
                    <a:pt x="224" y="102"/>
                  </a:lnTo>
                  <a:lnTo>
                    <a:pt x="210" y="96"/>
                  </a:lnTo>
                  <a:lnTo>
                    <a:pt x="206" y="96"/>
                  </a:lnTo>
                  <a:lnTo>
                    <a:pt x="194" y="98"/>
                  </a:lnTo>
                  <a:lnTo>
                    <a:pt x="190" y="96"/>
                  </a:lnTo>
                  <a:lnTo>
                    <a:pt x="186" y="94"/>
                  </a:lnTo>
                  <a:lnTo>
                    <a:pt x="178" y="84"/>
                  </a:lnTo>
                  <a:lnTo>
                    <a:pt x="170" y="80"/>
                  </a:lnTo>
                  <a:lnTo>
                    <a:pt x="162" y="92"/>
                  </a:lnTo>
                  <a:lnTo>
                    <a:pt x="160" y="92"/>
                  </a:lnTo>
                  <a:lnTo>
                    <a:pt x="150" y="100"/>
                  </a:lnTo>
                  <a:lnTo>
                    <a:pt x="148" y="100"/>
                  </a:lnTo>
                  <a:lnTo>
                    <a:pt x="148" y="102"/>
                  </a:lnTo>
                  <a:lnTo>
                    <a:pt x="146" y="102"/>
                  </a:lnTo>
                  <a:lnTo>
                    <a:pt x="138" y="104"/>
                  </a:lnTo>
                  <a:lnTo>
                    <a:pt x="126" y="116"/>
                  </a:lnTo>
                  <a:lnTo>
                    <a:pt x="112" y="122"/>
                  </a:lnTo>
                  <a:lnTo>
                    <a:pt x="102" y="134"/>
                  </a:lnTo>
                  <a:lnTo>
                    <a:pt x="70" y="134"/>
                  </a:lnTo>
                  <a:lnTo>
                    <a:pt x="46" y="124"/>
                  </a:lnTo>
                  <a:lnTo>
                    <a:pt x="32" y="124"/>
                  </a:lnTo>
                  <a:lnTo>
                    <a:pt x="20" y="130"/>
                  </a:lnTo>
                  <a:lnTo>
                    <a:pt x="18" y="130"/>
                  </a:lnTo>
                  <a:lnTo>
                    <a:pt x="10" y="132"/>
                  </a:lnTo>
                  <a:lnTo>
                    <a:pt x="2" y="138"/>
                  </a:lnTo>
                  <a:lnTo>
                    <a:pt x="0" y="142"/>
                  </a:lnTo>
                  <a:lnTo>
                    <a:pt x="0" y="152"/>
                  </a:lnTo>
                  <a:lnTo>
                    <a:pt x="4" y="158"/>
                  </a:lnTo>
                  <a:lnTo>
                    <a:pt x="22" y="152"/>
                  </a:lnTo>
                  <a:lnTo>
                    <a:pt x="30" y="154"/>
                  </a:lnTo>
                  <a:lnTo>
                    <a:pt x="40" y="158"/>
                  </a:lnTo>
                  <a:lnTo>
                    <a:pt x="42" y="158"/>
                  </a:lnTo>
                  <a:lnTo>
                    <a:pt x="42" y="160"/>
                  </a:lnTo>
                  <a:lnTo>
                    <a:pt x="42" y="186"/>
                  </a:lnTo>
                  <a:lnTo>
                    <a:pt x="46" y="188"/>
                  </a:lnTo>
                  <a:lnTo>
                    <a:pt x="64" y="188"/>
                  </a:lnTo>
                  <a:lnTo>
                    <a:pt x="74" y="184"/>
                  </a:lnTo>
                  <a:lnTo>
                    <a:pt x="76" y="184"/>
                  </a:lnTo>
                  <a:lnTo>
                    <a:pt x="86" y="180"/>
                  </a:lnTo>
                  <a:lnTo>
                    <a:pt x="94" y="176"/>
                  </a:lnTo>
                  <a:lnTo>
                    <a:pt x="98" y="176"/>
                  </a:lnTo>
                  <a:lnTo>
                    <a:pt x="100" y="178"/>
                  </a:lnTo>
                  <a:lnTo>
                    <a:pt x="104" y="188"/>
                  </a:lnTo>
                  <a:lnTo>
                    <a:pt x="106" y="216"/>
                  </a:lnTo>
                  <a:lnTo>
                    <a:pt x="106" y="218"/>
                  </a:lnTo>
                  <a:lnTo>
                    <a:pt x="92" y="232"/>
                  </a:lnTo>
                  <a:lnTo>
                    <a:pt x="92" y="234"/>
                  </a:lnTo>
                  <a:lnTo>
                    <a:pt x="74" y="242"/>
                  </a:lnTo>
                  <a:lnTo>
                    <a:pt x="70" y="248"/>
                  </a:lnTo>
                  <a:lnTo>
                    <a:pt x="72" y="252"/>
                  </a:lnTo>
                  <a:lnTo>
                    <a:pt x="106" y="256"/>
                  </a:lnTo>
                  <a:lnTo>
                    <a:pt x="108" y="258"/>
                  </a:lnTo>
                  <a:lnTo>
                    <a:pt x="122" y="266"/>
                  </a:lnTo>
                  <a:lnTo>
                    <a:pt x="152" y="264"/>
                  </a:lnTo>
                  <a:lnTo>
                    <a:pt x="152" y="268"/>
                  </a:lnTo>
                  <a:lnTo>
                    <a:pt x="154" y="284"/>
                  </a:lnTo>
                  <a:lnTo>
                    <a:pt x="154" y="286"/>
                  </a:lnTo>
                  <a:lnTo>
                    <a:pt x="140" y="300"/>
                  </a:lnTo>
                  <a:lnTo>
                    <a:pt x="140" y="312"/>
                  </a:lnTo>
                  <a:lnTo>
                    <a:pt x="142" y="320"/>
                  </a:lnTo>
                  <a:lnTo>
                    <a:pt x="144" y="326"/>
                  </a:lnTo>
                  <a:lnTo>
                    <a:pt x="150" y="330"/>
                  </a:lnTo>
                  <a:lnTo>
                    <a:pt x="174" y="344"/>
                  </a:lnTo>
                  <a:lnTo>
                    <a:pt x="194" y="356"/>
                  </a:lnTo>
                  <a:lnTo>
                    <a:pt x="212" y="348"/>
                  </a:lnTo>
                  <a:lnTo>
                    <a:pt x="214" y="348"/>
                  </a:lnTo>
                  <a:lnTo>
                    <a:pt x="216" y="348"/>
                  </a:lnTo>
                  <a:lnTo>
                    <a:pt x="242" y="368"/>
                  </a:lnTo>
                  <a:lnTo>
                    <a:pt x="246" y="368"/>
                  </a:lnTo>
                  <a:lnTo>
                    <a:pt x="252" y="360"/>
                  </a:lnTo>
                  <a:lnTo>
                    <a:pt x="254" y="360"/>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4"/>
                  </a:lnTo>
                  <a:lnTo>
                    <a:pt x="416" y="274"/>
                  </a:lnTo>
                  <a:lnTo>
                    <a:pt x="458" y="252"/>
                  </a:lnTo>
                  <a:lnTo>
                    <a:pt x="456" y="230"/>
                  </a:lnTo>
                  <a:lnTo>
                    <a:pt x="456" y="228"/>
                  </a:lnTo>
                  <a:lnTo>
                    <a:pt x="464" y="212"/>
                  </a:lnTo>
                  <a:lnTo>
                    <a:pt x="466" y="210"/>
                  </a:lnTo>
                  <a:lnTo>
                    <a:pt x="478" y="180"/>
                  </a:lnTo>
                  <a:lnTo>
                    <a:pt x="490" y="168"/>
                  </a:lnTo>
                  <a:lnTo>
                    <a:pt x="496" y="156"/>
                  </a:lnTo>
                  <a:lnTo>
                    <a:pt x="502" y="146"/>
                  </a:lnTo>
                  <a:lnTo>
                    <a:pt x="496" y="134"/>
                  </a:lnTo>
                  <a:lnTo>
                    <a:pt x="496" y="132"/>
                  </a:lnTo>
                  <a:lnTo>
                    <a:pt x="496" y="120"/>
                  </a:lnTo>
                  <a:lnTo>
                    <a:pt x="490" y="120"/>
                  </a:lnTo>
                  <a:lnTo>
                    <a:pt x="478" y="126"/>
                  </a:lnTo>
                  <a:lnTo>
                    <a:pt x="472" y="128"/>
                  </a:lnTo>
                  <a:lnTo>
                    <a:pt x="468" y="128"/>
                  </a:lnTo>
                  <a:lnTo>
                    <a:pt x="460" y="126"/>
                  </a:lnTo>
                  <a:lnTo>
                    <a:pt x="454" y="122"/>
                  </a:lnTo>
                  <a:lnTo>
                    <a:pt x="452" y="118"/>
                  </a:lnTo>
                  <a:lnTo>
                    <a:pt x="450" y="114"/>
                  </a:lnTo>
                  <a:lnTo>
                    <a:pt x="452" y="98"/>
                  </a:lnTo>
                  <a:lnTo>
                    <a:pt x="446" y="98"/>
                  </a:lnTo>
                  <a:lnTo>
                    <a:pt x="442" y="102"/>
                  </a:lnTo>
                  <a:lnTo>
                    <a:pt x="432" y="112"/>
                  </a:lnTo>
                  <a:lnTo>
                    <a:pt x="428" y="114"/>
                  </a:lnTo>
                  <a:lnTo>
                    <a:pt x="424" y="114"/>
                  </a:lnTo>
                  <a:lnTo>
                    <a:pt x="422" y="108"/>
                  </a:lnTo>
                  <a:lnTo>
                    <a:pt x="422" y="100"/>
                  </a:lnTo>
                  <a:lnTo>
                    <a:pt x="422" y="92"/>
                  </a:lnTo>
                  <a:lnTo>
                    <a:pt x="424" y="88"/>
                  </a:lnTo>
                  <a:lnTo>
                    <a:pt x="426" y="86"/>
                  </a:lnTo>
                  <a:lnTo>
                    <a:pt x="428" y="86"/>
                  </a:lnTo>
                  <a:lnTo>
                    <a:pt x="444" y="58"/>
                  </a:lnTo>
                  <a:lnTo>
                    <a:pt x="448" y="48"/>
                  </a:lnTo>
                  <a:lnTo>
                    <a:pt x="450" y="36"/>
                  </a:lnTo>
                  <a:lnTo>
                    <a:pt x="442" y="28"/>
                  </a:lnTo>
                  <a:lnTo>
                    <a:pt x="440" y="22"/>
                  </a:lnTo>
                  <a:lnTo>
                    <a:pt x="440" y="12"/>
                  </a:lnTo>
                  <a:lnTo>
                    <a:pt x="440" y="8"/>
                  </a:lnTo>
                  <a:lnTo>
                    <a:pt x="438" y="4"/>
                  </a:lnTo>
                  <a:lnTo>
                    <a:pt x="434" y="0"/>
                  </a:lnTo>
                  <a:lnTo>
                    <a:pt x="432" y="2"/>
                  </a:lnTo>
                  <a:lnTo>
                    <a:pt x="430" y="6"/>
                  </a:lnTo>
                  <a:lnTo>
                    <a:pt x="426" y="8"/>
                  </a:lnTo>
                  <a:lnTo>
                    <a:pt x="422" y="10"/>
                  </a:lnTo>
                  <a:lnTo>
                    <a:pt x="416" y="8"/>
                  </a:lnTo>
                  <a:lnTo>
                    <a:pt x="410" y="8"/>
                  </a:lnTo>
                  <a:lnTo>
                    <a:pt x="402" y="8"/>
                  </a:lnTo>
                  <a:close/>
                </a:path>
              </a:pathLst>
            </a:custGeom>
            <a:grpFill/>
            <a:ln w="12700">
              <a:noFill/>
              <a:prstDash val="solid"/>
              <a:round/>
              <a:headEnd/>
              <a:tailEnd/>
            </a:ln>
            <a:extLst/>
          </p:spPr>
          <p:txBody>
            <a:bodyPr/>
            <a:lstStyle/>
            <a:p>
              <a:endParaRPr lang="zh-CN" altLang="en-US">
                <a:solidFill>
                  <a:schemeClr val="accent1"/>
                </a:solidFill>
              </a:endParaRPr>
            </a:p>
          </p:txBody>
        </p:sp>
        <p:sp>
          <p:nvSpPr>
            <p:cNvPr id="31" name="重庆"/>
            <p:cNvSpPr>
              <a:spLocks/>
            </p:cNvSpPr>
            <p:nvPr/>
          </p:nvSpPr>
          <p:spPr bwMode="auto">
            <a:xfrm>
              <a:off x="4607805" y="4251323"/>
              <a:ext cx="508432" cy="515593"/>
            </a:xfrm>
            <a:custGeom>
              <a:avLst/>
              <a:gdLst>
                <a:gd name="T0" fmla="*/ 2147483646 w 284"/>
                <a:gd name="T1" fmla="*/ 2147483646 h 288"/>
                <a:gd name="T2" fmla="*/ 2147483646 w 284"/>
                <a:gd name="T3" fmla="*/ 2147483646 h 288"/>
                <a:gd name="T4" fmla="*/ 2147483646 w 284"/>
                <a:gd name="T5" fmla="*/ 2147483646 h 288"/>
                <a:gd name="T6" fmla="*/ 2147483646 w 284"/>
                <a:gd name="T7" fmla="*/ 2147483646 h 288"/>
                <a:gd name="T8" fmla="*/ 2147483646 w 284"/>
                <a:gd name="T9" fmla="*/ 2147483646 h 288"/>
                <a:gd name="T10" fmla="*/ 2147483646 w 284"/>
                <a:gd name="T11" fmla="*/ 2147483646 h 288"/>
                <a:gd name="T12" fmla="*/ 2147483646 w 284"/>
                <a:gd name="T13" fmla="*/ 2147483646 h 288"/>
                <a:gd name="T14" fmla="*/ 2147483646 w 284"/>
                <a:gd name="T15" fmla="*/ 2147483646 h 288"/>
                <a:gd name="T16" fmla="*/ 2147483646 w 284"/>
                <a:gd name="T17" fmla="*/ 2147483646 h 288"/>
                <a:gd name="T18" fmla="*/ 2147483646 w 284"/>
                <a:gd name="T19" fmla="*/ 2147483646 h 288"/>
                <a:gd name="T20" fmla="*/ 2147483646 w 284"/>
                <a:gd name="T21" fmla="*/ 2147483646 h 288"/>
                <a:gd name="T22" fmla="*/ 2147483646 w 284"/>
                <a:gd name="T23" fmla="*/ 2147483646 h 288"/>
                <a:gd name="T24" fmla="*/ 2147483646 w 284"/>
                <a:gd name="T25" fmla="*/ 2147483646 h 288"/>
                <a:gd name="T26" fmla="*/ 2147483646 w 284"/>
                <a:gd name="T27" fmla="*/ 2147483646 h 288"/>
                <a:gd name="T28" fmla="*/ 2147483646 w 284"/>
                <a:gd name="T29" fmla="*/ 2147483646 h 288"/>
                <a:gd name="T30" fmla="*/ 2147483646 w 284"/>
                <a:gd name="T31" fmla="*/ 2147483646 h 288"/>
                <a:gd name="T32" fmla="*/ 2147483646 w 284"/>
                <a:gd name="T33" fmla="*/ 2147483646 h 288"/>
                <a:gd name="T34" fmla="*/ 2147483646 w 284"/>
                <a:gd name="T35" fmla="*/ 2147483646 h 288"/>
                <a:gd name="T36" fmla="*/ 2147483646 w 284"/>
                <a:gd name="T37" fmla="*/ 2147483646 h 288"/>
                <a:gd name="T38" fmla="*/ 2147483646 w 284"/>
                <a:gd name="T39" fmla="*/ 2147483646 h 288"/>
                <a:gd name="T40" fmla="*/ 2147483646 w 284"/>
                <a:gd name="T41" fmla="*/ 2147483646 h 288"/>
                <a:gd name="T42" fmla="*/ 2147483646 w 284"/>
                <a:gd name="T43" fmla="*/ 2147483646 h 288"/>
                <a:gd name="T44" fmla="*/ 2147483646 w 284"/>
                <a:gd name="T45" fmla="*/ 2147483646 h 288"/>
                <a:gd name="T46" fmla="*/ 2147483646 w 284"/>
                <a:gd name="T47" fmla="*/ 2147483646 h 288"/>
                <a:gd name="T48" fmla="*/ 2147483646 w 284"/>
                <a:gd name="T49" fmla="*/ 2147483646 h 288"/>
                <a:gd name="T50" fmla="*/ 2147483646 w 284"/>
                <a:gd name="T51" fmla="*/ 2147483646 h 288"/>
                <a:gd name="T52" fmla="*/ 2147483646 w 284"/>
                <a:gd name="T53" fmla="*/ 2147483646 h 288"/>
                <a:gd name="T54" fmla="*/ 2147483646 w 284"/>
                <a:gd name="T55" fmla="*/ 2147483646 h 288"/>
                <a:gd name="T56" fmla="*/ 2147483646 w 284"/>
                <a:gd name="T57" fmla="*/ 2147483646 h 288"/>
                <a:gd name="T58" fmla="*/ 2147483646 w 284"/>
                <a:gd name="T59" fmla="*/ 2147483646 h 288"/>
                <a:gd name="T60" fmla="*/ 2147483646 w 284"/>
                <a:gd name="T61" fmla="*/ 2147483646 h 288"/>
                <a:gd name="T62" fmla="*/ 2147483646 w 284"/>
                <a:gd name="T63" fmla="*/ 2147483646 h 288"/>
                <a:gd name="T64" fmla="*/ 2147483646 w 284"/>
                <a:gd name="T65" fmla="*/ 2147483646 h 288"/>
                <a:gd name="T66" fmla="*/ 2147483646 w 284"/>
                <a:gd name="T67" fmla="*/ 2147483646 h 288"/>
                <a:gd name="T68" fmla="*/ 2147483646 w 284"/>
                <a:gd name="T69" fmla="*/ 2147483646 h 288"/>
                <a:gd name="T70" fmla="*/ 2147483646 w 284"/>
                <a:gd name="T71" fmla="*/ 2147483646 h 288"/>
                <a:gd name="T72" fmla="*/ 2147483646 w 284"/>
                <a:gd name="T73" fmla="*/ 2147483646 h 288"/>
                <a:gd name="T74" fmla="*/ 2147483646 w 284"/>
                <a:gd name="T75" fmla="*/ 2147483646 h 288"/>
                <a:gd name="T76" fmla="*/ 2147483646 w 284"/>
                <a:gd name="T77" fmla="*/ 2147483646 h 288"/>
                <a:gd name="T78" fmla="*/ 2147483646 w 284"/>
                <a:gd name="T79" fmla="*/ 2147483646 h 288"/>
                <a:gd name="T80" fmla="*/ 2147483646 w 284"/>
                <a:gd name="T81" fmla="*/ 2147483646 h 288"/>
                <a:gd name="T82" fmla="*/ 2147483646 w 284"/>
                <a:gd name="T83" fmla="*/ 2147483646 h 288"/>
                <a:gd name="T84" fmla="*/ 2147483646 w 284"/>
                <a:gd name="T85" fmla="*/ 2147483646 h 288"/>
                <a:gd name="T86" fmla="*/ 2147483646 w 284"/>
                <a:gd name="T87" fmla="*/ 2147483646 h 288"/>
                <a:gd name="T88" fmla="*/ 2147483646 w 284"/>
                <a:gd name="T89" fmla="*/ 2147483646 h 288"/>
                <a:gd name="T90" fmla="*/ 2147483646 w 284"/>
                <a:gd name="T91" fmla="*/ 2147483646 h 288"/>
                <a:gd name="T92" fmla="*/ 2147483646 w 284"/>
                <a:gd name="T93" fmla="*/ 2147483646 h 288"/>
                <a:gd name="T94" fmla="*/ 2147483646 w 284"/>
                <a:gd name="T95" fmla="*/ 2147483646 h 288"/>
                <a:gd name="T96" fmla="*/ 2147483646 w 284"/>
                <a:gd name="T97" fmla="*/ 2147483646 h 288"/>
                <a:gd name="T98" fmla="*/ 2147483646 w 284"/>
                <a:gd name="T99" fmla="*/ 2147483646 h 288"/>
                <a:gd name="T100" fmla="*/ 2147483646 w 284"/>
                <a:gd name="T101" fmla="*/ 2147483646 h 288"/>
                <a:gd name="T102" fmla="*/ 2147483646 w 284"/>
                <a:gd name="T103" fmla="*/ 2147483646 h 28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4" h="288">
                  <a:moveTo>
                    <a:pt x="284" y="58"/>
                  </a:moveTo>
                  <a:lnTo>
                    <a:pt x="278" y="44"/>
                  </a:lnTo>
                  <a:lnTo>
                    <a:pt x="268" y="32"/>
                  </a:lnTo>
                  <a:lnTo>
                    <a:pt x="260" y="30"/>
                  </a:lnTo>
                  <a:lnTo>
                    <a:pt x="258" y="30"/>
                  </a:lnTo>
                  <a:lnTo>
                    <a:pt x="258" y="28"/>
                  </a:lnTo>
                  <a:lnTo>
                    <a:pt x="250" y="24"/>
                  </a:lnTo>
                  <a:lnTo>
                    <a:pt x="248" y="24"/>
                  </a:lnTo>
                  <a:lnTo>
                    <a:pt x="244" y="26"/>
                  </a:lnTo>
                  <a:lnTo>
                    <a:pt x="234" y="28"/>
                  </a:lnTo>
                  <a:lnTo>
                    <a:pt x="232" y="26"/>
                  </a:lnTo>
                  <a:lnTo>
                    <a:pt x="222" y="22"/>
                  </a:lnTo>
                  <a:lnTo>
                    <a:pt x="220" y="22"/>
                  </a:lnTo>
                  <a:lnTo>
                    <a:pt x="220" y="20"/>
                  </a:lnTo>
                  <a:lnTo>
                    <a:pt x="212" y="12"/>
                  </a:lnTo>
                  <a:lnTo>
                    <a:pt x="204" y="4"/>
                  </a:lnTo>
                  <a:lnTo>
                    <a:pt x="196" y="0"/>
                  </a:lnTo>
                  <a:lnTo>
                    <a:pt x="188" y="8"/>
                  </a:lnTo>
                  <a:lnTo>
                    <a:pt x="176" y="16"/>
                  </a:lnTo>
                  <a:lnTo>
                    <a:pt x="172" y="40"/>
                  </a:lnTo>
                  <a:lnTo>
                    <a:pt x="162" y="58"/>
                  </a:lnTo>
                  <a:lnTo>
                    <a:pt x="162" y="60"/>
                  </a:lnTo>
                  <a:lnTo>
                    <a:pt x="154" y="68"/>
                  </a:lnTo>
                  <a:lnTo>
                    <a:pt x="144" y="86"/>
                  </a:lnTo>
                  <a:lnTo>
                    <a:pt x="144" y="88"/>
                  </a:lnTo>
                  <a:lnTo>
                    <a:pt x="124" y="104"/>
                  </a:lnTo>
                  <a:lnTo>
                    <a:pt x="116" y="118"/>
                  </a:lnTo>
                  <a:lnTo>
                    <a:pt x="114" y="120"/>
                  </a:lnTo>
                  <a:lnTo>
                    <a:pt x="110" y="124"/>
                  </a:lnTo>
                  <a:lnTo>
                    <a:pt x="96" y="132"/>
                  </a:lnTo>
                  <a:lnTo>
                    <a:pt x="88" y="144"/>
                  </a:lnTo>
                  <a:lnTo>
                    <a:pt x="74" y="164"/>
                  </a:lnTo>
                  <a:lnTo>
                    <a:pt x="72" y="164"/>
                  </a:lnTo>
                  <a:lnTo>
                    <a:pt x="8" y="160"/>
                  </a:lnTo>
                  <a:lnTo>
                    <a:pt x="0" y="168"/>
                  </a:lnTo>
                  <a:lnTo>
                    <a:pt x="0" y="180"/>
                  </a:lnTo>
                  <a:lnTo>
                    <a:pt x="6" y="208"/>
                  </a:lnTo>
                  <a:lnTo>
                    <a:pt x="20" y="226"/>
                  </a:lnTo>
                  <a:lnTo>
                    <a:pt x="32" y="232"/>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68" y="260"/>
                  </a:lnTo>
                  <a:lnTo>
                    <a:pt x="76" y="246"/>
                  </a:lnTo>
                  <a:lnTo>
                    <a:pt x="78" y="244"/>
                  </a:lnTo>
                  <a:lnTo>
                    <a:pt x="80" y="242"/>
                  </a:lnTo>
                  <a:lnTo>
                    <a:pt x="88" y="242"/>
                  </a:lnTo>
                  <a:lnTo>
                    <a:pt x="102" y="242"/>
                  </a:lnTo>
                  <a:lnTo>
                    <a:pt x="110" y="232"/>
                  </a:lnTo>
                  <a:lnTo>
                    <a:pt x="110" y="222"/>
                  </a:lnTo>
                  <a:lnTo>
                    <a:pt x="112" y="212"/>
                  </a:lnTo>
                  <a:lnTo>
                    <a:pt x="114" y="210"/>
                  </a:lnTo>
                  <a:lnTo>
                    <a:pt x="120" y="206"/>
                  </a:lnTo>
                  <a:lnTo>
                    <a:pt x="122" y="206"/>
                  </a:lnTo>
                  <a:lnTo>
                    <a:pt x="134" y="208"/>
                  </a:lnTo>
                  <a:lnTo>
                    <a:pt x="134" y="210"/>
                  </a:lnTo>
                  <a:lnTo>
                    <a:pt x="136" y="220"/>
                  </a:lnTo>
                  <a:lnTo>
                    <a:pt x="136" y="224"/>
                  </a:lnTo>
                  <a:lnTo>
                    <a:pt x="138" y="232"/>
                  </a:lnTo>
                  <a:lnTo>
                    <a:pt x="140" y="232"/>
                  </a:lnTo>
                  <a:lnTo>
                    <a:pt x="144" y="22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4"/>
                  </a:lnTo>
                  <a:lnTo>
                    <a:pt x="188" y="264"/>
                  </a:lnTo>
                  <a:lnTo>
                    <a:pt x="192" y="270"/>
                  </a:lnTo>
                  <a:lnTo>
                    <a:pt x="194" y="270"/>
                  </a:lnTo>
                  <a:lnTo>
                    <a:pt x="196" y="266"/>
                  </a:lnTo>
                  <a:lnTo>
                    <a:pt x="198" y="264"/>
                  </a:lnTo>
                  <a:lnTo>
                    <a:pt x="208" y="270"/>
                  </a:lnTo>
                  <a:lnTo>
                    <a:pt x="208" y="272"/>
                  </a:lnTo>
                  <a:lnTo>
                    <a:pt x="212" y="286"/>
                  </a:lnTo>
                  <a:lnTo>
                    <a:pt x="216" y="288"/>
                  </a:lnTo>
                  <a:lnTo>
                    <a:pt x="216" y="286"/>
                  </a:lnTo>
                  <a:lnTo>
                    <a:pt x="220" y="276"/>
                  </a:lnTo>
                  <a:lnTo>
                    <a:pt x="222" y="274"/>
                  </a:lnTo>
                  <a:lnTo>
                    <a:pt x="224" y="274"/>
                  </a:lnTo>
                  <a:lnTo>
                    <a:pt x="228"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4" y="128"/>
                  </a:lnTo>
                  <a:lnTo>
                    <a:pt x="176" y="126"/>
                  </a:lnTo>
                  <a:lnTo>
                    <a:pt x="180" y="104"/>
                  </a:lnTo>
                  <a:lnTo>
                    <a:pt x="182" y="104"/>
                  </a:lnTo>
                  <a:lnTo>
                    <a:pt x="184" y="104"/>
                  </a:lnTo>
                  <a:lnTo>
                    <a:pt x="234" y="102"/>
                  </a:lnTo>
                  <a:lnTo>
                    <a:pt x="260" y="88"/>
                  </a:lnTo>
                  <a:lnTo>
                    <a:pt x="262" y="86"/>
                  </a:lnTo>
                  <a:lnTo>
                    <a:pt x="274" y="82"/>
                  </a:lnTo>
                  <a:lnTo>
                    <a:pt x="278" y="78"/>
                  </a:lnTo>
                  <a:lnTo>
                    <a:pt x="280" y="76"/>
                  </a:lnTo>
                  <a:lnTo>
                    <a:pt x="282" y="68"/>
                  </a:lnTo>
                  <a:lnTo>
                    <a:pt x="284" y="58"/>
                  </a:lnTo>
                  <a:close/>
                </a:path>
              </a:pathLst>
            </a:custGeom>
            <a:grpFill/>
            <a:ln w="12700">
              <a:noFill/>
              <a:prstDash val="solid"/>
              <a:round/>
              <a:headEnd/>
              <a:tailEnd/>
            </a:ln>
            <a:extLst/>
          </p:spPr>
          <p:txBody>
            <a:bodyPr/>
            <a:lstStyle/>
            <a:p>
              <a:endParaRPr lang="zh-CN" altLang="en-US">
                <a:solidFill>
                  <a:schemeClr val="accent1"/>
                </a:solidFill>
              </a:endParaRPr>
            </a:p>
          </p:txBody>
        </p:sp>
        <p:sp>
          <p:nvSpPr>
            <p:cNvPr id="32" name="陕西"/>
            <p:cNvSpPr>
              <a:spLocks/>
            </p:cNvSpPr>
            <p:nvPr/>
          </p:nvSpPr>
          <p:spPr bwMode="auto">
            <a:xfrm>
              <a:off x="4607805" y="3248781"/>
              <a:ext cx="580042" cy="1034767"/>
            </a:xfrm>
            <a:custGeom>
              <a:avLst/>
              <a:gdLst>
                <a:gd name="T0" fmla="*/ 2147483646 w 324"/>
                <a:gd name="T1" fmla="*/ 2147483646 h 578"/>
                <a:gd name="T2" fmla="*/ 2147483646 w 324"/>
                <a:gd name="T3" fmla="*/ 2147483646 h 578"/>
                <a:gd name="T4" fmla="*/ 2147483646 w 324"/>
                <a:gd name="T5" fmla="*/ 2147483646 h 578"/>
                <a:gd name="T6" fmla="*/ 2147483646 w 324"/>
                <a:gd name="T7" fmla="*/ 2147483646 h 578"/>
                <a:gd name="T8" fmla="*/ 2147483646 w 324"/>
                <a:gd name="T9" fmla="*/ 2147483646 h 578"/>
                <a:gd name="T10" fmla="*/ 2147483646 w 324"/>
                <a:gd name="T11" fmla="*/ 2147483646 h 578"/>
                <a:gd name="T12" fmla="*/ 2147483646 w 324"/>
                <a:gd name="T13" fmla="*/ 2147483646 h 578"/>
                <a:gd name="T14" fmla="*/ 2147483646 w 324"/>
                <a:gd name="T15" fmla="*/ 2147483646 h 578"/>
                <a:gd name="T16" fmla="*/ 2147483646 w 324"/>
                <a:gd name="T17" fmla="*/ 2147483646 h 578"/>
                <a:gd name="T18" fmla="*/ 2147483646 w 324"/>
                <a:gd name="T19" fmla="*/ 2147483646 h 578"/>
                <a:gd name="T20" fmla="*/ 2147483646 w 324"/>
                <a:gd name="T21" fmla="*/ 2147483646 h 578"/>
                <a:gd name="T22" fmla="*/ 2147483646 w 324"/>
                <a:gd name="T23" fmla="*/ 2147483646 h 578"/>
                <a:gd name="T24" fmla="*/ 2147483646 w 324"/>
                <a:gd name="T25" fmla="*/ 2147483646 h 578"/>
                <a:gd name="T26" fmla="*/ 2147483646 w 324"/>
                <a:gd name="T27" fmla="*/ 2147483646 h 578"/>
                <a:gd name="T28" fmla="*/ 2147483646 w 324"/>
                <a:gd name="T29" fmla="*/ 2147483646 h 578"/>
                <a:gd name="T30" fmla="*/ 2147483646 w 324"/>
                <a:gd name="T31" fmla="*/ 2147483646 h 578"/>
                <a:gd name="T32" fmla="*/ 2147483646 w 324"/>
                <a:gd name="T33" fmla="*/ 2147483646 h 578"/>
                <a:gd name="T34" fmla="*/ 2147483646 w 324"/>
                <a:gd name="T35" fmla="*/ 2147483646 h 578"/>
                <a:gd name="T36" fmla="*/ 2147483646 w 324"/>
                <a:gd name="T37" fmla="*/ 2147483646 h 578"/>
                <a:gd name="T38" fmla="*/ 2147483646 w 324"/>
                <a:gd name="T39" fmla="*/ 2147483646 h 578"/>
                <a:gd name="T40" fmla="*/ 2147483646 w 324"/>
                <a:gd name="T41" fmla="*/ 2147483646 h 578"/>
                <a:gd name="T42" fmla="*/ 2147483646 w 324"/>
                <a:gd name="T43" fmla="*/ 2147483646 h 578"/>
                <a:gd name="T44" fmla="*/ 2147483646 w 324"/>
                <a:gd name="T45" fmla="*/ 2147483646 h 578"/>
                <a:gd name="T46" fmla="*/ 2147483646 w 324"/>
                <a:gd name="T47" fmla="*/ 2147483646 h 578"/>
                <a:gd name="T48" fmla="*/ 2147483646 w 324"/>
                <a:gd name="T49" fmla="*/ 2147483646 h 578"/>
                <a:gd name="T50" fmla="*/ 2147483646 w 324"/>
                <a:gd name="T51" fmla="*/ 2147483646 h 578"/>
                <a:gd name="T52" fmla="*/ 2147483646 w 324"/>
                <a:gd name="T53" fmla="*/ 2147483646 h 578"/>
                <a:gd name="T54" fmla="*/ 2147483646 w 324"/>
                <a:gd name="T55" fmla="*/ 2147483646 h 578"/>
                <a:gd name="T56" fmla="*/ 2147483646 w 324"/>
                <a:gd name="T57" fmla="*/ 2147483646 h 578"/>
                <a:gd name="T58" fmla="*/ 2147483646 w 324"/>
                <a:gd name="T59" fmla="*/ 2147483646 h 578"/>
                <a:gd name="T60" fmla="*/ 2147483646 w 324"/>
                <a:gd name="T61" fmla="*/ 2147483646 h 578"/>
                <a:gd name="T62" fmla="*/ 2147483646 w 324"/>
                <a:gd name="T63" fmla="*/ 2147483646 h 578"/>
                <a:gd name="T64" fmla="*/ 2147483646 w 324"/>
                <a:gd name="T65" fmla="*/ 2147483646 h 578"/>
                <a:gd name="T66" fmla="*/ 2147483646 w 324"/>
                <a:gd name="T67" fmla="*/ 2147483646 h 578"/>
                <a:gd name="T68" fmla="*/ 2147483646 w 324"/>
                <a:gd name="T69" fmla="*/ 2147483646 h 578"/>
                <a:gd name="T70" fmla="*/ 2147483646 w 324"/>
                <a:gd name="T71" fmla="*/ 2147483646 h 578"/>
                <a:gd name="T72" fmla="*/ 2147483646 w 324"/>
                <a:gd name="T73" fmla="*/ 2147483646 h 578"/>
                <a:gd name="T74" fmla="*/ 2147483646 w 324"/>
                <a:gd name="T75" fmla="*/ 2147483646 h 578"/>
                <a:gd name="T76" fmla="*/ 2147483646 w 324"/>
                <a:gd name="T77" fmla="*/ 2147483646 h 578"/>
                <a:gd name="T78" fmla="*/ 2147483646 w 324"/>
                <a:gd name="T79" fmla="*/ 2147483646 h 578"/>
                <a:gd name="T80" fmla="*/ 2147483646 w 324"/>
                <a:gd name="T81" fmla="*/ 2147483646 h 578"/>
                <a:gd name="T82" fmla="*/ 2147483646 w 324"/>
                <a:gd name="T83" fmla="*/ 2147483646 h 578"/>
                <a:gd name="T84" fmla="*/ 2147483646 w 324"/>
                <a:gd name="T85" fmla="*/ 2147483646 h 578"/>
                <a:gd name="T86" fmla="*/ 2147483646 w 324"/>
                <a:gd name="T87" fmla="*/ 2147483646 h 578"/>
                <a:gd name="T88" fmla="*/ 2147483646 w 324"/>
                <a:gd name="T89" fmla="*/ 2147483646 h 578"/>
                <a:gd name="T90" fmla="*/ 2147483646 w 324"/>
                <a:gd name="T91" fmla="*/ 2147483646 h 578"/>
                <a:gd name="T92" fmla="*/ 2147483646 w 324"/>
                <a:gd name="T93" fmla="*/ 2147483646 h 578"/>
                <a:gd name="T94" fmla="*/ 2147483646 w 324"/>
                <a:gd name="T95" fmla="*/ 2147483646 h 578"/>
                <a:gd name="T96" fmla="*/ 2147483646 w 324"/>
                <a:gd name="T97" fmla="*/ 2147483646 h 578"/>
                <a:gd name="T98" fmla="*/ 2147483646 w 324"/>
                <a:gd name="T99" fmla="*/ 2147483646 h 578"/>
                <a:gd name="T100" fmla="*/ 2147483646 w 324"/>
                <a:gd name="T101" fmla="*/ 2147483646 h 57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24" h="578">
                  <a:moveTo>
                    <a:pt x="108" y="132"/>
                  </a:moveTo>
                  <a:lnTo>
                    <a:pt x="104" y="130"/>
                  </a:lnTo>
                  <a:lnTo>
                    <a:pt x="96" y="180"/>
                  </a:lnTo>
                  <a:lnTo>
                    <a:pt x="108" y="196"/>
                  </a:lnTo>
                  <a:lnTo>
                    <a:pt x="122" y="200"/>
                  </a:lnTo>
                  <a:lnTo>
                    <a:pt x="124" y="202"/>
                  </a:lnTo>
                  <a:lnTo>
                    <a:pt x="140" y="216"/>
                  </a:lnTo>
                  <a:lnTo>
                    <a:pt x="164" y="220"/>
                  </a:lnTo>
                  <a:lnTo>
                    <a:pt x="176" y="228"/>
                  </a:lnTo>
                  <a:lnTo>
                    <a:pt x="176" y="230"/>
                  </a:lnTo>
                  <a:lnTo>
                    <a:pt x="186" y="244"/>
                  </a:lnTo>
                  <a:lnTo>
                    <a:pt x="188" y="244"/>
                  </a:lnTo>
                  <a:lnTo>
                    <a:pt x="186" y="246"/>
                  </a:lnTo>
                  <a:lnTo>
                    <a:pt x="178" y="260"/>
                  </a:lnTo>
                  <a:lnTo>
                    <a:pt x="178" y="264"/>
                  </a:lnTo>
                  <a:lnTo>
                    <a:pt x="176" y="272"/>
                  </a:lnTo>
                  <a:lnTo>
                    <a:pt x="178" y="272"/>
                  </a:lnTo>
                  <a:lnTo>
                    <a:pt x="178" y="286"/>
                  </a:lnTo>
                  <a:lnTo>
                    <a:pt x="176" y="288"/>
                  </a:lnTo>
                  <a:lnTo>
                    <a:pt x="170" y="312"/>
                  </a:lnTo>
                  <a:lnTo>
                    <a:pt x="168" y="316"/>
                  </a:lnTo>
                  <a:lnTo>
                    <a:pt x="164" y="314"/>
                  </a:lnTo>
                  <a:lnTo>
                    <a:pt x="154" y="312"/>
                  </a:lnTo>
                  <a:lnTo>
                    <a:pt x="140" y="312"/>
                  </a:lnTo>
                  <a:lnTo>
                    <a:pt x="128" y="316"/>
                  </a:lnTo>
                  <a:lnTo>
                    <a:pt x="116" y="328"/>
                  </a:lnTo>
                  <a:lnTo>
                    <a:pt x="112" y="332"/>
                  </a:lnTo>
                  <a:lnTo>
                    <a:pt x="130" y="340"/>
                  </a:lnTo>
                  <a:lnTo>
                    <a:pt x="128" y="344"/>
                  </a:lnTo>
                  <a:lnTo>
                    <a:pt x="124" y="350"/>
                  </a:lnTo>
                  <a:lnTo>
                    <a:pt x="116" y="354"/>
                  </a:lnTo>
                  <a:lnTo>
                    <a:pt x="106" y="354"/>
                  </a:lnTo>
                  <a:lnTo>
                    <a:pt x="88" y="348"/>
                  </a:lnTo>
                  <a:lnTo>
                    <a:pt x="70" y="338"/>
                  </a:lnTo>
                  <a:lnTo>
                    <a:pt x="64" y="338"/>
                  </a:lnTo>
                  <a:lnTo>
                    <a:pt x="44" y="366"/>
                  </a:lnTo>
                  <a:lnTo>
                    <a:pt x="40" y="376"/>
                  </a:lnTo>
                  <a:lnTo>
                    <a:pt x="40" y="392"/>
                  </a:lnTo>
                  <a:lnTo>
                    <a:pt x="48" y="406"/>
                  </a:lnTo>
                  <a:lnTo>
                    <a:pt x="48" y="408"/>
                  </a:lnTo>
                  <a:lnTo>
                    <a:pt x="52" y="420"/>
                  </a:lnTo>
                  <a:lnTo>
                    <a:pt x="52" y="422"/>
                  </a:lnTo>
                  <a:lnTo>
                    <a:pt x="52" y="440"/>
                  </a:lnTo>
                  <a:lnTo>
                    <a:pt x="52" y="442"/>
                  </a:lnTo>
                  <a:lnTo>
                    <a:pt x="54" y="444"/>
                  </a:lnTo>
                  <a:lnTo>
                    <a:pt x="40" y="446"/>
                  </a:lnTo>
                  <a:lnTo>
                    <a:pt x="16" y="446"/>
                  </a:lnTo>
                  <a:lnTo>
                    <a:pt x="6" y="454"/>
                  </a:lnTo>
                  <a:lnTo>
                    <a:pt x="0" y="462"/>
                  </a:lnTo>
                  <a:lnTo>
                    <a:pt x="2" y="462"/>
                  </a:lnTo>
                  <a:lnTo>
                    <a:pt x="6" y="486"/>
                  </a:lnTo>
                  <a:lnTo>
                    <a:pt x="8" y="486"/>
                  </a:lnTo>
                  <a:lnTo>
                    <a:pt x="8" y="496"/>
                  </a:lnTo>
                  <a:lnTo>
                    <a:pt x="12" y="508"/>
                  </a:lnTo>
                  <a:lnTo>
                    <a:pt x="30" y="518"/>
                  </a:lnTo>
                  <a:lnTo>
                    <a:pt x="54" y="512"/>
                  </a:lnTo>
                  <a:lnTo>
                    <a:pt x="66" y="504"/>
                  </a:lnTo>
                  <a:lnTo>
                    <a:pt x="68" y="504"/>
                  </a:lnTo>
                  <a:lnTo>
                    <a:pt x="80" y="504"/>
                  </a:lnTo>
                  <a:lnTo>
                    <a:pt x="86" y="520"/>
                  </a:lnTo>
                  <a:lnTo>
                    <a:pt x="92" y="526"/>
                  </a:lnTo>
                  <a:lnTo>
                    <a:pt x="94" y="532"/>
                  </a:lnTo>
                  <a:lnTo>
                    <a:pt x="100" y="532"/>
                  </a:lnTo>
                  <a:lnTo>
                    <a:pt x="102" y="532"/>
                  </a:lnTo>
                  <a:lnTo>
                    <a:pt x="104" y="532"/>
                  </a:lnTo>
                  <a:lnTo>
                    <a:pt x="104" y="530"/>
                  </a:lnTo>
                  <a:lnTo>
                    <a:pt x="116" y="520"/>
                  </a:lnTo>
                  <a:lnTo>
                    <a:pt x="126" y="540"/>
                  </a:lnTo>
                  <a:lnTo>
                    <a:pt x="136" y="546"/>
                  </a:lnTo>
                  <a:lnTo>
                    <a:pt x="152" y="546"/>
                  </a:lnTo>
                  <a:lnTo>
                    <a:pt x="164" y="544"/>
                  </a:lnTo>
                  <a:lnTo>
                    <a:pt x="168" y="544"/>
                  </a:lnTo>
                  <a:lnTo>
                    <a:pt x="196" y="548"/>
                  </a:lnTo>
                  <a:lnTo>
                    <a:pt x="196" y="550"/>
                  </a:lnTo>
                  <a:lnTo>
                    <a:pt x="208" y="556"/>
                  </a:lnTo>
                  <a:lnTo>
                    <a:pt x="208" y="558"/>
                  </a:lnTo>
                  <a:lnTo>
                    <a:pt x="220" y="566"/>
                  </a:lnTo>
                  <a:lnTo>
                    <a:pt x="226" y="574"/>
                  </a:lnTo>
                  <a:lnTo>
                    <a:pt x="234" y="578"/>
                  </a:lnTo>
                  <a:lnTo>
                    <a:pt x="248" y="576"/>
                  </a:lnTo>
                  <a:lnTo>
                    <a:pt x="248" y="560"/>
                  </a:lnTo>
                  <a:lnTo>
                    <a:pt x="240" y="548"/>
                  </a:lnTo>
                  <a:lnTo>
                    <a:pt x="236" y="526"/>
                  </a:lnTo>
                  <a:lnTo>
                    <a:pt x="246" y="516"/>
                  </a:lnTo>
                  <a:lnTo>
                    <a:pt x="248" y="514"/>
                  </a:lnTo>
                  <a:lnTo>
                    <a:pt x="258" y="512"/>
                  </a:lnTo>
                  <a:lnTo>
                    <a:pt x="268" y="512"/>
                  </a:lnTo>
                  <a:lnTo>
                    <a:pt x="272" y="508"/>
                  </a:lnTo>
                  <a:lnTo>
                    <a:pt x="264" y="500"/>
                  </a:lnTo>
                  <a:lnTo>
                    <a:pt x="242" y="484"/>
                  </a:lnTo>
                  <a:lnTo>
                    <a:pt x="236" y="476"/>
                  </a:lnTo>
                  <a:lnTo>
                    <a:pt x="234" y="474"/>
                  </a:lnTo>
                  <a:lnTo>
                    <a:pt x="236" y="472"/>
                  </a:lnTo>
                  <a:lnTo>
                    <a:pt x="242" y="460"/>
                  </a:lnTo>
                  <a:lnTo>
                    <a:pt x="244" y="462"/>
                  </a:lnTo>
                  <a:lnTo>
                    <a:pt x="260" y="466"/>
                  </a:lnTo>
                  <a:lnTo>
                    <a:pt x="302" y="464"/>
                  </a:lnTo>
                  <a:lnTo>
                    <a:pt x="302" y="466"/>
                  </a:lnTo>
                  <a:lnTo>
                    <a:pt x="304" y="466"/>
                  </a:lnTo>
                  <a:lnTo>
                    <a:pt x="316" y="470"/>
                  </a:lnTo>
                  <a:lnTo>
                    <a:pt x="324" y="462"/>
                  </a:lnTo>
                  <a:lnTo>
                    <a:pt x="320" y="438"/>
                  </a:lnTo>
                  <a:lnTo>
                    <a:pt x="304" y="428"/>
                  </a:lnTo>
                  <a:lnTo>
                    <a:pt x="300" y="424"/>
                  </a:lnTo>
                  <a:lnTo>
                    <a:pt x="296" y="420"/>
                  </a:lnTo>
                  <a:lnTo>
                    <a:pt x="292" y="410"/>
                  </a:lnTo>
                  <a:lnTo>
                    <a:pt x="290" y="394"/>
                  </a:lnTo>
                  <a:lnTo>
                    <a:pt x="290" y="374"/>
                  </a:lnTo>
                  <a:lnTo>
                    <a:pt x="276" y="368"/>
                  </a:lnTo>
                  <a:lnTo>
                    <a:pt x="274" y="368"/>
                  </a:lnTo>
                  <a:lnTo>
                    <a:pt x="274" y="366"/>
                  </a:lnTo>
                  <a:lnTo>
                    <a:pt x="274" y="364"/>
                  </a:lnTo>
                  <a:lnTo>
                    <a:pt x="272" y="344"/>
                  </a:lnTo>
                  <a:lnTo>
                    <a:pt x="288" y="262"/>
                  </a:lnTo>
                  <a:lnTo>
                    <a:pt x="280" y="232"/>
                  </a:lnTo>
                  <a:lnTo>
                    <a:pt x="278" y="214"/>
                  </a:lnTo>
                  <a:lnTo>
                    <a:pt x="276" y="190"/>
                  </a:lnTo>
                  <a:lnTo>
                    <a:pt x="278" y="164"/>
                  </a:lnTo>
                  <a:lnTo>
                    <a:pt x="278" y="162"/>
                  </a:lnTo>
                  <a:lnTo>
                    <a:pt x="280" y="160"/>
                  </a:lnTo>
                  <a:lnTo>
                    <a:pt x="296" y="148"/>
                  </a:lnTo>
                  <a:lnTo>
                    <a:pt x="296" y="136"/>
                  </a:lnTo>
                  <a:lnTo>
                    <a:pt x="294" y="130"/>
                  </a:lnTo>
                  <a:lnTo>
                    <a:pt x="290" y="122"/>
                  </a:lnTo>
                  <a:lnTo>
                    <a:pt x="280" y="110"/>
                  </a:lnTo>
                  <a:lnTo>
                    <a:pt x="278" y="110"/>
                  </a:lnTo>
                  <a:lnTo>
                    <a:pt x="278" y="108"/>
                  </a:lnTo>
                  <a:lnTo>
                    <a:pt x="276" y="88"/>
                  </a:lnTo>
                  <a:lnTo>
                    <a:pt x="276" y="86"/>
                  </a:lnTo>
                  <a:lnTo>
                    <a:pt x="298" y="60"/>
                  </a:lnTo>
                  <a:lnTo>
                    <a:pt x="298" y="48"/>
                  </a:lnTo>
                  <a:lnTo>
                    <a:pt x="292" y="36"/>
                  </a:lnTo>
                  <a:lnTo>
                    <a:pt x="290" y="34"/>
                  </a:lnTo>
                  <a:lnTo>
                    <a:pt x="300" y="20"/>
                  </a:lnTo>
                  <a:lnTo>
                    <a:pt x="302" y="20"/>
                  </a:lnTo>
                  <a:lnTo>
                    <a:pt x="312" y="12"/>
                  </a:lnTo>
                  <a:lnTo>
                    <a:pt x="312" y="0"/>
                  </a:lnTo>
                  <a:lnTo>
                    <a:pt x="306" y="0"/>
                  </a:lnTo>
                  <a:lnTo>
                    <a:pt x="296" y="0"/>
                  </a:lnTo>
                  <a:lnTo>
                    <a:pt x="292" y="18"/>
                  </a:lnTo>
                  <a:lnTo>
                    <a:pt x="290" y="18"/>
                  </a:lnTo>
                  <a:lnTo>
                    <a:pt x="268" y="10"/>
                  </a:lnTo>
                  <a:lnTo>
                    <a:pt x="256" y="8"/>
                  </a:lnTo>
                  <a:lnTo>
                    <a:pt x="260" y="28"/>
                  </a:lnTo>
                  <a:lnTo>
                    <a:pt x="244" y="32"/>
                  </a:lnTo>
                  <a:lnTo>
                    <a:pt x="218" y="46"/>
                  </a:lnTo>
                  <a:lnTo>
                    <a:pt x="210" y="56"/>
                  </a:lnTo>
                  <a:lnTo>
                    <a:pt x="210" y="58"/>
                  </a:lnTo>
                  <a:lnTo>
                    <a:pt x="208" y="58"/>
                  </a:lnTo>
                  <a:lnTo>
                    <a:pt x="196" y="70"/>
                  </a:lnTo>
                  <a:lnTo>
                    <a:pt x="192" y="88"/>
                  </a:lnTo>
                  <a:lnTo>
                    <a:pt x="192" y="90"/>
                  </a:lnTo>
                  <a:lnTo>
                    <a:pt x="186" y="118"/>
                  </a:lnTo>
                  <a:lnTo>
                    <a:pt x="184" y="130"/>
                  </a:lnTo>
                  <a:lnTo>
                    <a:pt x="184" y="132"/>
                  </a:lnTo>
                  <a:lnTo>
                    <a:pt x="182" y="132"/>
                  </a:lnTo>
                  <a:lnTo>
                    <a:pt x="174" y="144"/>
                  </a:lnTo>
                  <a:lnTo>
                    <a:pt x="172" y="144"/>
                  </a:lnTo>
                  <a:lnTo>
                    <a:pt x="172" y="146"/>
                  </a:lnTo>
                  <a:lnTo>
                    <a:pt x="152" y="148"/>
                  </a:lnTo>
                  <a:lnTo>
                    <a:pt x="122" y="138"/>
                  </a:lnTo>
                  <a:lnTo>
                    <a:pt x="108" y="132"/>
                  </a:lnTo>
                  <a:close/>
                </a:path>
              </a:pathLst>
            </a:custGeom>
            <a:grpFill/>
            <a:ln w="12700">
              <a:noFill/>
              <a:prstDash val="solid"/>
              <a:round/>
              <a:headEnd/>
              <a:tailEnd/>
            </a:ln>
            <a:extLst/>
          </p:spPr>
          <p:txBody>
            <a:bodyPr/>
            <a:lstStyle/>
            <a:p>
              <a:endParaRPr lang="zh-CN" altLang="en-US">
                <a:solidFill>
                  <a:schemeClr val="accent1"/>
                </a:solidFill>
              </a:endParaRPr>
            </a:p>
          </p:txBody>
        </p:sp>
        <p:sp>
          <p:nvSpPr>
            <p:cNvPr id="33" name="山西"/>
            <p:cNvSpPr>
              <a:spLocks/>
            </p:cNvSpPr>
            <p:nvPr/>
          </p:nvSpPr>
          <p:spPr bwMode="auto">
            <a:xfrm>
              <a:off x="5109076" y="3055433"/>
              <a:ext cx="386695" cy="848580"/>
            </a:xfrm>
            <a:custGeom>
              <a:avLst/>
              <a:gdLst>
                <a:gd name="T0" fmla="*/ 2147483646 w 216"/>
                <a:gd name="T1" fmla="*/ 2147483646 h 474"/>
                <a:gd name="T2" fmla="*/ 2147483646 w 216"/>
                <a:gd name="T3" fmla="*/ 2147483646 h 474"/>
                <a:gd name="T4" fmla="*/ 2147483646 w 216"/>
                <a:gd name="T5" fmla="*/ 2147483646 h 474"/>
                <a:gd name="T6" fmla="*/ 2147483646 w 216"/>
                <a:gd name="T7" fmla="*/ 2147483646 h 474"/>
                <a:gd name="T8" fmla="*/ 2147483646 w 216"/>
                <a:gd name="T9" fmla="*/ 2147483646 h 474"/>
                <a:gd name="T10" fmla="*/ 2147483646 w 216"/>
                <a:gd name="T11" fmla="*/ 2147483646 h 474"/>
                <a:gd name="T12" fmla="*/ 2147483646 w 216"/>
                <a:gd name="T13" fmla="*/ 2147483646 h 474"/>
                <a:gd name="T14" fmla="*/ 2147483646 w 216"/>
                <a:gd name="T15" fmla="*/ 2147483646 h 474"/>
                <a:gd name="T16" fmla="*/ 2147483646 w 216"/>
                <a:gd name="T17" fmla="*/ 2147483646 h 474"/>
                <a:gd name="T18" fmla="*/ 2147483646 w 216"/>
                <a:gd name="T19" fmla="*/ 2147483646 h 474"/>
                <a:gd name="T20" fmla="*/ 2147483646 w 216"/>
                <a:gd name="T21" fmla="*/ 2147483646 h 474"/>
                <a:gd name="T22" fmla="*/ 2147483646 w 216"/>
                <a:gd name="T23" fmla="*/ 2147483646 h 474"/>
                <a:gd name="T24" fmla="*/ 2147483646 w 216"/>
                <a:gd name="T25" fmla="*/ 2147483646 h 474"/>
                <a:gd name="T26" fmla="*/ 2147483646 w 216"/>
                <a:gd name="T27" fmla="*/ 2147483646 h 474"/>
                <a:gd name="T28" fmla="*/ 2147483646 w 216"/>
                <a:gd name="T29" fmla="*/ 2147483646 h 474"/>
                <a:gd name="T30" fmla="*/ 2147483646 w 216"/>
                <a:gd name="T31" fmla="*/ 2147483646 h 474"/>
                <a:gd name="T32" fmla="*/ 2147483646 w 216"/>
                <a:gd name="T33" fmla="*/ 2147483646 h 474"/>
                <a:gd name="T34" fmla="*/ 2147483646 w 216"/>
                <a:gd name="T35" fmla="*/ 2147483646 h 474"/>
                <a:gd name="T36" fmla="*/ 2147483646 w 216"/>
                <a:gd name="T37" fmla="*/ 2147483646 h 474"/>
                <a:gd name="T38" fmla="*/ 2147483646 w 216"/>
                <a:gd name="T39" fmla="*/ 2147483646 h 474"/>
                <a:gd name="T40" fmla="*/ 2147483646 w 216"/>
                <a:gd name="T41" fmla="*/ 2147483646 h 474"/>
                <a:gd name="T42" fmla="*/ 2147483646 w 216"/>
                <a:gd name="T43" fmla="*/ 2147483646 h 474"/>
                <a:gd name="T44" fmla="*/ 2147483646 w 216"/>
                <a:gd name="T45" fmla="*/ 2147483646 h 474"/>
                <a:gd name="T46" fmla="*/ 2147483646 w 216"/>
                <a:gd name="T47" fmla="*/ 2147483646 h 474"/>
                <a:gd name="T48" fmla="*/ 2147483646 w 216"/>
                <a:gd name="T49" fmla="*/ 2147483646 h 474"/>
                <a:gd name="T50" fmla="*/ 2147483646 w 216"/>
                <a:gd name="T51" fmla="*/ 2147483646 h 474"/>
                <a:gd name="T52" fmla="*/ 2147483646 w 216"/>
                <a:gd name="T53" fmla="*/ 2147483646 h 474"/>
                <a:gd name="T54" fmla="*/ 2147483646 w 216"/>
                <a:gd name="T55" fmla="*/ 2147483646 h 474"/>
                <a:gd name="T56" fmla="*/ 2147483646 w 216"/>
                <a:gd name="T57" fmla="*/ 2147483646 h 474"/>
                <a:gd name="T58" fmla="*/ 2147483646 w 216"/>
                <a:gd name="T59" fmla="*/ 2147483646 h 474"/>
                <a:gd name="T60" fmla="*/ 2147483646 w 216"/>
                <a:gd name="T61" fmla="*/ 2147483646 h 474"/>
                <a:gd name="T62" fmla="*/ 2147483646 w 216"/>
                <a:gd name="T63" fmla="*/ 2147483646 h 474"/>
                <a:gd name="T64" fmla="*/ 2147483646 w 216"/>
                <a:gd name="T65" fmla="*/ 2147483646 h 474"/>
                <a:gd name="T66" fmla="*/ 2147483646 w 216"/>
                <a:gd name="T67" fmla="*/ 2147483646 h 474"/>
                <a:gd name="T68" fmla="*/ 2147483646 w 216"/>
                <a:gd name="T69" fmla="*/ 2147483646 h 474"/>
                <a:gd name="T70" fmla="*/ 2147483646 w 216"/>
                <a:gd name="T71" fmla="*/ 2147483646 h 474"/>
                <a:gd name="T72" fmla="*/ 2147483646 w 216"/>
                <a:gd name="T73" fmla="*/ 2147483646 h 474"/>
                <a:gd name="T74" fmla="*/ 2147483646 w 216"/>
                <a:gd name="T75" fmla="*/ 2147483646 h 474"/>
                <a:gd name="T76" fmla="*/ 2147483646 w 216"/>
                <a:gd name="T77" fmla="*/ 2147483646 h 474"/>
                <a:gd name="T78" fmla="*/ 2147483646 w 216"/>
                <a:gd name="T79" fmla="*/ 2147483646 h 474"/>
                <a:gd name="T80" fmla="*/ 2147483646 w 216"/>
                <a:gd name="T81" fmla="*/ 2147483646 h 474"/>
                <a:gd name="T82" fmla="*/ 2147483646 w 216"/>
                <a:gd name="T83" fmla="*/ 2147483646 h 474"/>
                <a:gd name="T84" fmla="*/ 2147483646 w 216"/>
                <a:gd name="T85" fmla="*/ 2147483646 h 474"/>
                <a:gd name="T86" fmla="*/ 2147483646 w 216"/>
                <a:gd name="T87" fmla="*/ 2147483646 h 474"/>
                <a:gd name="T88" fmla="*/ 2147483646 w 216"/>
                <a:gd name="T89" fmla="*/ 2147483646 h 474"/>
                <a:gd name="T90" fmla="*/ 2147483646 w 216"/>
                <a:gd name="T91" fmla="*/ 2147483646 h 474"/>
                <a:gd name="T92" fmla="*/ 2147483646 w 216"/>
                <a:gd name="T93" fmla="*/ 2147483646 h 474"/>
                <a:gd name="T94" fmla="*/ 2147483646 w 216"/>
                <a:gd name="T95" fmla="*/ 2147483646 h 474"/>
                <a:gd name="T96" fmla="*/ 2147483646 w 216"/>
                <a:gd name="T97" fmla="*/ 2147483646 h 47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6" h="474">
                  <a:moveTo>
                    <a:pt x="202" y="24"/>
                  </a:moveTo>
                  <a:lnTo>
                    <a:pt x="204" y="20"/>
                  </a:lnTo>
                  <a:lnTo>
                    <a:pt x="200" y="8"/>
                  </a:lnTo>
                  <a:lnTo>
                    <a:pt x="194" y="0"/>
                  </a:lnTo>
                  <a:lnTo>
                    <a:pt x="188" y="12"/>
                  </a:lnTo>
                  <a:lnTo>
                    <a:pt x="176" y="24"/>
                  </a:lnTo>
                  <a:lnTo>
                    <a:pt x="174" y="24"/>
                  </a:lnTo>
                  <a:lnTo>
                    <a:pt x="156" y="30"/>
                  </a:lnTo>
                  <a:lnTo>
                    <a:pt x="154" y="30"/>
                  </a:lnTo>
                  <a:lnTo>
                    <a:pt x="136" y="28"/>
                  </a:lnTo>
                  <a:lnTo>
                    <a:pt x="124" y="30"/>
                  </a:lnTo>
                  <a:lnTo>
                    <a:pt x="122" y="40"/>
                  </a:lnTo>
                  <a:lnTo>
                    <a:pt x="112" y="46"/>
                  </a:lnTo>
                  <a:lnTo>
                    <a:pt x="112" y="48"/>
                  </a:lnTo>
                  <a:lnTo>
                    <a:pt x="110" y="48"/>
                  </a:lnTo>
                  <a:lnTo>
                    <a:pt x="94" y="46"/>
                  </a:lnTo>
                  <a:lnTo>
                    <a:pt x="92" y="48"/>
                  </a:lnTo>
                  <a:lnTo>
                    <a:pt x="92" y="64"/>
                  </a:lnTo>
                  <a:lnTo>
                    <a:pt x="84" y="76"/>
                  </a:lnTo>
                  <a:lnTo>
                    <a:pt x="82" y="76"/>
                  </a:lnTo>
                  <a:lnTo>
                    <a:pt x="68" y="92"/>
                  </a:lnTo>
                  <a:lnTo>
                    <a:pt x="66" y="92"/>
                  </a:lnTo>
                  <a:lnTo>
                    <a:pt x="50" y="96"/>
                  </a:lnTo>
                  <a:lnTo>
                    <a:pt x="40" y="106"/>
                  </a:lnTo>
                  <a:lnTo>
                    <a:pt x="42" y="120"/>
                  </a:lnTo>
                  <a:lnTo>
                    <a:pt x="42" y="124"/>
                  </a:lnTo>
                  <a:lnTo>
                    <a:pt x="40" y="124"/>
                  </a:lnTo>
                  <a:lnTo>
                    <a:pt x="28" y="136"/>
                  </a:lnTo>
                  <a:lnTo>
                    <a:pt x="20" y="144"/>
                  </a:lnTo>
                  <a:lnTo>
                    <a:pt x="26" y="154"/>
                  </a:lnTo>
                  <a:lnTo>
                    <a:pt x="26" y="156"/>
                  </a:lnTo>
                  <a:lnTo>
                    <a:pt x="26" y="170"/>
                  </a:lnTo>
                  <a:lnTo>
                    <a:pt x="26" y="172"/>
                  </a:lnTo>
                  <a:lnTo>
                    <a:pt x="16" y="184"/>
                  </a:lnTo>
                  <a:lnTo>
                    <a:pt x="4" y="198"/>
                  </a:lnTo>
                  <a:lnTo>
                    <a:pt x="6" y="214"/>
                  </a:lnTo>
                  <a:lnTo>
                    <a:pt x="16" y="224"/>
                  </a:lnTo>
                  <a:lnTo>
                    <a:pt x="22" y="236"/>
                  </a:lnTo>
                  <a:lnTo>
                    <a:pt x="24" y="244"/>
                  </a:lnTo>
                  <a:lnTo>
                    <a:pt x="24" y="262"/>
                  </a:lnTo>
                  <a:lnTo>
                    <a:pt x="22" y="264"/>
                  </a:lnTo>
                  <a:lnTo>
                    <a:pt x="6" y="276"/>
                  </a:lnTo>
                  <a:lnTo>
                    <a:pt x="4" y="300"/>
                  </a:lnTo>
                  <a:lnTo>
                    <a:pt x="6" y="324"/>
                  </a:lnTo>
                  <a:lnTo>
                    <a:pt x="10" y="340"/>
                  </a:lnTo>
                  <a:lnTo>
                    <a:pt x="18" y="368"/>
                  </a:lnTo>
                  <a:lnTo>
                    <a:pt x="18" y="370"/>
                  </a:lnTo>
                  <a:lnTo>
                    <a:pt x="18" y="372"/>
                  </a:lnTo>
                  <a:lnTo>
                    <a:pt x="0" y="452"/>
                  </a:lnTo>
                  <a:lnTo>
                    <a:pt x="2" y="468"/>
                  </a:lnTo>
                  <a:lnTo>
                    <a:pt x="14" y="474"/>
                  </a:lnTo>
                  <a:lnTo>
                    <a:pt x="32" y="456"/>
                  </a:lnTo>
                  <a:lnTo>
                    <a:pt x="34" y="456"/>
                  </a:lnTo>
                  <a:lnTo>
                    <a:pt x="96" y="432"/>
                  </a:lnTo>
                  <a:lnTo>
                    <a:pt x="112" y="416"/>
                  </a:lnTo>
                  <a:lnTo>
                    <a:pt x="114" y="416"/>
                  </a:lnTo>
                  <a:lnTo>
                    <a:pt x="116" y="416"/>
                  </a:lnTo>
                  <a:lnTo>
                    <a:pt x="150" y="420"/>
                  </a:lnTo>
                  <a:lnTo>
                    <a:pt x="162" y="416"/>
                  </a:lnTo>
                  <a:lnTo>
                    <a:pt x="180" y="408"/>
                  </a:lnTo>
                  <a:lnTo>
                    <a:pt x="180" y="392"/>
                  </a:lnTo>
                  <a:lnTo>
                    <a:pt x="182" y="392"/>
                  </a:lnTo>
                  <a:lnTo>
                    <a:pt x="192" y="382"/>
                  </a:lnTo>
                  <a:lnTo>
                    <a:pt x="190" y="372"/>
                  </a:lnTo>
                  <a:lnTo>
                    <a:pt x="190" y="370"/>
                  </a:lnTo>
                  <a:lnTo>
                    <a:pt x="190" y="368"/>
                  </a:lnTo>
                  <a:lnTo>
                    <a:pt x="194" y="364"/>
                  </a:lnTo>
                  <a:lnTo>
                    <a:pt x="192" y="360"/>
                  </a:lnTo>
                  <a:lnTo>
                    <a:pt x="190" y="356"/>
                  </a:lnTo>
                  <a:lnTo>
                    <a:pt x="190" y="352"/>
                  </a:lnTo>
                  <a:lnTo>
                    <a:pt x="194" y="340"/>
                  </a:lnTo>
                  <a:lnTo>
                    <a:pt x="198" y="336"/>
                  </a:lnTo>
                  <a:lnTo>
                    <a:pt x="196" y="324"/>
                  </a:lnTo>
                  <a:lnTo>
                    <a:pt x="184" y="310"/>
                  </a:lnTo>
                  <a:lnTo>
                    <a:pt x="182" y="306"/>
                  </a:lnTo>
                  <a:lnTo>
                    <a:pt x="180" y="302"/>
                  </a:lnTo>
                  <a:lnTo>
                    <a:pt x="180" y="298"/>
                  </a:lnTo>
                  <a:lnTo>
                    <a:pt x="182" y="294"/>
                  </a:lnTo>
                  <a:lnTo>
                    <a:pt x="184" y="288"/>
                  </a:lnTo>
                  <a:lnTo>
                    <a:pt x="190" y="280"/>
                  </a:lnTo>
                  <a:lnTo>
                    <a:pt x="192" y="268"/>
                  </a:lnTo>
                  <a:lnTo>
                    <a:pt x="202" y="248"/>
                  </a:lnTo>
                  <a:lnTo>
                    <a:pt x="204" y="240"/>
                  </a:lnTo>
                  <a:lnTo>
                    <a:pt x="216" y="216"/>
                  </a:lnTo>
                  <a:lnTo>
                    <a:pt x="208" y="200"/>
                  </a:lnTo>
                  <a:lnTo>
                    <a:pt x="184" y="184"/>
                  </a:lnTo>
                  <a:lnTo>
                    <a:pt x="182" y="184"/>
                  </a:lnTo>
                  <a:lnTo>
                    <a:pt x="176" y="170"/>
                  </a:lnTo>
                  <a:lnTo>
                    <a:pt x="176" y="168"/>
                  </a:lnTo>
                  <a:lnTo>
                    <a:pt x="180" y="146"/>
                  </a:lnTo>
                  <a:lnTo>
                    <a:pt x="184" y="130"/>
                  </a:lnTo>
                  <a:lnTo>
                    <a:pt x="184" y="122"/>
                  </a:lnTo>
                  <a:lnTo>
                    <a:pt x="188" y="116"/>
                  </a:lnTo>
                  <a:lnTo>
                    <a:pt x="190" y="114"/>
                  </a:lnTo>
                  <a:lnTo>
                    <a:pt x="194" y="114"/>
                  </a:lnTo>
                  <a:lnTo>
                    <a:pt x="208" y="112"/>
                  </a:lnTo>
                  <a:lnTo>
                    <a:pt x="212" y="102"/>
                  </a:lnTo>
                  <a:lnTo>
                    <a:pt x="216" y="76"/>
                  </a:lnTo>
                  <a:lnTo>
                    <a:pt x="214" y="66"/>
                  </a:lnTo>
                  <a:lnTo>
                    <a:pt x="200" y="64"/>
                  </a:lnTo>
                  <a:lnTo>
                    <a:pt x="184" y="56"/>
                  </a:lnTo>
                  <a:lnTo>
                    <a:pt x="182" y="54"/>
                  </a:lnTo>
                  <a:lnTo>
                    <a:pt x="182" y="52"/>
                  </a:lnTo>
                  <a:lnTo>
                    <a:pt x="180" y="32"/>
                  </a:lnTo>
                  <a:lnTo>
                    <a:pt x="180" y="28"/>
                  </a:lnTo>
                  <a:lnTo>
                    <a:pt x="202" y="24"/>
                  </a:lnTo>
                  <a:close/>
                </a:path>
              </a:pathLst>
            </a:custGeom>
            <a:grpFill/>
            <a:ln w="12700">
              <a:noFill/>
              <a:prstDash val="solid"/>
              <a:round/>
              <a:headEnd/>
              <a:tailEnd/>
            </a:ln>
            <a:extLst/>
          </p:spPr>
          <p:txBody>
            <a:bodyPr/>
            <a:lstStyle/>
            <a:p>
              <a:endParaRPr lang="zh-CN" altLang="en-US">
                <a:solidFill>
                  <a:schemeClr val="accent1"/>
                </a:solidFill>
              </a:endParaRPr>
            </a:p>
          </p:txBody>
        </p:sp>
        <p:sp>
          <p:nvSpPr>
            <p:cNvPr id="34" name="湖南"/>
            <p:cNvSpPr>
              <a:spLocks/>
            </p:cNvSpPr>
            <p:nvPr/>
          </p:nvSpPr>
          <p:spPr bwMode="auto">
            <a:xfrm>
              <a:off x="5008821" y="4501958"/>
              <a:ext cx="615847" cy="716101"/>
            </a:xfrm>
            <a:custGeom>
              <a:avLst/>
              <a:gdLst>
                <a:gd name="T0" fmla="*/ 2147483646 w 344"/>
                <a:gd name="T1" fmla="*/ 2147483646 h 400"/>
                <a:gd name="T2" fmla="*/ 2147483646 w 344"/>
                <a:gd name="T3" fmla="*/ 2147483646 h 400"/>
                <a:gd name="T4" fmla="*/ 2147483646 w 344"/>
                <a:gd name="T5" fmla="*/ 2147483646 h 400"/>
                <a:gd name="T6" fmla="*/ 2147483646 w 344"/>
                <a:gd name="T7" fmla="*/ 2147483646 h 400"/>
                <a:gd name="T8" fmla="*/ 2147483646 w 344"/>
                <a:gd name="T9" fmla="*/ 2147483646 h 400"/>
                <a:gd name="T10" fmla="*/ 2147483646 w 344"/>
                <a:gd name="T11" fmla="*/ 2147483646 h 400"/>
                <a:gd name="T12" fmla="*/ 2147483646 w 344"/>
                <a:gd name="T13" fmla="*/ 2147483646 h 400"/>
                <a:gd name="T14" fmla="*/ 2147483646 w 344"/>
                <a:gd name="T15" fmla="*/ 2147483646 h 400"/>
                <a:gd name="T16" fmla="*/ 2147483646 w 344"/>
                <a:gd name="T17" fmla="*/ 2147483646 h 400"/>
                <a:gd name="T18" fmla="*/ 2147483646 w 344"/>
                <a:gd name="T19" fmla="*/ 2147483646 h 400"/>
                <a:gd name="T20" fmla="*/ 2147483646 w 344"/>
                <a:gd name="T21" fmla="*/ 0 h 400"/>
                <a:gd name="T22" fmla="*/ 2147483646 w 344"/>
                <a:gd name="T23" fmla="*/ 2147483646 h 400"/>
                <a:gd name="T24" fmla="*/ 2147483646 w 344"/>
                <a:gd name="T25" fmla="*/ 2147483646 h 400"/>
                <a:gd name="T26" fmla="*/ 2147483646 w 344"/>
                <a:gd name="T27" fmla="*/ 2147483646 h 400"/>
                <a:gd name="T28" fmla="*/ 2147483646 w 344"/>
                <a:gd name="T29" fmla="*/ 2147483646 h 400"/>
                <a:gd name="T30" fmla="*/ 2147483646 w 344"/>
                <a:gd name="T31" fmla="*/ 2147483646 h 400"/>
                <a:gd name="T32" fmla="*/ 2147483646 w 344"/>
                <a:gd name="T33" fmla="*/ 2147483646 h 400"/>
                <a:gd name="T34" fmla="*/ 2147483646 w 344"/>
                <a:gd name="T35" fmla="*/ 2147483646 h 400"/>
                <a:gd name="T36" fmla="*/ 2147483646 w 344"/>
                <a:gd name="T37" fmla="*/ 2147483646 h 400"/>
                <a:gd name="T38" fmla="*/ 2147483646 w 344"/>
                <a:gd name="T39" fmla="*/ 2147483646 h 400"/>
                <a:gd name="T40" fmla="*/ 2147483646 w 344"/>
                <a:gd name="T41" fmla="*/ 2147483646 h 400"/>
                <a:gd name="T42" fmla="*/ 2147483646 w 344"/>
                <a:gd name="T43" fmla="*/ 2147483646 h 400"/>
                <a:gd name="T44" fmla="*/ 2147483646 w 344"/>
                <a:gd name="T45" fmla="*/ 2147483646 h 400"/>
                <a:gd name="T46" fmla="*/ 2147483646 w 344"/>
                <a:gd name="T47" fmla="*/ 2147483646 h 400"/>
                <a:gd name="T48" fmla="*/ 2147483646 w 344"/>
                <a:gd name="T49" fmla="*/ 2147483646 h 400"/>
                <a:gd name="T50" fmla="*/ 2147483646 w 344"/>
                <a:gd name="T51" fmla="*/ 2147483646 h 400"/>
                <a:gd name="T52" fmla="*/ 2147483646 w 344"/>
                <a:gd name="T53" fmla="*/ 2147483646 h 400"/>
                <a:gd name="T54" fmla="*/ 2147483646 w 344"/>
                <a:gd name="T55" fmla="*/ 2147483646 h 400"/>
                <a:gd name="T56" fmla="*/ 2147483646 w 344"/>
                <a:gd name="T57" fmla="*/ 2147483646 h 400"/>
                <a:gd name="T58" fmla="*/ 2147483646 w 344"/>
                <a:gd name="T59" fmla="*/ 2147483646 h 400"/>
                <a:gd name="T60" fmla="*/ 2147483646 w 344"/>
                <a:gd name="T61" fmla="*/ 2147483646 h 400"/>
                <a:gd name="T62" fmla="*/ 2147483646 w 344"/>
                <a:gd name="T63" fmla="*/ 2147483646 h 400"/>
                <a:gd name="T64" fmla="*/ 2147483646 w 344"/>
                <a:gd name="T65" fmla="*/ 2147483646 h 400"/>
                <a:gd name="T66" fmla="*/ 2147483646 w 344"/>
                <a:gd name="T67" fmla="*/ 2147483646 h 400"/>
                <a:gd name="T68" fmla="*/ 2147483646 w 344"/>
                <a:gd name="T69" fmla="*/ 2147483646 h 400"/>
                <a:gd name="T70" fmla="*/ 2147483646 w 344"/>
                <a:gd name="T71" fmla="*/ 2147483646 h 400"/>
                <a:gd name="T72" fmla="*/ 2147483646 w 344"/>
                <a:gd name="T73" fmla="*/ 2147483646 h 400"/>
                <a:gd name="T74" fmla="*/ 2147483646 w 344"/>
                <a:gd name="T75" fmla="*/ 2147483646 h 400"/>
                <a:gd name="T76" fmla="*/ 2147483646 w 344"/>
                <a:gd name="T77" fmla="*/ 2147483646 h 400"/>
                <a:gd name="T78" fmla="*/ 2147483646 w 344"/>
                <a:gd name="T79" fmla="*/ 2147483646 h 400"/>
                <a:gd name="T80" fmla="*/ 2147483646 w 344"/>
                <a:gd name="T81" fmla="*/ 2147483646 h 400"/>
                <a:gd name="T82" fmla="*/ 2147483646 w 344"/>
                <a:gd name="T83" fmla="*/ 2147483646 h 400"/>
                <a:gd name="T84" fmla="*/ 2147483646 w 344"/>
                <a:gd name="T85" fmla="*/ 2147483646 h 400"/>
                <a:gd name="T86" fmla="*/ 2147483646 w 344"/>
                <a:gd name="T87" fmla="*/ 2147483646 h 400"/>
                <a:gd name="T88" fmla="*/ 2147483646 w 344"/>
                <a:gd name="T89" fmla="*/ 2147483646 h 400"/>
                <a:gd name="T90" fmla="*/ 2147483646 w 344"/>
                <a:gd name="T91" fmla="*/ 2147483646 h 400"/>
                <a:gd name="T92" fmla="*/ 2147483646 w 344"/>
                <a:gd name="T93" fmla="*/ 2147483646 h 400"/>
                <a:gd name="T94" fmla="*/ 2147483646 w 344"/>
                <a:gd name="T95" fmla="*/ 2147483646 h 400"/>
                <a:gd name="T96" fmla="*/ 2147483646 w 344"/>
                <a:gd name="T97" fmla="*/ 2147483646 h 400"/>
                <a:gd name="T98" fmla="*/ 2147483646 w 344"/>
                <a:gd name="T99" fmla="*/ 2147483646 h 400"/>
                <a:gd name="T100" fmla="*/ 2147483646 w 344"/>
                <a:gd name="T101" fmla="*/ 2147483646 h 400"/>
                <a:gd name="T102" fmla="*/ 2147483646 w 344"/>
                <a:gd name="T103" fmla="*/ 2147483646 h 400"/>
                <a:gd name="T104" fmla="*/ 2147483646 w 344"/>
                <a:gd name="T105" fmla="*/ 2147483646 h 4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344" h="400">
                  <a:moveTo>
                    <a:pt x="300" y="68"/>
                  </a:moveTo>
                  <a:lnTo>
                    <a:pt x="300" y="68"/>
                  </a:lnTo>
                  <a:lnTo>
                    <a:pt x="300" y="66"/>
                  </a:lnTo>
                  <a:lnTo>
                    <a:pt x="292" y="54"/>
                  </a:lnTo>
                  <a:lnTo>
                    <a:pt x="292" y="52"/>
                  </a:lnTo>
                  <a:lnTo>
                    <a:pt x="294" y="32"/>
                  </a:lnTo>
                  <a:lnTo>
                    <a:pt x="292" y="28"/>
                  </a:lnTo>
                  <a:lnTo>
                    <a:pt x="286" y="24"/>
                  </a:lnTo>
                  <a:lnTo>
                    <a:pt x="282" y="24"/>
                  </a:lnTo>
                  <a:lnTo>
                    <a:pt x="274" y="34"/>
                  </a:lnTo>
                  <a:lnTo>
                    <a:pt x="272" y="34"/>
                  </a:lnTo>
                  <a:lnTo>
                    <a:pt x="252" y="44"/>
                  </a:lnTo>
                  <a:lnTo>
                    <a:pt x="250" y="30"/>
                  </a:lnTo>
                  <a:lnTo>
                    <a:pt x="250" y="28"/>
                  </a:lnTo>
                  <a:lnTo>
                    <a:pt x="252" y="22"/>
                  </a:lnTo>
                  <a:lnTo>
                    <a:pt x="250" y="14"/>
                  </a:lnTo>
                  <a:lnTo>
                    <a:pt x="248" y="12"/>
                  </a:lnTo>
                  <a:lnTo>
                    <a:pt x="244" y="20"/>
                  </a:lnTo>
                  <a:lnTo>
                    <a:pt x="218" y="42"/>
                  </a:lnTo>
                  <a:lnTo>
                    <a:pt x="218" y="44"/>
                  </a:lnTo>
                  <a:lnTo>
                    <a:pt x="216" y="44"/>
                  </a:lnTo>
                  <a:lnTo>
                    <a:pt x="214" y="44"/>
                  </a:lnTo>
                  <a:lnTo>
                    <a:pt x="206" y="40"/>
                  </a:lnTo>
                  <a:lnTo>
                    <a:pt x="198" y="32"/>
                  </a:lnTo>
                  <a:lnTo>
                    <a:pt x="184" y="28"/>
                  </a:lnTo>
                  <a:lnTo>
                    <a:pt x="184" y="26"/>
                  </a:lnTo>
                  <a:lnTo>
                    <a:pt x="176" y="20"/>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0" y="24"/>
                  </a:lnTo>
                  <a:lnTo>
                    <a:pt x="44" y="32"/>
                  </a:lnTo>
                  <a:lnTo>
                    <a:pt x="28" y="52"/>
                  </a:lnTo>
                  <a:lnTo>
                    <a:pt x="16" y="86"/>
                  </a:lnTo>
                  <a:lnTo>
                    <a:pt x="20" y="124"/>
                  </a:lnTo>
                  <a:lnTo>
                    <a:pt x="26" y="144"/>
                  </a:lnTo>
                  <a:lnTo>
                    <a:pt x="26" y="148"/>
                  </a:lnTo>
                  <a:lnTo>
                    <a:pt x="24" y="150"/>
                  </a:lnTo>
                  <a:lnTo>
                    <a:pt x="20" y="152"/>
                  </a:lnTo>
                  <a:lnTo>
                    <a:pt x="20" y="156"/>
                  </a:lnTo>
                  <a:lnTo>
                    <a:pt x="18" y="166"/>
                  </a:lnTo>
                  <a:lnTo>
                    <a:pt x="26" y="198"/>
                  </a:lnTo>
                  <a:lnTo>
                    <a:pt x="24" y="200"/>
                  </a:lnTo>
                  <a:lnTo>
                    <a:pt x="8" y="210"/>
                  </a:lnTo>
                  <a:lnTo>
                    <a:pt x="4" y="214"/>
                  </a:lnTo>
                  <a:lnTo>
                    <a:pt x="2" y="218"/>
                  </a:lnTo>
                  <a:lnTo>
                    <a:pt x="0" y="228"/>
                  </a:lnTo>
                  <a:lnTo>
                    <a:pt x="14" y="224"/>
                  </a:lnTo>
                  <a:lnTo>
                    <a:pt x="14" y="222"/>
                  </a:lnTo>
                  <a:lnTo>
                    <a:pt x="16" y="222"/>
                  </a:lnTo>
                  <a:lnTo>
                    <a:pt x="22" y="224"/>
                  </a:lnTo>
                  <a:lnTo>
                    <a:pt x="26" y="226"/>
                  </a:lnTo>
                  <a:lnTo>
                    <a:pt x="30" y="228"/>
                  </a:lnTo>
                  <a:lnTo>
                    <a:pt x="32" y="234"/>
                  </a:lnTo>
                  <a:lnTo>
                    <a:pt x="34" y="252"/>
                  </a:lnTo>
                  <a:lnTo>
                    <a:pt x="32" y="254"/>
                  </a:lnTo>
                  <a:lnTo>
                    <a:pt x="32" y="256"/>
                  </a:lnTo>
                  <a:lnTo>
                    <a:pt x="28" y="260"/>
                  </a:lnTo>
                  <a:lnTo>
                    <a:pt x="28" y="264"/>
                  </a:lnTo>
                  <a:lnTo>
                    <a:pt x="24" y="282"/>
                  </a:lnTo>
                  <a:lnTo>
                    <a:pt x="28" y="290"/>
                  </a:lnTo>
                  <a:lnTo>
                    <a:pt x="32" y="296"/>
                  </a:lnTo>
                  <a:lnTo>
                    <a:pt x="48" y="316"/>
                  </a:lnTo>
                  <a:lnTo>
                    <a:pt x="64" y="304"/>
                  </a:lnTo>
                  <a:lnTo>
                    <a:pt x="76" y="302"/>
                  </a:lnTo>
                  <a:lnTo>
                    <a:pt x="76" y="304"/>
                  </a:lnTo>
                  <a:lnTo>
                    <a:pt x="84" y="306"/>
                  </a:lnTo>
                  <a:lnTo>
                    <a:pt x="88" y="306"/>
                  </a:lnTo>
                  <a:lnTo>
                    <a:pt x="92" y="302"/>
                  </a:lnTo>
                  <a:lnTo>
                    <a:pt x="100" y="292"/>
                  </a:lnTo>
                  <a:lnTo>
                    <a:pt x="98" y="286"/>
                  </a:lnTo>
                  <a:lnTo>
                    <a:pt x="100" y="282"/>
                  </a:lnTo>
                  <a:lnTo>
                    <a:pt x="104" y="280"/>
                  </a:lnTo>
                  <a:lnTo>
                    <a:pt x="124" y="280"/>
                  </a:lnTo>
                  <a:lnTo>
                    <a:pt x="128" y="280"/>
                  </a:lnTo>
                  <a:lnTo>
                    <a:pt x="130" y="280"/>
                  </a:lnTo>
                  <a:lnTo>
                    <a:pt x="134" y="274"/>
                  </a:lnTo>
                  <a:lnTo>
                    <a:pt x="136" y="270"/>
                  </a:lnTo>
                  <a:lnTo>
                    <a:pt x="142" y="270"/>
                  </a:lnTo>
                  <a:lnTo>
                    <a:pt x="146" y="272"/>
                  </a:lnTo>
                  <a:lnTo>
                    <a:pt x="152" y="280"/>
                  </a:lnTo>
                  <a:lnTo>
                    <a:pt x="154" y="284"/>
                  </a:lnTo>
                  <a:lnTo>
                    <a:pt x="156" y="288"/>
                  </a:lnTo>
                  <a:lnTo>
                    <a:pt x="154" y="302"/>
                  </a:lnTo>
                  <a:lnTo>
                    <a:pt x="156" y="304"/>
                  </a:lnTo>
                  <a:lnTo>
                    <a:pt x="162" y="310"/>
                  </a:lnTo>
                  <a:lnTo>
                    <a:pt x="164" y="316"/>
                  </a:lnTo>
                  <a:lnTo>
                    <a:pt x="162" y="330"/>
                  </a:lnTo>
                  <a:lnTo>
                    <a:pt x="158" y="340"/>
                  </a:lnTo>
                  <a:lnTo>
                    <a:pt x="154" y="344"/>
                  </a:lnTo>
                  <a:lnTo>
                    <a:pt x="142" y="370"/>
                  </a:lnTo>
                  <a:lnTo>
                    <a:pt x="146" y="372"/>
                  </a:lnTo>
                  <a:lnTo>
                    <a:pt x="164" y="372"/>
                  </a:lnTo>
                  <a:lnTo>
                    <a:pt x="168" y="374"/>
                  </a:lnTo>
                  <a:lnTo>
                    <a:pt x="168" y="376"/>
                  </a:lnTo>
                  <a:lnTo>
                    <a:pt x="164" y="388"/>
                  </a:lnTo>
                  <a:lnTo>
                    <a:pt x="164" y="394"/>
                  </a:lnTo>
                  <a:lnTo>
                    <a:pt x="172" y="398"/>
                  </a:lnTo>
                  <a:lnTo>
                    <a:pt x="176" y="400"/>
                  </a:lnTo>
                  <a:lnTo>
                    <a:pt x="178" y="398"/>
                  </a:lnTo>
                  <a:lnTo>
                    <a:pt x="188" y="394"/>
                  </a:lnTo>
                  <a:lnTo>
                    <a:pt x="194" y="392"/>
                  </a:lnTo>
                  <a:lnTo>
                    <a:pt x="204" y="392"/>
                  </a:lnTo>
                  <a:lnTo>
                    <a:pt x="216" y="380"/>
                  </a:lnTo>
                  <a:lnTo>
                    <a:pt x="216" y="366"/>
                  </a:lnTo>
                  <a:lnTo>
                    <a:pt x="216" y="360"/>
                  </a:lnTo>
                  <a:lnTo>
                    <a:pt x="216" y="356"/>
                  </a:lnTo>
                  <a:lnTo>
                    <a:pt x="220" y="354"/>
                  </a:lnTo>
                  <a:lnTo>
                    <a:pt x="224" y="354"/>
                  </a:lnTo>
                  <a:lnTo>
                    <a:pt x="230" y="356"/>
                  </a:lnTo>
                  <a:lnTo>
                    <a:pt x="236" y="360"/>
                  </a:lnTo>
                  <a:lnTo>
                    <a:pt x="256" y="372"/>
                  </a:lnTo>
                  <a:lnTo>
                    <a:pt x="264" y="376"/>
                  </a:lnTo>
                  <a:lnTo>
                    <a:pt x="270" y="378"/>
                  </a:lnTo>
                  <a:lnTo>
                    <a:pt x="270" y="376"/>
                  </a:lnTo>
                  <a:lnTo>
                    <a:pt x="270" y="370"/>
                  </a:lnTo>
                  <a:lnTo>
                    <a:pt x="266" y="360"/>
                  </a:lnTo>
                  <a:lnTo>
                    <a:pt x="256" y="344"/>
                  </a:lnTo>
                  <a:lnTo>
                    <a:pt x="256" y="342"/>
                  </a:lnTo>
                  <a:lnTo>
                    <a:pt x="256" y="340"/>
                  </a:lnTo>
                  <a:lnTo>
                    <a:pt x="264" y="332"/>
                  </a:lnTo>
                  <a:lnTo>
                    <a:pt x="274" y="326"/>
                  </a:lnTo>
                  <a:lnTo>
                    <a:pt x="282" y="324"/>
                  </a:lnTo>
                  <a:lnTo>
                    <a:pt x="292" y="326"/>
                  </a:lnTo>
                  <a:lnTo>
                    <a:pt x="320" y="340"/>
                  </a:lnTo>
                  <a:lnTo>
                    <a:pt x="332" y="332"/>
                  </a:lnTo>
                  <a:lnTo>
                    <a:pt x="334" y="332"/>
                  </a:lnTo>
                  <a:lnTo>
                    <a:pt x="334" y="330"/>
                  </a:lnTo>
                  <a:lnTo>
                    <a:pt x="332" y="328"/>
                  </a:lnTo>
                  <a:lnTo>
                    <a:pt x="334" y="326"/>
                  </a:lnTo>
                  <a:lnTo>
                    <a:pt x="340" y="314"/>
                  </a:lnTo>
                  <a:lnTo>
                    <a:pt x="344" y="304"/>
                  </a:lnTo>
                  <a:lnTo>
                    <a:pt x="344" y="298"/>
                  </a:lnTo>
                  <a:lnTo>
                    <a:pt x="344" y="292"/>
                  </a:lnTo>
                  <a:lnTo>
                    <a:pt x="338" y="286"/>
                  </a:lnTo>
                  <a:lnTo>
                    <a:pt x="334" y="284"/>
                  </a:lnTo>
                  <a:lnTo>
                    <a:pt x="332" y="284"/>
                  </a:lnTo>
                  <a:lnTo>
                    <a:pt x="330" y="276"/>
                  </a:lnTo>
                  <a:lnTo>
                    <a:pt x="332" y="276"/>
                  </a:lnTo>
                  <a:lnTo>
                    <a:pt x="338" y="272"/>
                  </a:lnTo>
                  <a:lnTo>
                    <a:pt x="340" y="268"/>
                  </a:lnTo>
                  <a:lnTo>
                    <a:pt x="338" y="264"/>
                  </a:lnTo>
                  <a:lnTo>
                    <a:pt x="326" y="252"/>
                  </a:lnTo>
                  <a:lnTo>
                    <a:pt x="326" y="250"/>
                  </a:lnTo>
                  <a:lnTo>
                    <a:pt x="320" y="232"/>
                  </a:lnTo>
                  <a:lnTo>
                    <a:pt x="316" y="214"/>
                  </a:lnTo>
                  <a:lnTo>
                    <a:pt x="316" y="196"/>
                  </a:lnTo>
                  <a:lnTo>
                    <a:pt x="316" y="188"/>
                  </a:lnTo>
                  <a:lnTo>
                    <a:pt x="308" y="196"/>
                  </a:lnTo>
                  <a:lnTo>
                    <a:pt x="302" y="204"/>
                  </a:lnTo>
                  <a:lnTo>
                    <a:pt x="300" y="170"/>
                  </a:lnTo>
                  <a:lnTo>
                    <a:pt x="300" y="168"/>
                  </a:lnTo>
                  <a:lnTo>
                    <a:pt x="322" y="138"/>
                  </a:lnTo>
                  <a:lnTo>
                    <a:pt x="334" y="124"/>
                  </a:lnTo>
                  <a:lnTo>
                    <a:pt x="326" y="100"/>
                  </a:lnTo>
                  <a:lnTo>
                    <a:pt x="322" y="76"/>
                  </a:lnTo>
                  <a:lnTo>
                    <a:pt x="308" y="70"/>
                  </a:lnTo>
                  <a:lnTo>
                    <a:pt x="300" y="68"/>
                  </a:lnTo>
                  <a:close/>
                </a:path>
              </a:pathLst>
            </a:custGeom>
            <a:grpFill/>
            <a:ln w="12700">
              <a:noFill/>
              <a:prstDash val="solid"/>
              <a:round/>
              <a:headEnd/>
              <a:tailEnd/>
            </a:ln>
            <a:extLst/>
          </p:spPr>
          <p:txBody>
            <a:bodyPr/>
            <a:lstStyle/>
            <a:p>
              <a:endParaRPr lang="zh-CN" altLang="en-US">
                <a:solidFill>
                  <a:schemeClr val="accent1"/>
                </a:solidFill>
              </a:endParaRPr>
            </a:p>
          </p:txBody>
        </p:sp>
        <p:sp>
          <p:nvSpPr>
            <p:cNvPr id="35" name="湖北"/>
            <p:cNvSpPr>
              <a:spLocks/>
            </p:cNvSpPr>
            <p:nvPr/>
          </p:nvSpPr>
          <p:spPr bwMode="auto">
            <a:xfrm>
              <a:off x="4937211" y="4090200"/>
              <a:ext cx="873644" cy="547818"/>
            </a:xfrm>
            <a:custGeom>
              <a:avLst/>
              <a:gdLst>
                <a:gd name="T0" fmla="*/ 2147483646 w 488"/>
                <a:gd name="T1" fmla="*/ 2147483646 h 306"/>
                <a:gd name="T2" fmla="*/ 2147483646 w 488"/>
                <a:gd name="T3" fmla="*/ 2147483646 h 306"/>
                <a:gd name="T4" fmla="*/ 2147483646 w 488"/>
                <a:gd name="T5" fmla="*/ 2147483646 h 306"/>
                <a:gd name="T6" fmla="*/ 2147483646 w 488"/>
                <a:gd name="T7" fmla="*/ 2147483646 h 306"/>
                <a:gd name="T8" fmla="*/ 2147483646 w 488"/>
                <a:gd name="T9" fmla="*/ 2147483646 h 306"/>
                <a:gd name="T10" fmla="*/ 2147483646 w 488"/>
                <a:gd name="T11" fmla="*/ 2147483646 h 306"/>
                <a:gd name="T12" fmla="*/ 2147483646 w 488"/>
                <a:gd name="T13" fmla="*/ 2147483646 h 306"/>
                <a:gd name="T14" fmla="*/ 2147483646 w 488"/>
                <a:gd name="T15" fmla="*/ 2147483646 h 306"/>
                <a:gd name="T16" fmla="*/ 2147483646 w 488"/>
                <a:gd name="T17" fmla="*/ 2147483646 h 306"/>
                <a:gd name="T18" fmla="*/ 2147483646 w 488"/>
                <a:gd name="T19" fmla="*/ 2147483646 h 306"/>
                <a:gd name="T20" fmla="*/ 2147483646 w 488"/>
                <a:gd name="T21" fmla="*/ 2147483646 h 306"/>
                <a:gd name="T22" fmla="*/ 2147483646 w 488"/>
                <a:gd name="T23" fmla="*/ 2147483646 h 306"/>
                <a:gd name="T24" fmla="*/ 2147483646 w 488"/>
                <a:gd name="T25" fmla="*/ 2147483646 h 306"/>
                <a:gd name="T26" fmla="*/ 2147483646 w 488"/>
                <a:gd name="T27" fmla="*/ 2147483646 h 306"/>
                <a:gd name="T28" fmla="*/ 2147483646 w 488"/>
                <a:gd name="T29" fmla="*/ 2147483646 h 306"/>
                <a:gd name="T30" fmla="*/ 2147483646 w 488"/>
                <a:gd name="T31" fmla="*/ 2147483646 h 306"/>
                <a:gd name="T32" fmla="*/ 2147483646 w 488"/>
                <a:gd name="T33" fmla="*/ 2147483646 h 306"/>
                <a:gd name="T34" fmla="*/ 2147483646 w 488"/>
                <a:gd name="T35" fmla="*/ 2147483646 h 306"/>
                <a:gd name="T36" fmla="*/ 2147483646 w 488"/>
                <a:gd name="T37" fmla="*/ 2147483646 h 306"/>
                <a:gd name="T38" fmla="*/ 2147483646 w 488"/>
                <a:gd name="T39" fmla="*/ 2147483646 h 306"/>
                <a:gd name="T40" fmla="*/ 2147483646 w 488"/>
                <a:gd name="T41" fmla="*/ 2147483646 h 306"/>
                <a:gd name="T42" fmla="*/ 2147483646 w 488"/>
                <a:gd name="T43" fmla="*/ 2147483646 h 306"/>
                <a:gd name="T44" fmla="*/ 2147483646 w 488"/>
                <a:gd name="T45" fmla="*/ 2147483646 h 306"/>
                <a:gd name="T46" fmla="*/ 2147483646 w 488"/>
                <a:gd name="T47" fmla="*/ 2147483646 h 306"/>
                <a:gd name="T48" fmla="*/ 2147483646 w 488"/>
                <a:gd name="T49" fmla="*/ 2147483646 h 306"/>
                <a:gd name="T50" fmla="*/ 2147483646 w 488"/>
                <a:gd name="T51" fmla="*/ 2147483646 h 306"/>
                <a:gd name="T52" fmla="*/ 2147483646 w 488"/>
                <a:gd name="T53" fmla="*/ 2147483646 h 306"/>
                <a:gd name="T54" fmla="*/ 2147483646 w 488"/>
                <a:gd name="T55" fmla="*/ 2147483646 h 306"/>
                <a:gd name="T56" fmla="*/ 2147483646 w 488"/>
                <a:gd name="T57" fmla="*/ 2147483646 h 306"/>
                <a:gd name="T58" fmla="*/ 2147483646 w 488"/>
                <a:gd name="T59" fmla="*/ 2147483646 h 306"/>
                <a:gd name="T60" fmla="*/ 2147483646 w 488"/>
                <a:gd name="T61" fmla="*/ 2147483646 h 306"/>
                <a:gd name="T62" fmla="*/ 2147483646 w 488"/>
                <a:gd name="T63" fmla="*/ 2147483646 h 306"/>
                <a:gd name="T64" fmla="*/ 2147483646 w 488"/>
                <a:gd name="T65" fmla="*/ 2147483646 h 306"/>
                <a:gd name="T66" fmla="*/ 2147483646 w 488"/>
                <a:gd name="T67" fmla="*/ 2147483646 h 306"/>
                <a:gd name="T68" fmla="*/ 2147483646 w 488"/>
                <a:gd name="T69" fmla="*/ 2147483646 h 306"/>
                <a:gd name="T70" fmla="*/ 2147483646 w 488"/>
                <a:gd name="T71" fmla="*/ 2147483646 h 306"/>
                <a:gd name="T72" fmla="*/ 2147483646 w 488"/>
                <a:gd name="T73" fmla="*/ 2147483646 h 306"/>
                <a:gd name="T74" fmla="*/ 2147483646 w 488"/>
                <a:gd name="T75" fmla="*/ 2147483646 h 306"/>
                <a:gd name="T76" fmla="*/ 2147483646 w 488"/>
                <a:gd name="T77" fmla="*/ 2147483646 h 306"/>
                <a:gd name="T78" fmla="*/ 2147483646 w 488"/>
                <a:gd name="T79" fmla="*/ 2147483646 h 306"/>
                <a:gd name="T80" fmla="*/ 2147483646 w 488"/>
                <a:gd name="T81" fmla="*/ 2147483646 h 306"/>
                <a:gd name="T82" fmla="*/ 2147483646 w 488"/>
                <a:gd name="T83" fmla="*/ 2147483646 h 306"/>
                <a:gd name="T84" fmla="*/ 2147483646 w 488"/>
                <a:gd name="T85" fmla="*/ 2147483646 h 306"/>
                <a:gd name="T86" fmla="*/ 2147483646 w 488"/>
                <a:gd name="T87" fmla="*/ 2147483646 h 306"/>
                <a:gd name="T88" fmla="*/ 2147483646 w 488"/>
                <a:gd name="T89" fmla="*/ 2147483646 h 306"/>
                <a:gd name="T90" fmla="*/ 2147483646 w 488"/>
                <a:gd name="T91" fmla="*/ 2147483646 h 306"/>
                <a:gd name="T92" fmla="*/ 2147483646 w 488"/>
                <a:gd name="T93" fmla="*/ 2147483646 h 306"/>
                <a:gd name="T94" fmla="*/ 2147483646 w 488"/>
                <a:gd name="T95" fmla="*/ 2147483646 h 306"/>
                <a:gd name="T96" fmla="*/ 2147483646 w 488"/>
                <a:gd name="T97" fmla="*/ 2147483646 h 306"/>
                <a:gd name="T98" fmla="*/ 2147483646 w 488"/>
                <a:gd name="T99" fmla="*/ 2147483646 h 306"/>
                <a:gd name="T100" fmla="*/ 2147483646 w 488"/>
                <a:gd name="T101" fmla="*/ 2147483646 h 306"/>
                <a:gd name="T102" fmla="*/ 2147483646 w 488"/>
                <a:gd name="T103" fmla="*/ 2147483646 h 306"/>
                <a:gd name="T104" fmla="*/ 2147483646 w 488"/>
                <a:gd name="T105" fmla="*/ 2147483646 h 306"/>
                <a:gd name="T106" fmla="*/ 2147483646 w 488"/>
                <a:gd name="T107" fmla="*/ 2147483646 h 306"/>
                <a:gd name="T108" fmla="*/ 2147483646 w 488"/>
                <a:gd name="T109" fmla="*/ 2147483646 h 306"/>
                <a:gd name="T110" fmla="*/ 2147483646 w 488"/>
                <a:gd name="T111" fmla="*/ 2147483646 h 306"/>
                <a:gd name="T112" fmla="*/ 2147483646 w 488"/>
                <a:gd name="T113" fmla="*/ 2147483646 h 306"/>
                <a:gd name="T114" fmla="*/ 2147483646 w 488"/>
                <a:gd name="T115" fmla="*/ 2147483646 h 30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88" h="306">
                  <a:moveTo>
                    <a:pt x="62" y="2"/>
                  </a:moveTo>
                  <a:lnTo>
                    <a:pt x="60" y="4"/>
                  </a:lnTo>
                  <a:lnTo>
                    <a:pt x="64" y="10"/>
                  </a:lnTo>
                  <a:lnTo>
                    <a:pt x="86" y="24"/>
                  </a:lnTo>
                  <a:lnTo>
                    <a:pt x="100" y="38"/>
                  </a:lnTo>
                  <a:lnTo>
                    <a:pt x="98" y="40"/>
                  </a:lnTo>
                  <a:lnTo>
                    <a:pt x="90" y="50"/>
                  </a:lnTo>
                  <a:lnTo>
                    <a:pt x="88" y="50"/>
                  </a:lnTo>
                  <a:lnTo>
                    <a:pt x="88" y="52"/>
                  </a:lnTo>
                  <a:lnTo>
                    <a:pt x="74" y="52"/>
                  </a:lnTo>
                  <a:lnTo>
                    <a:pt x="66" y="54"/>
                  </a:lnTo>
                  <a:lnTo>
                    <a:pt x="60" y="58"/>
                  </a:lnTo>
                  <a:lnTo>
                    <a:pt x="64" y="66"/>
                  </a:lnTo>
                  <a:lnTo>
                    <a:pt x="64" y="74"/>
                  </a:lnTo>
                  <a:lnTo>
                    <a:pt x="72" y="86"/>
                  </a:lnTo>
                  <a:lnTo>
                    <a:pt x="72" y="108"/>
                  </a:lnTo>
                  <a:lnTo>
                    <a:pt x="78" y="110"/>
                  </a:lnTo>
                  <a:lnTo>
                    <a:pt x="88" y="114"/>
                  </a:lnTo>
                  <a:lnTo>
                    <a:pt x="90" y="114"/>
                  </a:lnTo>
                  <a:lnTo>
                    <a:pt x="92" y="116"/>
                  </a:lnTo>
                  <a:lnTo>
                    <a:pt x="102" y="130"/>
                  </a:lnTo>
                  <a:lnTo>
                    <a:pt x="108" y="146"/>
                  </a:lnTo>
                  <a:lnTo>
                    <a:pt x="108" y="156"/>
                  </a:lnTo>
                  <a:lnTo>
                    <a:pt x="106" y="164"/>
                  </a:lnTo>
                  <a:lnTo>
                    <a:pt x="104" y="170"/>
                  </a:lnTo>
                  <a:lnTo>
                    <a:pt x="94" y="178"/>
                  </a:lnTo>
                  <a:lnTo>
                    <a:pt x="80" y="184"/>
                  </a:lnTo>
                  <a:lnTo>
                    <a:pt x="54" y="200"/>
                  </a:lnTo>
                  <a:lnTo>
                    <a:pt x="52" y="200"/>
                  </a:lnTo>
                  <a:lnTo>
                    <a:pt x="4" y="204"/>
                  </a:lnTo>
                  <a:lnTo>
                    <a:pt x="0" y="216"/>
                  </a:lnTo>
                  <a:lnTo>
                    <a:pt x="8" y="232"/>
                  </a:lnTo>
                  <a:lnTo>
                    <a:pt x="8" y="234"/>
                  </a:lnTo>
                  <a:lnTo>
                    <a:pt x="12" y="254"/>
                  </a:lnTo>
                  <a:lnTo>
                    <a:pt x="38" y="286"/>
                  </a:lnTo>
                  <a:lnTo>
                    <a:pt x="40" y="286"/>
                  </a:lnTo>
                  <a:lnTo>
                    <a:pt x="50" y="306"/>
                  </a:lnTo>
                  <a:lnTo>
                    <a:pt x="52" y="302"/>
                  </a:lnTo>
                  <a:lnTo>
                    <a:pt x="60" y="278"/>
                  </a:lnTo>
                  <a:lnTo>
                    <a:pt x="60" y="276"/>
                  </a:lnTo>
                  <a:lnTo>
                    <a:pt x="76" y="256"/>
                  </a:lnTo>
                  <a:lnTo>
                    <a:pt x="78" y="254"/>
                  </a:lnTo>
                  <a:lnTo>
                    <a:pt x="98" y="246"/>
                  </a:lnTo>
                  <a:lnTo>
                    <a:pt x="100" y="246"/>
                  </a:lnTo>
                  <a:lnTo>
                    <a:pt x="112" y="254"/>
                  </a:lnTo>
                  <a:lnTo>
                    <a:pt x="128" y="252"/>
                  </a:lnTo>
                  <a:lnTo>
                    <a:pt x="124" y="224"/>
                  </a:lnTo>
                  <a:lnTo>
                    <a:pt x="126" y="222"/>
                  </a:lnTo>
                  <a:lnTo>
                    <a:pt x="142" y="222"/>
                  </a:lnTo>
                  <a:lnTo>
                    <a:pt x="158" y="222"/>
                  </a:lnTo>
                  <a:lnTo>
                    <a:pt x="160" y="222"/>
                  </a:lnTo>
                  <a:lnTo>
                    <a:pt x="192" y="238"/>
                  </a:lnTo>
                  <a:lnTo>
                    <a:pt x="218" y="242"/>
                  </a:lnTo>
                  <a:lnTo>
                    <a:pt x="220" y="242"/>
                  </a:lnTo>
                  <a:lnTo>
                    <a:pt x="228" y="250"/>
                  </a:lnTo>
                  <a:lnTo>
                    <a:pt x="242" y="254"/>
                  </a:lnTo>
                  <a:lnTo>
                    <a:pt x="250" y="262"/>
                  </a:lnTo>
                  <a:lnTo>
                    <a:pt x="254" y="264"/>
                  </a:lnTo>
                  <a:lnTo>
                    <a:pt x="264" y="256"/>
                  </a:lnTo>
                  <a:lnTo>
                    <a:pt x="264" y="254"/>
                  </a:lnTo>
                  <a:lnTo>
                    <a:pt x="276" y="244"/>
                  </a:lnTo>
                  <a:lnTo>
                    <a:pt x="284" y="230"/>
                  </a:lnTo>
                  <a:lnTo>
                    <a:pt x="296" y="238"/>
                  </a:lnTo>
                  <a:lnTo>
                    <a:pt x="296" y="240"/>
                  </a:lnTo>
                  <a:lnTo>
                    <a:pt x="300" y="250"/>
                  </a:lnTo>
                  <a:lnTo>
                    <a:pt x="300" y="252"/>
                  </a:lnTo>
                  <a:lnTo>
                    <a:pt x="298" y="258"/>
                  </a:lnTo>
                  <a:lnTo>
                    <a:pt x="300" y="260"/>
                  </a:lnTo>
                  <a:lnTo>
                    <a:pt x="308" y="256"/>
                  </a:lnTo>
                  <a:lnTo>
                    <a:pt x="318" y="246"/>
                  </a:lnTo>
                  <a:lnTo>
                    <a:pt x="328" y="246"/>
                  </a:lnTo>
                  <a:lnTo>
                    <a:pt x="330" y="246"/>
                  </a:lnTo>
                  <a:lnTo>
                    <a:pt x="336" y="250"/>
                  </a:lnTo>
                  <a:lnTo>
                    <a:pt x="342" y="258"/>
                  </a:lnTo>
                  <a:lnTo>
                    <a:pt x="342" y="260"/>
                  </a:lnTo>
                  <a:lnTo>
                    <a:pt x="342" y="264"/>
                  </a:lnTo>
                  <a:lnTo>
                    <a:pt x="340" y="282"/>
                  </a:lnTo>
                  <a:lnTo>
                    <a:pt x="346" y="290"/>
                  </a:lnTo>
                  <a:lnTo>
                    <a:pt x="348" y="290"/>
                  </a:lnTo>
                  <a:lnTo>
                    <a:pt x="360" y="278"/>
                  </a:lnTo>
                  <a:lnTo>
                    <a:pt x="372" y="268"/>
                  </a:lnTo>
                  <a:lnTo>
                    <a:pt x="380" y="262"/>
                  </a:lnTo>
                  <a:lnTo>
                    <a:pt x="388" y="260"/>
                  </a:lnTo>
                  <a:lnTo>
                    <a:pt x="408" y="260"/>
                  </a:lnTo>
                  <a:lnTo>
                    <a:pt x="414" y="250"/>
                  </a:lnTo>
                  <a:lnTo>
                    <a:pt x="430" y="242"/>
                  </a:lnTo>
                  <a:lnTo>
                    <a:pt x="432" y="242"/>
                  </a:lnTo>
                  <a:lnTo>
                    <a:pt x="452" y="240"/>
                  </a:lnTo>
                  <a:lnTo>
                    <a:pt x="474" y="228"/>
                  </a:lnTo>
                  <a:lnTo>
                    <a:pt x="488" y="228"/>
                  </a:lnTo>
                  <a:lnTo>
                    <a:pt x="484" y="222"/>
                  </a:lnTo>
                  <a:lnTo>
                    <a:pt x="486" y="220"/>
                  </a:lnTo>
                  <a:lnTo>
                    <a:pt x="488" y="216"/>
                  </a:lnTo>
                  <a:lnTo>
                    <a:pt x="460" y="154"/>
                  </a:lnTo>
                  <a:lnTo>
                    <a:pt x="460" y="152"/>
                  </a:lnTo>
                  <a:lnTo>
                    <a:pt x="458" y="150"/>
                  </a:lnTo>
                  <a:lnTo>
                    <a:pt x="472" y="134"/>
                  </a:lnTo>
                  <a:lnTo>
                    <a:pt x="468" y="130"/>
                  </a:lnTo>
                  <a:lnTo>
                    <a:pt x="446" y="126"/>
                  </a:lnTo>
                  <a:lnTo>
                    <a:pt x="444" y="126"/>
                  </a:lnTo>
                  <a:lnTo>
                    <a:pt x="444" y="124"/>
                  </a:lnTo>
                  <a:lnTo>
                    <a:pt x="430" y="110"/>
                  </a:lnTo>
                  <a:lnTo>
                    <a:pt x="430" y="106"/>
                  </a:lnTo>
                  <a:lnTo>
                    <a:pt x="428" y="108"/>
                  </a:lnTo>
                  <a:lnTo>
                    <a:pt x="416" y="100"/>
                  </a:lnTo>
                  <a:lnTo>
                    <a:pt x="408" y="108"/>
                  </a:lnTo>
                  <a:lnTo>
                    <a:pt x="400" y="114"/>
                  </a:lnTo>
                  <a:lnTo>
                    <a:pt x="394" y="114"/>
                  </a:lnTo>
                  <a:lnTo>
                    <a:pt x="388" y="110"/>
                  </a:lnTo>
                  <a:lnTo>
                    <a:pt x="382" y="104"/>
                  </a:lnTo>
                  <a:lnTo>
                    <a:pt x="372" y="94"/>
                  </a:lnTo>
                  <a:lnTo>
                    <a:pt x="366" y="86"/>
                  </a:lnTo>
                  <a:lnTo>
                    <a:pt x="362" y="86"/>
                  </a:lnTo>
                  <a:lnTo>
                    <a:pt x="352" y="90"/>
                  </a:lnTo>
                  <a:lnTo>
                    <a:pt x="334" y="94"/>
                  </a:lnTo>
                  <a:lnTo>
                    <a:pt x="328" y="94"/>
                  </a:lnTo>
                  <a:lnTo>
                    <a:pt x="324" y="94"/>
                  </a:lnTo>
                  <a:lnTo>
                    <a:pt x="322" y="90"/>
                  </a:lnTo>
                  <a:lnTo>
                    <a:pt x="320" y="84"/>
                  </a:lnTo>
                  <a:lnTo>
                    <a:pt x="320" y="70"/>
                  </a:lnTo>
                  <a:lnTo>
                    <a:pt x="322" y="60"/>
                  </a:lnTo>
                  <a:lnTo>
                    <a:pt x="320" y="54"/>
                  </a:lnTo>
                  <a:lnTo>
                    <a:pt x="216" y="50"/>
                  </a:lnTo>
                  <a:lnTo>
                    <a:pt x="202" y="44"/>
                  </a:lnTo>
                  <a:lnTo>
                    <a:pt x="194" y="38"/>
                  </a:lnTo>
                  <a:lnTo>
                    <a:pt x="178" y="34"/>
                  </a:lnTo>
                  <a:lnTo>
                    <a:pt x="172" y="30"/>
                  </a:lnTo>
                  <a:lnTo>
                    <a:pt x="164" y="24"/>
                  </a:lnTo>
                  <a:lnTo>
                    <a:pt x="144" y="0"/>
                  </a:lnTo>
                  <a:lnTo>
                    <a:pt x="132" y="10"/>
                  </a:lnTo>
                  <a:lnTo>
                    <a:pt x="116" y="4"/>
                  </a:lnTo>
                  <a:lnTo>
                    <a:pt x="74" y="6"/>
                  </a:lnTo>
                  <a:lnTo>
                    <a:pt x="62" y="2"/>
                  </a:lnTo>
                  <a:close/>
                </a:path>
              </a:pathLst>
            </a:custGeom>
            <a:grpFill/>
            <a:ln w="12700">
              <a:noFill/>
              <a:prstDash val="solid"/>
              <a:round/>
              <a:headEnd/>
              <a:tailEnd/>
            </a:ln>
            <a:extLst/>
          </p:spPr>
          <p:txBody>
            <a:bodyPr/>
            <a:lstStyle/>
            <a:p>
              <a:endParaRPr lang="zh-CN" altLang="en-US">
                <a:solidFill>
                  <a:schemeClr val="accent1"/>
                </a:solidFill>
              </a:endParaRPr>
            </a:p>
          </p:txBody>
        </p:sp>
        <p:sp>
          <p:nvSpPr>
            <p:cNvPr id="36" name="广东"/>
            <p:cNvSpPr>
              <a:spLocks/>
            </p:cNvSpPr>
            <p:nvPr/>
          </p:nvSpPr>
          <p:spPr bwMode="auto">
            <a:xfrm>
              <a:off x="5130559" y="5096322"/>
              <a:ext cx="909449" cy="719682"/>
            </a:xfrm>
            <a:custGeom>
              <a:avLst/>
              <a:gdLst>
                <a:gd name="T0" fmla="*/ 2147483646 w 508"/>
                <a:gd name="T1" fmla="*/ 2147483646 h 402"/>
                <a:gd name="T2" fmla="*/ 2147483646 w 508"/>
                <a:gd name="T3" fmla="*/ 2147483646 h 402"/>
                <a:gd name="T4" fmla="*/ 2147483646 w 508"/>
                <a:gd name="T5" fmla="*/ 2147483646 h 402"/>
                <a:gd name="T6" fmla="*/ 2147483646 w 508"/>
                <a:gd name="T7" fmla="*/ 2147483646 h 402"/>
                <a:gd name="T8" fmla="*/ 2147483646 w 508"/>
                <a:gd name="T9" fmla="*/ 2147483646 h 402"/>
                <a:gd name="T10" fmla="*/ 2147483646 w 508"/>
                <a:gd name="T11" fmla="*/ 2147483646 h 402"/>
                <a:gd name="T12" fmla="*/ 2147483646 w 508"/>
                <a:gd name="T13" fmla="*/ 2147483646 h 402"/>
                <a:gd name="T14" fmla="*/ 2147483646 w 508"/>
                <a:gd name="T15" fmla="*/ 2147483646 h 402"/>
                <a:gd name="T16" fmla="*/ 2147483646 w 508"/>
                <a:gd name="T17" fmla="*/ 2147483646 h 402"/>
                <a:gd name="T18" fmla="*/ 2147483646 w 508"/>
                <a:gd name="T19" fmla="*/ 2147483646 h 402"/>
                <a:gd name="T20" fmla="*/ 2147483646 w 508"/>
                <a:gd name="T21" fmla="*/ 2147483646 h 402"/>
                <a:gd name="T22" fmla="*/ 2147483646 w 508"/>
                <a:gd name="T23" fmla="*/ 2147483646 h 402"/>
                <a:gd name="T24" fmla="*/ 2147483646 w 508"/>
                <a:gd name="T25" fmla="*/ 2147483646 h 402"/>
                <a:gd name="T26" fmla="*/ 2147483646 w 508"/>
                <a:gd name="T27" fmla="*/ 2147483646 h 402"/>
                <a:gd name="T28" fmla="*/ 2147483646 w 508"/>
                <a:gd name="T29" fmla="*/ 2147483646 h 402"/>
                <a:gd name="T30" fmla="*/ 2147483646 w 508"/>
                <a:gd name="T31" fmla="*/ 2147483646 h 402"/>
                <a:gd name="T32" fmla="*/ 2147483646 w 508"/>
                <a:gd name="T33" fmla="*/ 2147483646 h 402"/>
                <a:gd name="T34" fmla="*/ 2147483646 w 508"/>
                <a:gd name="T35" fmla="*/ 2147483646 h 402"/>
                <a:gd name="T36" fmla="*/ 2147483646 w 508"/>
                <a:gd name="T37" fmla="*/ 2147483646 h 402"/>
                <a:gd name="T38" fmla="*/ 2147483646 w 508"/>
                <a:gd name="T39" fmla="*/ 2147483646 h 402"/>
                <a:gd name="T40" fmla="*/ 2147483646 w 508"/>
                <a:gd name="T41" fmla="*/ 2147483646 h 402"/>
                <a:gd name="T42" fmla="*/ 2147483646 w 508"/>
                <a:gd name="T43" fmla="*/ 2147483646 h 402"/>
                <a:gd name="T44" fmla="*/ 2147483646 w 508"/>
                <a:gd name="T45" fmla="*/ 2147483646 h 402"/>
                <a:gd name="T46" fmla="*/ 2147483646 w 508"/>
                <a:gd name="T47" fmla="*/ 2147483646 h 402"/>
                <a:gd name="T48" fmla="*/ 2147483646 w 508"/>
                <a:gd name="T49" fmla="*/ 2147483646 h 402"/>
                <a:gd name="T50" fmla="*/ 2147483646 w 508"/>
                <a:gd name="T51" fmla="*/ 2147483646 h 402"/>
                <a:gd name="T52" fmla="*/ 2147483646 w 508"/>
                <a:gd name="T53" fmla="*/ 2147483646 h 402"/>
                <a:gd name="T54" fmla="*/ 2147483646 w 508"/>
                <a:gd name="T55" fmla="*/ 2147483646 h 402"/>
                <a:gd name="T56" fmla="*/ 2147483646 w 508"/>
                <a:gd name="T57" fmla="*/ 2147483646 h 402"/>
                <a:gd name="T58" fmla="*/ 2147483646 w 508"/>
                <a:gd name="T59" fmla="*/ 2147483646 h 402"/>
                <a:gd name="T60" fmla="*/ 2147483646 w 508"/>
                <a:gd name="T61" fmla="*/ 2147483646 h 402"/>
                <a:gd name="T62" fmla="*/ 2147483646 w 508"/>
                <a:gd name="T63" fmla="*/ 2147483646 h 402"/>
                <a:gd name="T64" fmla="*/ 2147483646 w 508"/>
                <a:gd name="T65" fmla="*/ 2147483646 h 402"/>
                <a:gd name="T66" fmla="*/ 2147483646 w 508"/>
                <a:gd name="T67" fmla="*/ 2147483646 h 402"/>
                <a:gd name="T68" fmla="*/ 2147483646 w 508"/>
                <a:gd name="T69" fmla="*/ 2147483646 h 402"/>
                <a:gd name="T70" fmla="*/ 2147483646 w 508"/>
                <a:gd name="T71" fmla="*/ 2147483646 h 402"/>
                <a:gd name="T72" fmla="*/ 2147483646 w 508"/>
                <a:gd name="T73" fmla="*/ 2147483646 h 402"/>
                <a:gd name="T74" fmla="*/ 2147483646 w 508"/>
                <a:gd name="T75" fmla="*/ 2147483646 h 402"/>
                <a:gd name="T76" fmla="*/ 2147483646 w 508"/>
                <a:gd name="T77" fmla="*/ 2147483646 h 402"/>
                <a:gd name="T78" fmla="*/ 2147483646 w 508"/>
                <a:gd name="T79" fmla="*/ 2147483646 h 402"/>
                <a:gd name="T80" fmla="*/ 2147483646 w 508"/>
                <a:gd name="T81" fmla="*/ 2147483646 h 402"/>
                <a:gd name="T82" fmla="*/ 2147483646 w 508"/>
                <a:gd name="T83" fmla="*/ 2147483646 h 402"/>
                <a:gd name="T84" fmla="*/ 2147483646 w 508"/>
                <a:gd name="T85" fmla="*/ 2147483646 h 402"/>
                <a:gd name="T86" fmla="*/ 2147483646 w 508"/>
                <a:gd name="T87" fmla="*/ 2147483646 h 402"/>
                <a:gd name="T88" fmla="*/ 2147483646 w 508"/>
                <a:gd name="T89" fmla="*/ 2147483646 h 402"/>
                <a:gd name="T90" fmla="*/ 2147483646 w 508"/>
                <a:gd name="T91" fmla="*/ 2147483646 h 402"/>
                <a:gd name="T92" fmla="*/ 2147483646 w 508"/>
                <a:gd name="T93" fmla="*/ 2147483646 h 402"/>
                <a:gd name="T94" fmla="*/ 2147483646 w 508"/>
                <a:gd name="T95" fmla="*/ 2147483646 h 402"/>
                <a:gd name="T96" fmla="*/ 2147483646 w 508"/>
                <a:gd name="T97" fmla="*/ 2147483646 h 402"/>
                <a:gd name="T98" fmla="*/ 2147483646 w 508"/>
                <a:gd name="T99" fmla="*/ 2147483646 h 402"/>
                <a:gd name="T100" fmla="*/ 2147483646 w 508"/>
                <a:gd name="T101" fmla="*/ 2147483646 h 40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2" y="114"/>
                  </a:lnTo>
                  <a:lnTo>
                    <a:pt x="496" y="110"/>
                  </a:lnTo>
                  <a:lnTo>
                    <a:pt x="472" y="88"/>
                  </a:lnTo>
                  <a:lnTo>
                    <a:pt x="460" y="58"/>
                  </a:lnTo>
                  <a:lnTo>
                    <a:pt x="446" y="44"/>
                  </a:lnTo>
                  <a:lnTo>
                    <a:pt x="424" y="42"/>
                  </a:lnTo>
                  <a:lnTo>
                    <a:pt x="406" y="44"/>
                  </a:lnTo>
                  <a:lnTo>
                    <a:pt x="402" y="44"/>
                  </a:lnTo>
                  <a:lnTo>
                    <a:pt x="404" y="54"/>
                  </a:lnTo>
                  <a:lnTo>
                    <a:pt x="404" y="56"/>
                  </a:lnTo>
                  <a:lnTo>
                    <a:pt x="404" y="58"/>
                  </a:lnTo>
                  <a:lnTo>
                    <a:pt x="400" y="58"/>
                  </a:lnTo>
                  <a:lnTo>
                    <a:pt x="388" y="64"/>
                  </a:lnTo>
                  <a:lnTo>
                    <a:pt x="386" y="62"/>
                  </a:lnTo>
                  <a:lnTo>
                    <a:pt x="372" y="50"/>
                  </a:lnTo>
                  <a:lnTo>
                    <a:pt x="368" y="50"/>
                  </a:lnTo>
                  <a:lnTo>
                    <a:pt x="364" y="50"/>
                  </a:lnTo>
                  <a:lnTo>
                    <a:pt x="332" y="64"/>
                  </a:lnTo>
                  <a:lnTo>
                    <a:pt x="322" y="68"/>
                  </a:lnTo>
                  <a:lnTo>
                    <a:pt x="316" y="66"/>
                  </a:lnTo>
                  <a:lnTo>
                    <a:pt x="310" y="70"/>
                  </a:lnTo>
                  <a:lnTo>
                    <a:pt x="304" y="76"/>
                  </a:lnTo>
                  <a:lnTo>
                    <a:pt x="300" y="80"/>
                  </a:lnTo>
                  <a:lnTo>
                    <a:pt x="298" y="76"/>
                  </a:lnTo>
                  <a:lnTo>
                    <a:pt x="288" y="66"/>
                  </a:lnTo>
                  <a:lnTo>
                    <a:pt x="286" y="62"/>
                  </a:lnTo>
                  <a:lnTo>
                    <a:pt x="286" y="58"/>
                  </a:lnTo>
                  <a:lnTo>
                    <a:pt x="290" y="50"/>
                  </a:lnTo>
                  <a:lnTo>
                    <a:pt x="300" y="38"/>
                  </a:lnTo>
                  <a:lnTo>
                    <a:pt x="314" y="22"/>
                  </a:lnTo>
                  <a:lnTo>
                    <a:pt x="318" y="16"/>
                  </a:lnTo>
                  <a:lnTo>
                    <a:pt x="316" y="12"/>
                  </a:lnTo>
                  <a:lnTo>
                    <a:pt x="312" y="12"/>
                  </a:lnTo>
                  <a:lnTo>
                    <a:pt x="308" y="14"/>
                  </a:lnTo>
                  <a:lnTo>
                    <a:pt x="298" y="20"/>
                  </a:lnTo>
                  <a:lnTo>
                    <a:pt x="288" y="26"/>
                  </a:lnTo>
                  <a:lnTo>
                    <a:pt x="282" y="28"/>
                  </a:lnTo>
                  <a:lnTo>
                    <a:pt x="280" y="26"/>
                  </a:lnTo>
                  <a:lnTo>
                    <a:pt x="278" y="20"/>
                  </a:lnTo>
                  <a:lnTo>
                    <a:pt x="276" y="20"/>
                  </a:lnTo>
                  <a:lnTo>
                    <a:pt x="270" y="6"/>
                  </a:lnTo>
                  <a:lnTo>
                    <a:pt x="254" y="16"/>
                  </a:lnTo>
                  <a:lnTo>
                    <a:pt x="252" y="18"/>
                  </a:lnTo>
                  <a:lnTo>
                    <a:pt x="252" y="16"/>
                  </a:lnTo>
                  <a:lnTo>
                    <a:pt x="236" y="8"/>
                  </a:lnTo>
                  <a:lnTo>
                    <a:pt x="220" y="2"/>
                  </a:lnTo>
                  <a:lnTo>
                    <a:pt x="214" y="0"/>
                  </a:lnTo>
                  <a:lnTo>
                    <a:pt x="208" y="2"/>
                  </a:lnTo>
                  <a:lnTo>
                    <a:pt x="204" y="6"/>
                  </a:lnTo>
                  <a:lnTo>
                    <a:pt x="198" y="12"/>
                  </a:lnTo>
                  <a:lnTo>
                    <a:pt x="204" y="24"/>
                  </a:lnTo>
                  <a:lnTo>
                    <a:pt x="210" y="38"/>
                  </a:lnTo>
                  <a:lnTo>
                    <a:pt x="210" y="44"/>
                  </a:lnTo>
                  <a:lnTo>
                    <a:pt x="210" y="48"/>
                  </a:lnTo>
                  <a:lnTo>
                    <a:pt x="208" y="52"/>
                  </a:lnTo>
                  <a:lnTo>
                    <a:pt x="204" y="54"/>
                  </a:lnTo>
                  <a:lnTo>
                    <a:pt x="200" y="54"/>
                  </a:lnTo>
                  <a:lnTo>
                    <a:pt x="194" y="54"/>
                  </a:lnTo>
                  <a:lnTo>
                    <a:pt x="188" y="50"/>
                  </a:lnTo>
                  <a:lnTo>
                    <a:pt x="182" y="46"/>
                  </a:lnTo>
                  <a:lnTo>
                    <a:pt x="164" y="36"/>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60" y="230"/>
                  </a:lnTo>
                  <a:lnTo>
                    <a:pt x="58" y="234"/>
                  </a:lnTo>
                  <a:lnTo>
                    <a:pt x="64" y="248"/>
                  </a:lnTo>
                  <a:lnTo>
                    <a:pt x="60" y="266"/>
                  </a:lnTo>
                  <a:lnTo>
                    <a:pt x="42" y="264"/>
                  </a:lnTo>
                  <a:lnTo>
                    <a:pt x="38" y="284"/>
                  </a:lnTo>
                  <a:lnTo>
                    <a:pt x="16" y="284"/>
                  </a:lnTo>
                  <a:lnTo>
                    <a:pt x="10" y="292"/>
                  </a:lnTo>
                  <a:lnTo>
                    <a:pt x="4" y="306"/>
                  </a:lnTo>
                  <a:lnTo>
                    <a:pt x="0" y="356"/>
                  </a:lnTo>
                  <a:lnTo>
                    <a:pt x="4" y="368"/>
                  </a:lnTo>
                  <a:lnTo>
                    <a:pt x="6" y="368"/>
                  </a:lnTo>
                  <a:lnTo>
                    <a:pt x="6" y="380"/>
                  </a:lnTo>
                  <a:lnTo>
                    <a:pt x="16" y="392"/>
                  </a:lnTo>
                  <a:lnTo>
                    <a:pt x="16" y="402"/>
                  </a:lnTo>
                  <a:lnTo>
                    <a:pt x="42" y="400"/>
                  </a:lnTo>
                  <a:lnTo>
                    <a:pt x="44" y="398"/>
                  </a:lnTo>
                  <a:lnTo>
                    <a:pt x="44" y="396"/>
                  </a:lnTo>
                  <a:lnTo>
                    <a:pt x="52" y="388"/>
                  </a:lnTo>
                  <a:lnTo>
                    <a:pt x="36" y="372"/>
                  </a:lnTo>
                  <a:lnTo>
                    <a:pt x="34" y="372"/>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90"/>
                  </a:lnTo>
                  <a:lnTo>
                    <a:pt x="146" y="296"/>
                  </a:lnTo>
                  <a:lnTo>
                    <a:pt x="152" y="294"/>
                  </a:lnTo>
                  <a:lnTo>
                    <a:pt x="150" y="282"/>
                  </a:lnTo>
                  <a:lnTo>
                    <a:pt x="168" y="282"/>
                  </a:lnTo>
                  <a:lnTo>
                    <a:pt x="186" y="286"/>
                  </a:lnTo>
                  <a:lnTo>
                    <a:pt x="192" y="274"/>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86" y="230"/>
                  </a:lnTo>
                  <a:lnTo>
                    <a:pt x="312" y="226"/>
                  </a:lnTo>
                  <a:lnTo>
                    <a:pt x="318" y="224"/>
                  </a:lnTo>
                  <a:lnTo>
                    <a:pt x="322" y="216"/>
                  </a:lnTo>
                  <a:lnTo>
                    <a:pt x="314" y="208"/>
                  </a:lnTo>
                  <a:lnTo>
                    <a:pt x="312" y="206"/>
                  </a:lnTo>
                  <a:lnTo>
                    <a:pt x="330" y="200"/>
                  </a:lnTo>
                  <a:lnTo>
                    <a:pt x="332" y="198"/>
                  </a:lnTo>
                  <a:lnTo>
                    <a:pt x="340" y="206"/>
                  </a:lnTo>
                  <a:lnTo>
                    <a:pt x="346" y="202"/>
                  </a:lnTo>
                  <a:lnTo>
                    <a:pt x="346" y="190"/>
                  </a:lnTo>
                  <a:lnTo>
                    <a:pt x="350" y="190"/>
                  </a:lnTo>
                  <a:lnTo>
                    <a:pt x="364" y="190"/>
                  </a:lnTo>
                  <a:lnTo>
                    <a:pt x="370" y="192"/>
                  </a:lnTo>
                  <a:lnTo>
                    <a:pt x="376" y="194"/>
                  </a:lnTo>
                  <a:lnTo>
                    <a:pt x="382" y="198"/>
                  </a:lnTo>
                  <a:lnTo>
                    <a:pt x="386" y="202"/>
                  </a:lnTo>
                  <a:lnTo>
                    <a:pt x="388" y="206"/>
                  </a:lnTo>
                  <a:lnTo>
                    <a:pt x="392" y="186"/>
                  </a:lnTo>
                  <a:lnTo>
                    <a:pt x="396" y="184"/>
                  </a:lnTo>
                  <a:lnTo>
                    <a:pt x="400" y="182"/>
                  </a:lnTo>
                  <a:lnTo>
                    <a:pt x="406" y="182"/>
                  </a:lnTo>
                  <a:lnTo>
                    <a:pt x="412" y="184"/>
                  </a:lnTo>
                  <a:lnTo>
                    <a:pt x="414" y="186"/>
                  </a:lnTo>
                  <a:lnTo>
                    <a:pt x="414" y="188"/>
                  </a:lnTo>
                  <a:lnTo>
                    <a:pt x="418" y="188"/>
                  </a:lnTo>
                  <a:lnTo>
                    <a:pt x="432" y="180"/>
                  </a:lnTo>
                  <a:lnTo>
                    <a:pt x="460" y="160"/>
                  </a:lnTo>
                  <a:lnTo>
                    <a:pt x="460" y="152"/>
                  </a:lnTo>
                  <a:lnTo>
                    <a:pt x="464" y="146"/>
                  </a:lnTo>
                  <a:lnTo>
                    <a:pt x="470" y="140"/>
                  </a:lnTo>
                  <a:lnTo>
                    <a:pt x="476" y="138"/>
                  </a:lnTo>
                  <a:close/>
                </a:path>
              </a:pathLst>
            </a:custGeom>
            <a:grpFill/>
            <a:ln w="12700">
              <a:noFill/>
              <a:prstDash val="solid"/>
              <a:round/>
              <a:headEnd/>
              <a:tailEnd/>
            </a:ln>
            <a:extLst/>
          </p:spPr>
          <p:txBody>
            <a:bodyPr/>
            <a:lstStyle/>
            <a:p>
              <a:endParaRPr lang="zh-CN" altLang="en-US">
                <a:solidFill>
                  <a:schemeClr val="accent1"/>
                </a:solidFill>
              </a:endParaRPr>
            </a:p>
          </p:txBody>
        </p:sp>
        <p:sp>
          <p:nvSpPr>
            <p:cNvPr id="37" name="江西"/>
            <p:cNvSpPr>
              <a:spLocks/>
            </p:cNvSpPr>
            <p:nvPr/>
          </p:nvSpPr>
          <p:spPr bwMode="auto">
            <a:xfrm>
              <a:off x="5560220" y="4473314"/>
              <a:ext cx="544237" cy="741165"/>
            </a:xfrm>
            <a:custGeom>
              <a:avLst/>
              <a:gdLst>
                <a:gd name="T0" fmla="*/ 2147483646 w 304"/>
                <a:gd name="T1" fmla="*/ 0 h 414"/>
                <a:gd name="T2" fmla="*/ 2147483646 w 304"/>
                <a:gd name="T3" fmla="*/ 2147483646 h 414"/>
                <a:gd name="T4" fmla="*/ 2147483646 w 304"/>
                <a:gd name="T5" fmla="*/ 2147483646 h 414"/>
                <a:gd name="T6" fmla="*/ 2147483646 w 304"/>
                <a:gd name="T7" fmla="*/ 2147483646 h 414"/>
                <a:gd name="T8" fmla="*/ 2147483646 w 304"/>
                <a:gd name="T9" fmla="*/ 2147483646 h 414"/>
                <a:gd name="T10" fmla="*/ 2147483646 w 304"/>
                <a:gd name="T11" fmla="*/ 2147483646 h 414"/>
                <a:gd name="T12" fmla="*/ 2147483646 w 304"/>
                <a:gd name="T13" fmla="*/ 2147483646 h 414"/>
                <a:gd name="T14" fmla="*/ 2147483646 w 304"/>
                <a:gd name="T15" fmla="*/ 2147483646 h 414"/>
                <a:gd name="T16" fmla="*/ 2147483646 w 304"/>
                <a:gd name="T17" fmla="*/ 2147483646 h 414"/>
                <a:gd name="T18" fmla="*/ 2147483646 w 304"/>
                <a:gd name="T19" fmla="*/ 2147483646 h 414"/>
                <a:gd name="T20" fmla="*/ 2147483646 w 304"/>
                <a:gd name="T21" fmla="*/ 2147483646 h 414"/>
                <a:gd name="T22" fmla="*/ 2147483646 w 304"/>
                <a:gd name="T23" fmla="*/ 2147483646 h 414"/>
                <a:gd name="T24" fmla="*/ 2147483646 w 304"/>
                <a:gd name="T25" fmla="*/ 2147483646 h 414"/>
                <a:gd name="T26" fmla="*/ 2147483646 w 304"/>
                <a:gd name="T27" fmla="*/ 2147483646 h 414"/>
                <a:gd name="T28" fmla="*/ 0 w 304"/>
                <a:gd name="T29" fmla="*/ 2147483646 h 414"/>
                <a:gd name="T30" fmla="*/ 2147483646 w 304"/>
                <a:gd name="T31" fmla="*/ 2147483646 h 414"/>
                <a:gd name="T32" fmla="*/ 2147483646 w 304"/>
                <a:gd name="T33" fmla="*/ 2147483646 h 414"/>
                <a:gd name="T34" fmla="*/ 2147483646 w 304"/>
                <a:gd name="T35" fmla="*/ 2147483646 h 414"/>
                <a:gd name="T36" fmla="*/ 2147483646 w 304"/>
                <a:gd name="T37" fmla="*/ 2147483646 h 414"/>
                <a:gd name="T38" fmla="*/ 2147483646 w 304"/>
                <a:gd name="T39" fmla="*/ 2147483646 h 414"/>
                <a:gd name="T40" fmla="*/ 2147483646 w 304"/>
                <a:gd name="T41" fmla="*/ 2147483646 h 414"/>
                <a:gd name="T42" fmla="*/ 2147483646 w 304"/>
                <a:gd name="T43" fmla="*/ 2147483646 h 414"/>
                <a:gd name="T44" fmla="*/ 2147483646 w 304"/>
                <a:gd name="T45" fmla="*/ 2147483646 h 414"/>
                <a:gd name="T46" fmla="*/ 2147483646 w 304"/>
                <a:gd name="T47" fmla="*/ 2147483646 h 414"/>
                <a:gd name="T48" fmla="*/ 2147483646 w 304"/>
                <a:gd name="T49" fmla="*/ 2147483646 h 414"/>
                <a:gd name="T50" fmla="*/ 2147483646 w 304"/>
                <a:gd name="T51" fmla="*/ 2147483646 h 414"/>
                <a:gd name="T52" fmla="*/ 2147483646 w 304"/>
                <a:gd name="T53" fmla="*/ 2147483646 h 414"/>
                <a:gd name="T54" fmla="*/ 2147483646 w 304"/>
                <a:gd name="T55" fmla="*/ 2147483646 h 414"/>
                <a:gd name="T56" fmla="*/ 2147483646 w 304"/>
                <a:gd name="T57" fmla="*/ 2147483646 h 414"/>
                <a:gd name="T58" fmla="*/ 2147483646 w 304"/>
                <a:gd name="T59" fmla="*/ 2147483646 h 414"/>
                <a:gd name="T60" fmla="*/ 2147483646 w 304"/>
                <a:gd name="T61" fmla="*/ 2147483646 h 414"/>
                <a:gd name="T62" fmla="*/ 2147483646 w 304"/>
                <a:gd name="T63" fmla="*/ 2147483646 h 414"/>
                <a:gd name="T64" fmla="*/ 2147483646 w 304"/>
                <a:gd name="T65" fmla="*/ 2147483646 h 414"/>
                <a:gd name="T66" fmla="*/ 2147483646 w 304"/>
                <a:gd name="T67" fmla="*/ 2147483646 h 414"/>
                <a:gd name="T68" fmla="*/ 2147483646 w 304"/>
                <a:gd name="T69" fmla="*/ 2147483646 h 414"/>
                <a:gd name="T70" fmla="*/ 2147483646 w 304"/>
                <a:gd name="T71" fmla="*/ 2147483646 h 414"/>
                <a:gd name="T72" fmla="*/ 2147483646 w 304"/>
                <a:gd name="T73" fmla="*/ 2147483646 h 414"/>
                <a:gd name="T74" fmla="*/ 2147483646 w 304"/>
                <a:gd name="T75" fmla="*/ 2147483646 h 414"/>
                <a:gd name="T76" fmla="*/ 2147483646 w 304"/>
                <a:gd name="T77" fmla="*/ 2147483646 h 414"/>
                <a:gd name="T78" fmla="*/ 2147483646 w 304"/>
                <a:gd name="T79" fmla="*/ 2147483646 h 414"/>
                <a:gd name="T80" fmla="*/ 2147483646 w 304"/>
                <a:gd name="T81" fmla="*/ 2147483646 h 414"/>
                <a:gd name="T82" fmla="*/ 2147483646 w 304"/>
                <a:gd name="T83" fmla="*/ 2147483646 h 414"/>
                <a:gd name="T84" fmla="*/ 2147483646 w 304"/>
                <a:gd name="T85" fmla="*/ 2147483646 h 414"/>
                <a:gd name="T86" fmla="*/ 2147483646 w 304"/>
                <a:gd name="T87" fmla="*/ 2147483646 h 414"/>
                <a:gd name="T88" fmla="*/ 2147483646 w 304"/>
                <a:gd name="T89" fmla="*/ 2147483646 h 414"/>
                <a:gd name="T90" fmla="*/ 2147483646 w 304"/>
                <a:gd name="T91" fmla="*/ 2147483646 h 414"/>
                <a:gd name="T92" fmla="*/ 2147483646 w 304"/>
                <a:gd name="T93" fmla="*/ 2147483646 h 414"/>
                <a:gd name="T94" fmla="*/ 2147483646 w 304"/>
                <a:gd name="T95" fmla="*/ 2147483646 h 414"/>
                <a:gd name="T96" fmla="*/ 2147483646 w 304"/>
                <a:gd name="T97" fmla="*/ 2147483646 h 414"/>
                <a:gd name="T98" fmla="*/ 2147483646 w 304"/>
                <a:gd name="T99" fmla="*/ 2147483646 h 414"/>
                <a:gd name="T100" fmla="*/ 2147483646 w 304"/>
                <a:gd name="T101" fmla="*/ 2147483646 h 414"/>
                <a:gd name="T102" fmla="*/ 2147483646 w 304"/>
                <a:gd name="T103" fmla="*/ 2147483646 h 414"/>
                <a:gd name="T104" fmla="*/ 2147483646 w 304"/>
                <a:gd name="T105" fmla="*/ 2147483646 h 414"/>
                <a:gd name="T106" fmla="*/ 2147483646 w 304"/>
                <a:gd name="T107" fmla="*/ 2147483646 h 414"/>
                <a:gd name="T108" fmla="*/ 2147483646 w 304"/>
                <a:gd name="T109" fmla="*/ 2147483646 h 414"/>
                <a:gd name="T110" fmla="*/ 2147483646 w 304"/>
                <a:gd name="T111" fmla="*/ 2147483646 h 414"/>
                <a:gd name="T112" fmla="*/ 2147483646 w 304"/>
                <a:gd name="T113" fmla="*/ 2147483646 h 414"/>
                <a:gd name="T114" fmla="*/ 2147483646 w 304"/>
                <a:gd name="T115" fmla="*/ 2147483646 h 414"/>
                <a:gd name="T116" fmla="*/ 2147483646 w 304"/>
                <a:gd name="T117" fmla="*/ 2147483646 h 41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04" h="414">
                  <a:moveTo>
                    <a:pt x="240" y="16"/>
                  </a:moveTo>
                  <a:lnTo>
                    <a:pt x="238" y="16"/>
                  </a:lnTo>
                  <a:lnTo>
                    <a:pt x="220" y="0"/>
                  </a:lnTo>
                  <a:lnTo>
                    <a:pt x="212" y="6"/>
                  </a:lnTo>
                  <a:lnTo>
                    <a:pt x="206" y="16"/>
                  </a:lnTo>
                  <a:lnTo>
                    <a:pt x="200" y="24"/>
                  </a:lnTo>
                  <a:lnTo>
                    <a:pt x="192" y="28"/>
                  </a:lnTo>
                  <a:lnTo>
                    <a:pt x="184" y="32"/>
                  </a:lnTo>
                  <a:lnTo>
                    <a:pt x="180" y="34"/>
                  </a:lnTo>
                  <a:lnTo>
                    <a:pt x="176" y="32"/>
                  </a:lnTo>
                  <a:lnTo>
                    <a:pt x="174" y="28"/>
                  </a:lnTo>
                  <a:lnTo>
                    <a:pt x="174" y="22"/>
                  </a:lnTo>
                  <a:lnTo>
                    <a:pt x="180" y="4"/>
                  </a:lnTo>
                  <a:lnTo>
                    <a:pt x="152" y="22"/>
                  </a:lnTo>
                  <a:lnTo>
                    <a:pt x="152" y="24"/>
                  </a:lnTo>
                  <a:lnTo>
                    <a:pt x="128" y="24"/>
                  </a:lnTo>
                  <a:lnTo>
                    <a:pt x="108" y="34"/>
                  </a:lnTo>
                  <a:lnTo>
                    <a:pt x="108" y="36"/>
                  </a:lnTo>
                  <a:lnTo>
                    <a:pt x="84" y="36"/>
                  </a:lnTo>
                  <a:lnTo>
                    <a:pt x="72" y="42"/>
                  </a:lnTo>
                  <a:lnTo>
                    <a:pt x="68" y="54"/>
                  </a:lnTo>
                  <a:lnTo>
                    <a:pt x="66" y="56"/>
                  </a:lnTo>
                  <a:lnTo>
                    <a:pt x="40" y="56"/>
                  </a:lnTo>
                  <a:lnTo>
                    <a:pt x="34" y="56"/>
                  </a:lnTo>
                  <a:lnTo>
                    <a:pt x="28" y="62"/>
                  </a:lnTo>
                  <a:lnTo>
                    <a:pt x="8" y="80"/>
                  </a:lnTo>
                  <a:lnTo>
                    <a:pt x="16" y="84"/>
                  </a:lnTo>
                  <a:lnTo>
                    <a:pt x="20" y="88"/>
                  </a:lnTo>
                  <a:lnTo>
                    <a:pt x="22" y="94"/>
                  </a:lnTo>
                  <a:lnTo>
                    <a:pt x="22" y="92"/>
                  </a:lnTo>
                  <a:lnTo>
                    <a:pt x="34" y="138"/>
                  </a:lnTo>
                  <a:lnTo>
                    <a:pt x="34" y="140"/>
                  </a:lnTo>
                  <a:lnTo>
                    <a:pt x="34" y="144"/>
                  </a:lnTo>
                  <a:lnTo>
                    <a:pt x="32" y="144"/>
                  </a:lnTo>
                  <a:lnTo>
                    <a:pt x="0" y="188"/>
                  </a:lnTo>
                  <a:lnTo>
                    <a:pt x="0" y="200"/>
                  </a:lnTo>
                  <a:lnTo>
                    <a:pt x="8" y="196"/>
                  </a:lnTo>
                  <a:lnTo>
                    <a:pt x="12" y="196"/>
                  </a:lnTo>
                  <a:lnTo>
                    <a:pt x="16" y="198"/>
                  </a:lnTo>
                  <a:lnTo>
                    <a:pt x="18" y="202"/>
                  </a:lnTo>
                  <a:lnTo>
                    <a:pt x="16" y="214"/>
                  </a:lnTo>
                  <a:lnTo>
                    <a:pt x="16" y="226"/>
                  </a:lnTo>
                  <a:lnTo>
                    <a:pt x="18" y="238"/>
                  </a:lnTo>
                  <a:lnTo>
                    <a:pt x="20" y="250"/>
                  </a:lnTo>
                  <a:lnTo>
                    <a:pt x="24" y="262"/>
                  </a:lnTo>
                  <a:lnTo>
                    <a:pt x="36" y="274"/>
                  </a:lnTo>
                  <a:lnTo>
                    <a:pt x="40" y="280"/>
                  </a:lnTo>
                  <a:lnTo>
                    <a:pt x="40" y="286"/>
                  </a:lnTo>
                  <a:lnTo>
                    <a:pt x="36" y="294"/>
                  </a:lnTo>
                  <a:lnTo>
                    <a:pt x="42" y="304"/>
                  </a:lnTo>
                  <a:lnTo>
                    <a:pt x="44" y="310"/>
                  </a:lnTo>
                  <a:lnTo>
                    <a:pt x="44" y="320"/>
                  </a:lnTo>
                  <a:lnTo>
                    <a:pt x="40" y="330"/>
                  </a:lnTo>
                  <a:lnTo>
                    <a:pt x="34" y="344"/>
                  </a:lnTo>
                  <a:lnTo>
                    <a:pt x="44" y="362"/>
                  </a:lnTo>
                  <a:lnTo>
                    <a:pt x="46" y="366"/>
                  </a:lnTo>
                  <a:lnTo>
                    <a:pt x="52" y="362"/>
                  </a:lnTo>
                  <a:lnTo>
                    <a:pt x="60" y="356"/>
                  </a:lnTo>
                  <a:lnTo>
                    <a:pt x="66" y="352"/>
                  </a:lnTo>
                  <a:lnTo>
                    <a:pt x="72" y="352"/>
                  </a:lnTo>
                  <a:lnTo>
                    <a:pt x="78" y="352"/>
                  </a:lnTo>
                  <a:lnTo>
                    <a:pt x="84" y="356"/>
                  </a:lnTo>
                  <a:lnTo>
                    <a:pt x="86" y="362"/>
                  </a:lnTo>
                  <a:lnTo>
                    <a:pt x="86" y="366"/>
                  </a:lnTo>
                  <a:lnTo>
                    <a:pt x="82" y="374"/>
                  </a:lnTo>
                  <a:lnTo>
                    <a:pt x="66" y="392"/>
                  </a:lnTo>
                  <a:lnTo>
                    <a:pt x="56" y="406"/>
                  </a:lnTo>
                  <a:lnTo>
                    <a:pt x="60" y="414"/>
                  </a:lnTo>
                  <a:lnTo>
                    <a:pt x="72" y="408"/>
                  </a:lnTo>
                  <a:lnTo>
                    <a:pt x="76" y="406"/>
                  </a:lnTo>
                  <a:lnTo>
                    <a:pt x="80" y="406"/>
                  </a:lnTo>
                  <a:lnTo>
                    <a:pt x="94" y="402"/>
                  </a:lnTo>
                  <a:lnTo>
                    <a:pt x="120" y="390"/>
                  </a:lnTo>
                  <a:lnTo>
                    <a:pt x="126" y="388"/>
                  </a:lnTo>
                  <a:lnTo>
                    <a:pt x="134" y="390"/>
                  </a:lnTo>
                  <a:lnTo>
                    <a:pt x="142" y="394"/>
                  </a:lnTo>
                  <a:lnTo>
                    <a:pt x="150" y="402"/>
                  </a:lnTo>
                  <a:lnTo>
                    <a:pt x="154" y="400"/>
                  </a:lnTo>
                  <a:lnTo>
                    <a:pt x="154" y="390"/>
                  </a:lnTo>
                  <a:lnTo>
                    <a:pt x="152" y="388"/>
                  </a:lnTo>
                  <a:lnTo>
                    <a:pt x="152" y="384"/>
                  </a:lnTo>
                  <a:lnTo>
                    <a:pt x="154" y="380"/>
                  </a:lnTo>
                  <a:lnTo>
                    <a:pt x="150" y="366"/>
                  </a:lnTo>
                  <a:lnTo>
                    <a:pt x="150" y="362"/>
                  </a:lnTo>
                  <a:lnTo>
                    <a:pt x="150" y="358"/>
                  </a:lnTo>
                  <a:lnTo>
                    <a:pt x="158" y="352"/>
                  </a:lnTo>
                  <a:lnTo>
                    <a:pt x="166" y="346"/>
                  </a:lnTo>
                  <a:lnTo>
                    <a:pt x="162" y="336"/>
                  </a:lnTo>
                  <a:lnTo>
                    <a:pt x="162" y="334"/>
                  </a:lnTo>
                  <a:lnTo>
                    <a:pt x="166" y="328"/>
                  </a:lnTo>
                  <a:lnTo>
                    <a:pt x="164" y="324"/>
                  </a:lnTo>
                  <a:lnTo>
                    <a:pt x="164" y="320"/>
                  </a:lnTo>
                  <a:lnTo>
                    <a:pt x="164" y="316"/>
                  </a:lnTo>
                  <a:lnTo>
                    <a:pt x="170" y="308"/>
                  </a:lnTo>
                  <a:lnTo>
                    <a:pt x="180" y="300"/>
                  </a:lnTo>
                  <a:lnTo>
                    <a:pt x="178" y="298"/>
                  </a:lnTo>
                  <a:lnTo>
                    <a:pt x="176" y="296"/>
                  </a:lnTo>
                  <a:lnTo>
                    <a:pt x="186" y="292"/>
                  </a:lnTo>
                  <a:lnTo>
                    <a:pt x="186" y="278"/>
                  </a:lnTo>
                  <a:lnTo>
                    <a:pt x="186" y="274"/>
                  </a:lnTo>
                  <a:lnTo>
                    <a:pt x="190" y="270"/>
                  </a:lnTo>
                  <a:lnTo>
                    <a:pt x="194" y="266"/>
                  </a:lnTo>
                  <a:lnTo>
                    <a:pt x="200" y="260"/>
                  </a:lnTo>
                  <a:lnTo>
                    <a:pt x="206" y="256"/>
                  </a:lnTo>
                  <a:lnTo>
                    <a:pt x="194" y="242"/>
                  </a:lnTo>
                  <a:lnTo>
                    <a:pt x="192" y="238"/>
                  </a:lnTo>
                  <a:lnTo>
                    <a:pt x="192" y="232"/>
                  </a:lnTo>
                  <a:lnTo>
                    <a:pt x="194" y="228"/>
                  </a:lnTo>
                  <a:lnTo>
                    <a:pt x="198" y="222"/>
                  </a:lnTo>
                  <a:lnTo>
                    <a:pt x="198" y="220"/>
                  </a:lnTo>
                  <a:lnTo>
                    <a:pt x="224" y="200"/>
                  </a:lnTo>
                  <a:lnTo>
                    <a:pt x="224" y="194"/>
                  </a:lnTo>
                  <a:lnTo>
                    <a:pt x="222" y="192"/>
                  </a:lnTo>
                  <a:lnTo>
                    <a:pt x="220" y="186"/>
                  </a:lnTo>
                  <a:lnTo>
                    <a:pt x="220" y="178"/>
                  </a:lnTo>
                  <a:lnTo>
                    <a:pt x="220" y="170"/>
                  </a:lnTo>
                  <a:lnTo>
                    <a:pt x="224" y="156"/>
                  </a:lnTo>
                  <a:lnTo>
                    <a:pt x="230" y="146"/>
                  </a:lnTo>
                  <a:lnTo>
                    <a:pt x="238" y="138"/>
                  </a:lnTo>
                  <a:lnTo>
                    <a:pt x="250" y="136"/>
                  </a:lnTo>
                  <a:lnTo>
                    <a:pt x="252" y="136"/>
                  </a:lnTo>
                  <a:lnTo>
                    <a:pt x="262" y="140"/>
                  </a:lnTo>
                  <a:lnTo>
                    <a:pt x="272" y="140"/>
                  </a:lnTo>
                  <a:lnTo>
                    <a:pt x="284" y="128"/>
                  </a:lnTo>
                  <a:lnTo>
                    <a:pt x="296" y="120"/>
                  </a:lnTo>
                  <a:lnTo>
                    <a:pt x="296" y="108"/>
                  </a:lnTo>
                  <a:lnTo>
                    <a:pt x="296" y="106"/>
                  </a:lnTo>
                  <a:lnTo>
                    <a:pt x="296" y="104"/>
                  </a:lnTo>
                  <a:lnTo>
                    <a:pt x="300" y="102"/>
                  </a:lnTo>
                  <a:lnTo>
                    <a:pt x="304" y="98"/>
                  </a:lnTo>
                  <a:lnTo>
                    <a:pt x="304" y="96"/>
                  </a:lnTo>
                  <a:lnTo>
                    <a:pt x="296" y="84"/>
                  </a:lnTo>
                  <a:lnTo>
                    <a:pt x="286" y="68"/>
                  </a:lnTo>
                  <a:lnTo>
                    <a:pt x="276" y="52"/>
                  </a:lnTo>
                  <a:lnTo>
                    <a:pt x="274" y="46"/>
                  </a:lnTo>
                  <a:lnTo>
                    <a:pt x="274" y="40"/>
                  </a:lnTo>
                  <a:lnTo>
                    <a:pt x="276" y="34"/>
                  </a:lnTo>
                  <a:lnTo>
                    <a:pt x="280" y="28"/>
                  </a:lnTo>
                  <a:lnTo>
                    <a:pt x="264" y="20"/>
                  </a:lnTo>
                  <a:lnTo>
                    <a:pt x="240" y="16"/>
                  </a:lnTo>
                  <a:close/>
                </a:path>
              </a:pathLst>
            </a:custGeom>
            <a:grpFill/>
            <a:ln w="12700">
              <a:noFill/>
              <a:prstDash val="solid"/>
              <a:round/>
              <a:headEnd/>
              <a:tailEnd/>
            </a:ln>
            <a:extLst/>
          </p:spPr>
          <p:txBody>
            <a:bodyPr/>
            <a:lstStyle/>
            <a:p>
              <a:endParaRPr lang="zh-CN" altLang="en-US">
                <a:solidFill>
                  <a:schemeClr val="accent1"/>
                </a:solidFill>
              </a:endParaRPr>
            </a:p>
          </p:txBody>
        </p:sp>
        <p:sp>
          <p:nvSpPr>
            <p:cNvPr id="38" name="福建"/>
            <p:cNvSpPr>
              <a:spLocks/>
            </p:cNvSpPr>
            <p:nvPr/>
          </p:nvSpPr>
          <p:spPr bwMode="auto">
            <a:xfrm>
              <a:off x="5843080" y="4670242"/>
              <a:ext cx="504852" cy="615847"/>
            </a:xfrm>
            <a:custGeom>
              <a:avLst/>
              <a:gdLst>
                <a:gd name="T0" fmla="*/ 2147483646 w 282"/>
                <a:gd name="T1" fmla="*/ 2147483646 h 344"/>
                <a:gd name="T2" fmla="*/ 2147483646 w 282"/>
                <a:gd name="T3" fmla="*/ 2147483646 h 344"/>
                <a:gd name="T4" fmla="*/ 2147483646 w 282"/>
                <a:gd name="T5" fmla="*/ 2147483646 h 344"/>
                <a:gd name="T6" fmla="*/ 2147483646 w 282"/>
                <a:gd name="T7" fmla="*/ 2147483646 h 344"/>
                <a:gd name="T8" fmla="*/ 2147483646 w 282"/>
                <a:gd name="T9" fmla="*/ 2147483646 h 344"/>
                <a:gd name="T10" fmla="*/ 2147483646 w 282"/>
                <a:gd name="T11" fmla="*/ 2147483646 h 344"/>
                <a:gd name="T12" fmla="*/ 2147483646 w 282"/>
                <a:gd name="T13" fmla="*/ 2147483646 h 344"/>
                <a:gd name="T14" fmla="*/ 2147483646 w 282"/>
                <a:gd name="T15" fmla="*/ 2147483646 h 344"/>
                <a:gd name="T16" fmla="*/ 2147483646 w 282"/>
                <a:gd name="T17" fmla="*/ 2147483646 h 344"/>
                <a:gd name="T18" fmla="*/ 2147483646 w 282"/>
                <a:gd name="T19" fmla="*/ 2147483646 h 344"/>
                <a:gd name="T20" fmla="*/ 2147483646 w 282"/>
                <a:gd name="T21" fmla="*/ 2147483646 h 344"/>
                <a:gd name="T22" fmla="*/ 2147483646 w 282"/>
                <a:gd name="T23" fmla="*/ 2147483646 h 344"/>
                <a:gd name="T24" fmla="*/ 2147483646 w 282"/>
                <a:gd name="T25" fmla="*/ 2147483646 h 344"/>
                <a:gd name="T26" fmla="*/ 2147483646 w 282"/>
                <a:gd name="T27" fmla="*/ 2147483646 h 344"/>
                <a:gd name="T28" fmla="*/ 2147483646 w 282"/>
                <a:gd name="T29" fmla="*/ 2147483646 h 344"/>
                <a:gd name="T30" fmla="*/ 2147483646 w 282"/>
                <a:gd name="T31" fmla="*/ 2147483646 h 344"/>
                <a:gd name="T32" fmla="*/ 2147483646 w 282"/>
                <a:gd name="T33" fmla="*/ 2147483646 h 344"/>
                <a:gd name="T34" fmla="*/ 0 w 282"/>
                <a:gd name="T35" fmla="*/ 2147483646 h 344"/>
                <a:gd name="T36" fmla="*/ 2147483646 w 282"/>
                <a:gd name="T37" fmla="*/ 2147483646 h 344"/>
                <a:gd name="T38" fmla="*/ 2147483646 w 282"/>
                <a:gd name="T39" fmla="*/ 2147483646 h 344"/>
                <a:gd name="T40" fmla="*/ 2147483646 w 282"/>
                <a:gd name="T41" fmla="*/ 2147483646 h 344"/>
                <a:gd name="T42" fmla="*/ 2147483646 w 282"/>
                <a:gd name="T43" fmla="*/ 2147483646 h 344"/>
                <a:gd name="T44" fmla="*/ 2147483646 w 282"/>
                <a:gd name="T45" fmla="*/ 2147483646 h 344"/>
                <a:gd name="T46" fmla="*/ 2147483646 w 282"/>
                <a:gd name="T47" fmla="*/ 2147483646 h 344"/>
                <a:gd name="T48" fmla="*/ 2147483646 w 282"/>
                <a:gd name="T49" fmla="*/ 2147483646 h 344"/>
                <a:gd name="T50" fmla="*/ 2147483646 w 282"/>
                <a:gd name="T51" fmla="*/ 2147483646 h 344"/>
                <a:gd name="T52" fmla="*/ 2147483646 w 282"/>
                <a:gd name="T53" fmla="*/ 2147483646 h 344"/>
                <a:gd name="T54" fmla="*/ 2147483646 w 282"/>
                <a:gd name="T55" fmla="*/ 2147483646 h 344"/>
                <a:gd name="T56" fmla="*/ 2147483646 w 282"/>
                <a:gd name="T57" fmla="*/ 2147483646 h 344"/>
                <a:gd name="T58" fmla="*/ 2147483646 w 282"/>
                <a:gd name="T59" fmla="*/ 2147483646 h 344"/>
                <a:gd name="T60" fmla="*/ 2147483646 w 282"/>
                <a:gd name="T61" fmla="*/ 2147483646 h 344"/>
                <a:gd name="T62" fmla="*/ 2147483646 w 282"/>
                <a:gd name="T63" fmla="*/ 2147483646 h 344"/>
                <a:gd name="T64" fmla="*/ 2147483646 w 282"/>
                <a:gd name="T65" fmla="*/ 2147483646 h 344"/>
                <a:gd name="T66" fmla="*/ 2147483646 w 282"/>
                <a:gd name="T67" fmla="*/ 2147483646 h 344"/>
                <a:gd name="T68" fmla="*/ 2147483646 w 282"/>
                <a:gd name="T69" fmla="*/ 2147483646 h 344"/>
                <a:gd name="T70" fmla="*/ 2147483646 w 282"/>
                <a:gd name="T71" fmla="*/ 2147483646 h 344"/>
                <a:gd name="T72" fmla="*/ 2147483646 w 282"/>
                <a:gd name="T73" fmla="*/ 2147483646 h 344"/>
                <a:gd name="T74" fmla="*/ 2147483646 w 282"/>
                <a:gd name="T75" fmla="*/ 2147483646 h 344"/>
                <a:gd name="T76" fmla="*/ 2147483646 w 282"/>
                <a:gd name="T77" fmla="*/ 2147483646 h 344"/>
                <a:gd name="T78" fmla="*/ 2147483646 w 282"/>
                <a:gd name="T79" fmla="*/ 2147483646 h 344"/>
                <a:gd name="T80" fmla="*/ 2147483646 w 282"/>
                <a:gd name="T81" fmla="*/ 2147483646 h 344"/>
                <a:gd name="T82" fmla="*/ 2147483646 w 282"/>
                <a:gd name="T83" fmla="*/ 2147483646 h 344"/>
                <a:gd name="T84" fmla="*/ 2147483646 w 282"/>
                <a:gd name="T85" fmla="*/ 2147483646 h 344"/>
                <a:gd name="T86" fmla="*/ 2147483646 w 282"/>
                <a:gd name="T87" fmla="*/ 2147483646 h 344"/>
                <a:gd name="T88" fmla="*/ 2147483646 w 282"/>
                <a:gd name="T89" fmla="*/ 2147483646 h 344"/>
                <a:gd name="T90" fmla="*/ 2147483646 w 282"/>
                <a:gd name="T91" fmla="*/ 2147483646 h 344"/>
                <a:gd name="T92" fmla="*/ 2147483646 w 282"/>
                <a:gd name="T93" fmla="*/ 2147483646 h 344"/>
                <a:gd name="T94" fmla="*/ 2147483646 w 282"/>
                <a:gd name="T95" fmla="*/ 2147483646 h 344"/>
                <a:gd name="T96" fmla="*/ 2147483646 w 282"/>
                <a:gd name="T97" fmla="*/ 2147483646 h 344"/>
                <a:gd name="T98" fmla="*/ 2147483646 w 282"/>
                <a:gd name="T99" fmla="*/ 2147483646 h 344"/>
                <a:gd name="T100" fmla="*/ 2147483646 w 282"/>
                <a:gd name="T101" fmla="*/ 2147483646 h 344"/>
                <a:gd name="T102" fmla="*/ 2147483646 w 282"/>
                <a:gd name="T103" fmla="*/ 0 h 34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2" h="344">
                  <a:moveTo>
                    <a:pt x="146" y="14"/>
                  </a:moveTo>
                  <a:lnTo>
                    <a:pt x="146" y="14"/>
                  </a:lnTo>
                  <a:lnTo>
                    <a:pt x="132" y="24"/>
                  </a:lnTo>
                  <a:lnTo>
                    <a:pt x="120" y="38"/>
                  </a:lnTo>
                  <a:lnTo>
                    <a:pt x="118" y="38"/>
                  </a:lnTo>
                  <a:lnTo>
                    <a:pt x="118" y="40"/>
                  </a:lnTo>
                  <a:lnTo>
                    <a:pt x="102" y="40"/>
                  </a:lnTo>
                  <a:lnTo>
                    <a:pt x="92" y="34"/>
                  </a:lnTo>
                  <a:lnTo>
                    <a:pt x="84" y="38"/>
                  </a:lnTo>
                  <a:lnTo>
                    <a:pt x="78" y="42"/>
                  </a:lnTo>
                  <a:lnTo>
                    <a:pt x="74" y="50"/>
                  </a:lnTo>
                  <a:lnTo>
                    <a:pt x="70" y="60"/>
                  </a:lnTo>
                  <a:lnTo>
                    <a:pt x="70" y="74"/>
                  </a:lnTo>
                  <a:lnTo>
                    <a:pt x="80" y="66"/>
                  </a:lnTo>
                  <a:lnTo>
                    <a:pt x="74" y="92"/>
                  </a:lnTo>
                  <a:lnTo>
                    <a:pt x="74" y="94"/>
                  </a:lnTo>
                  <a:lnTo>
                    <a:pt x="46" y="116"/>
                  </a:lnTo>
                  <a:lnTo>
                    <a:pt x="42" y="124"/>
                  </a:lnTo>
                  <a:lnTo>
                    <a:pt x="42" y="128"/>
                  </a:lnTo>
                  <a:lnTo>
                    <a:pt x="48" y="134"/>
                  </a:lnTo>
                  <a:lnTo>
                    <a:pt x="54" y="140"/>
                  </a:lnTo>
                  <a:lnTo>
                    <a:pt x="56" y="142"/>
                  </a:lnTo>
                  <a:lnTo>
                    <a:pt x="56" y="146"/>
                  </a:lnTo>
                  <a:lnTo>
                    <a:pt x="56" y="148"/>
                  </a:lnTo>
                  <a:lnTo>
                    <a:pt x="54" y="152"/>
                  </a:lnTo>
                  <a:lnTo>
                    <a:pt x="36" y="166"/>
                  </a:lnTo>
                  <a:lnTo>
                    <a:pt x="38" y="174"/>
                  </a:lnTo>
                  <a:lnTo>
                    <a:pt x="36" y="184"/>
                  </a:lnTo>
                  <a:lnTo>
                    <a:pt x="36" y="186"/>
                  </a:lnTo>
                  <a:lnTo>
                    <a:pt x="30" y="190"/>
                  </a:lnTo>
                  <a:lnTo>
                    <a:pt x="28" y="194"/>
                  </a:lnTo>
                  <a:lnTo>
                    <a:pt x="24" y="200"/>
                  </a:lnTo>
                  <a:lnTo>
                    <a:pt x="14" y="208"/>
                  </a:lnTo>
                  <a:lnTo>
                    <a:pt x="14" y="210"/>
                  </a:lnTo>
                  <a:lnTo>
                    <a:pt x="16" y="216"/>
                  </a:lnTo>
                  <a:lnTo>
                    <a:pt x="14" y="226"/>
                  </a:lnTo>
                  <a:lnTo>
                    <a:pt x="16" y="236"/>
                  </a:lnTo>
                  <a:lnTo>
                    <a:pt x="16" y="238"/>
                  </a:lnTo>
                  <a:lnTo>
                    <a:pt x="14" y="242"/>
                  </a:lnTo>
                  <a:lnTo>
                    <a:pt x="6" y="250"/>
                  </a:lnTo>
                  <a:lnTo>
                    <a:pt x="4" y="250"/>
                  </a:lnTo>
                  <a:lnTo>
                    <a:pt x="0" y="252"/>
                  </a:lnTo>
                  <a:lnTo>
                    <a:pt x="0" y="254"/>
                  </a:lnTo>
                  <a:lnTo>
                    <a:pt x="6" y="272"/>
                  </a:lnTo>
                  <a:lnTo>
                    <a:pt x="28" y="272"/>
                  </a:lnTo>
                  <a:lnTo>
                    <a:pt x="50" y="272"/>
                  </a:lnTo>
                  <a:lnTo>
                    <a:pt x="52" y="272"/>
                  </a:lnTo>
                  <a:lnTo>
                    <a:pt x="52" y="274"/>
                  </a:lnTo>
                  <a:lnTo>
                    <a:pt x="70" y="290"/>
                  </a:lnTo>
                  <a:lnTo>
                    <a:pt x="70" y="292"/>
                  </a:lnTo>
                  <a:lnTo>
                    <a:pt x="82" y="322"/>
                  </a:lnTo>
                  <a:lnTo>
                    <a:pt x="102" y="342"/>
                  </a:lnTo>
                  <a:lnTo>
                    <a:pt x="112" y="344"/>
                  </a:lnTo>
                  <a:lnTo>
                    <a:pt x="112" y="320"/>
                  </a:lnTo>
                  <a:lnTo>
                    <a:pt x="132" y="340"/>
                  </a:lnTo>
                  <a:lnTo>
                    <a:pt x="136" y="336"/>
                  </a:lnTo>
                  <a:lnTo>
                    <a:pt x="150" y="306"/>
                  </a:lnTo>
                  <a:lnTo>
                    <a:pt x="152" y="290"/>
                  </a:lnTo>
                  <a:lnTo>
                    <a:pt x="154" y="290"/>
                  </a:lnTo>
                  <a:lnTo>
                    <a:pt x="156" y="290"/>
                  </a:lnTo>
                  <a:lnTo>
                    <a:pt x="172" y="292"/>
                  </a:lnTo>
                  <a:lnTo>
                    <a:pt x="170" y="280"/>
                  </a:lnTo>
                  <a:lnTo>
                    <a:pt x="170" y="278"/>
                  </a:lnTo>
                  <a:lnTo>
                    <a:pt x="170" y="276"/>
                  </a:lnTo>
                  <a:lnTo>
                    <a:pt x="174" y="276"/>
                  </a:lnTo>
                  <a:lnTo>
                    <a:pt x="194" y="276"/>
                  </a:lnTo>
                  <a:lnTo>
                    <a:pt x="200" y="270"/>
                  </a:lnTo>
                  <a:lnTo>
                    <a:pt x="204" y="262"/>
                  </a:lnTo>
                  <a:lnTo>
                    <a:pt x="208" y="256"/>
                  </a:lnTo>
                  <a:lnTo>
                    <a:pt x="208" y="250"/>
                  </a:lnTo>
                  <a:lnTo>
                    <a:pt x="206" y="222"/>
                  </a:lnTo>
                  <a:lnTo>
                    <a:pt x="222" y="226"/>
                  </a:lnTo>
                  <a:lnTo>
                    <a:pt x="228" y="218"/>
                  </a:lnTo>
                  <a:lnTo>
                    <a:pt x="220" y="210"/>
                  </a:lnTo>
                  <a:lnTo>
                    <a:pt x="218" y="208"/>
                  </a:lnTo>
                  <a:lnTo>
                    <a:pt x="234" y="192"/>
                  </a:lnTo>
                  <a:lnTo>
                    <a:pt x="234" y="194"/>
                  </a:lnTo>
                  <a:lnTo>
                    <a:pt x="236" y="194"/>
                  </a:lnTo>
                  <a:lnTo>
                    <a:pt x="246" y="198"/>
                  </a:lnTo>
                  <a:lnTo>
                    <a:pt x="246" y="196"/>
                  </a:lnTo>
                  <a:lnTo>
                    <a:pt x="238" y="182"/>
                  </a:lnTo>
                  <a:lnTo>
                    <a:pt x="242" y="180"/>
                  </a:lnTo>
                  <a:lnTo>
                    <a:pt x="246" y="178"/>
                  </a:lnTo>
                  <a:lnTo>
                    <a:pt x="244" y="172"/>
                  </a:lnTo>
                  <a:lnTo>
                    <a:pt x="236" y="156"/>
                  </a:lnTo>
                  <a:lnTo>
                    <a:pt x="238" y="156"/>
                  </a:lnTo>
                  <a:lnTo>
                    <a:pt x="238" y="154"/>
                  </a:lnTo>
                  <a:lnTo>
                    <a:pt x="260" y="142"/>
                  </a:lnTo>
                  <a:lnTo>
                    <a:pt x="262" y="134"/>
                  </a:lnTo>
                  <a:lnTo>
                    <a:pt x="240" y="120"/>
                  </a:lnTo>
                  <a:lnTo>
                    <a:pt x="236" y="116"/>
                  </a:lnTo>
                  <a:lnTo>
                    <a:pt x="234" y="112"/>
                  </a:lnTo>
                  <a:lnTo>
                    <a:pt x="236" y="108"/>
                  </a:lnTo>
                  <a:lnTo>
                    <a:pt x="242" y="108"/>
                  </a:lnTo>
                  <a:lnTo>
                    <a:pt x="266" y="112"/>
                  </a:lnTo>
                  <a:lnTo>
                    <a:pt x="266" y="98"/>
                  </a:lnTo>
                  <a:lnTo>
                    <a:pt x="266" y="96"/>
                  </a:lnTo>
                  <a:lnTo>
                    <a:pt x="278" y="84"/>
                  </a:lnTo>
                  <a:lnTo>
                    <a:pt x="282" y="74"/>
                  </a:lnTo>
                  <a:lnTo>
                    <a:pt x="276" y="72"/>
                  </a:lnTo>
                  <a:lnTo>
                    <a:pt x="270" y="66"/>
                  </a:lnTo>
                  <a:lnTo>
                    <a:pt x="270" y="64"/>
                  </a:lnTo>
                  <a:lnTo>
                    <a:pt x="270" y="60"/>
                  </a:lnTo>
                  <a:lnTo>
                    <a:pt x="270" y="58"/>
                  </a:lnTo>
                  <a:lnTo>
                    <a:pt x="268" y="58"/>
                  </a:lnTo>
                  <a:lnTo>
                    <a:pt x="266" y="58"/>
                  </a:lnTo>
                  <a:lnTo>
                    <a:pt x="262" y="62"/>
                  </a:lnTo>
                  <a:lnTo>
                    <a:pt x="256" y="64"/>
                  </a:lnTo>
                  <a:lnTo>
                    <a:pt x="250" y="62"/>
                  </a:lnTo>
                  <a:lnTo>
                    <a:pt x="244" y="62"/>
                  </a:lnTo>
                  <a:lnTo>
                    <a:pt x="234" y="54"/>
                  </a:lnTo>
                  <a:lnTo>
                    <a:pt x="226" y="42"/>
                  </a:lnTo>
                  <a:lnTo>
                    <a:pt x="226" y="44"/>
                  </a:lnTo>
                  <a:lnTo>
                    <a:pt x="222" y="50"/>
                  </a:lnTo>
                  <a:lnTo>
                    <a:pt x="216" y="58"/>
                  </a:lnTo>
                  <a:lnTo>
                    <a:pt x="208" y="60"/>
                  </a:lnTo>
                  <a:lnTo>
                    <a:pt x="200" y="62"/>
                  </a:lnTo>
                  <a:lnTo>
                    <a:pt x="194" y="62"/>
                  </a:lnTo>
                  <a:lnTo>
                    <a:pt x="186" y="60"/>
                  </a:lnTo>
                  <a:lnTo>
                    <a:pt x="182" y="58"/>
                  </a:lnTo>
                  <a:lnTo>
                    <a:pt x="178" y="54"/>
                  </a:lnTo>
                  <a:lnTo>
                    <a:pt x="174" y="46"/>
                  </a:lnTo>
                  <a:lnTo>
                    <a:pt x="170" y="30"/>
                  </a:lnTo>
                  <a:lnTo>
                    <a:pt x="166" y="12"/>
                  </a:lnTo>
                  <a:lnTo>
                    <a:pt x="164" y="6"/>
                  </a:lnTo>
                  <a:lnTo>
                    <a:pt x="160" y="2"/>
                  </a:lnTo>
                  <a:lnTo>
                    <a:pt x="154" y="0"/>
                  </a:lnTo>
                  <a:lnTo>
                    <a:pt x="146" y="0"/>
                  </a:lnTo>
                  <a:lnTo>
                    <a:pt x="148" y="14"/>
                  </a:lnTo>
                  <a:lnTo>
                    <a:pt x="146" y="14"/>
                  </a:lnTo>
                  <a:close/>
                </a:path>
              </a:pathLst>
            </a:custGeom>
            <a:grpFill/>
            <a:ln w="12700">
              <a:noFill/>
              <a:prstDash val="solid"/>
              <a:round/>
              <a:headEnd/>
              <a:tailEnd/>
            </a:ln>
            <a:extLst/>
          </p:spPr>
          <p:txBody>
            <a:bodyPr/>
            <a:lstStyle/>
            <a:p>
              <a:endParaRPr lang="zh-CN" altLang="en-US">
                <a:solidFill>
                  <a:schemeClr val="accent1"/>
                </a:solidFill>
              </a:endParaRPr>
            </a:p>
          </p:txBody>
        </p:sp>
        <p:sp>
          <p:nvSpPr>
            <p:cNvPr id="39" name="浙江"/>
            <p:cNvSpPr>
              <a:spLocks/>
            </p:cNvSpPr>
            <p:nvPr/>
          </p:nvSpPr>
          <p:spPr bwMode="auto">
            <a:xfrm>
              <a:off x="6068652" y="4279967"/>
              <a:ext cx="433241" cy="501271"/>
            </a:xfrm>
            <a:custGeom>
              <a:avLst/>
              <a:gdLst>
                <a:gd name="T0" fmla="*/ 2147483646 w 242"/>
                <a:gd name="T1" fmla="*/ 2147483646 h 280"/>
                <a:gd name="T2" fmla="*/ 2147483646 w 242"/>
                <a:gd name="T3" fmla="*/ 2147483646 h 280"/>
                <a:gd name="T4" fmla="*/ 2147483646 w 242"/>
                <a:gd name="T5" fmla="*/ 2147483646 h 280"/>
                <a:gd name="T6" fmla="*/ 2147483646 w 242"/>
                <a:gd name="T7" fmla="*/ 2147483646 h 280"/>
                <a:gd name="T8" fmla="*/ 2147483646 w 242"/>
                <a:gd name="T9" fmla="*/ 2147483646 h 280"/>
                <a:gd name="T10" fmla="*/ 2147483646 w 242"/>
                <a:gd name="T11" fmla="*/ 2147483646 h 280"/>
                <a:gd name="T12" fmla="*/ 2147483646 w 242"/>
                <a:gd name="T13" fmla="*/ 2147483646 h 280"/>
                <a:gd name="T14" fmla="*/ 2147483646 w 242"/>
                <a:gd name="T15" fmla="*/ 2147483646 h 280"/>
                <a:gd name="T16" fmla="*/ 2147483646 w 242"/>
                <a:gd name="T17" fmla="*/ 2147483646 h 280"/>
                <a:gd name="T18" fmla="*/ 0 w 242"/>
                <a:gd name="T19" fmla="*/ 2147483646 h 280"/>
                <a:gd name="T20" fmla="*/ 2147483646 w 242"/>
                <a:gd name="T21" fmla="*/ 2147483646 h 280"/>
                <a:gd name="T22" fmla="*/ 2147483646 w 242"/>
                <a:gd name="T23" fmla="*/ 2147483646 h 280"/>
                <a:gd name="T24" fmla="*/ 2147483646 w 242"/>
                <a:gd name="T25" fmla="*/ 2147483646 h 280"/>
                <a:gd name="T26" fmla="*/ 2147483646 w 242"/>
                <a:gd name="T27" fmla="*/ 2147483646 h 280"/>
                <a:gd name="T28" fmla="*/ 2147483646 w 242"/>
                <a:gd name="T29" fmla="*/ 2147483646 h 280"/>
                <a:gd name="T30" fmla="*/ 2147483646 w 242"/>
                <a:gd name="T31" fmla="*/ 2147483646 h 280"/>
                <a:gd name="T32" fmla="*/ 2147483646 w 242"/>
                <a:gd name="T33" fmla="*/ 2147483646 h 280"/>
                <a:gd name="T34" fmla="*/ 2147483646 w 242"/>
                <a:gd name="T35" fmla="*/ 2147483646 h 280"/>
                <a:gd name="T36" fmla="*/ 2147483646 w 242"/>
                <a:gd name="T37" fmla="*/ 2147483646 h 280"/>
                <a:gd name="T38" fmla="*/ 2147483646 w 242"/>
                <a:gd name="T39" fmla="*/ 2147483646 h 280"/>
                <a:gd name="T40" fmla="*/ 2147483646 w 242"/>
                <a:gd name="T41" fmla="*/ 2147483646 h 280"/>
                <a:gd name="T42" fmla="*/ 2147483646 w 242"/>
                <a:gd name="T43" fmla="*/ 2147483646 h 280"/>
                <a:gd name="T44" fmla="*/ 2147483646 w 242"/>
                <a:gd name="T45" fmla="*/ 2147483646 h 280"/>
                <a:gd name="T46" fmla="*/ 2147483646 w 242"/>
                <a:gd name="T47" fmla="*/ 2147483646 h 280"/>
                <a:gd name="T48" fmla="*/ 2147483646 w 242"/>
                <a:gd name="T49" fmla="*/ 2147483646 h 280"/>
                <a:gd name="T50" fmla="*/ 2147483646 w 242"/>
                <a:gd name="T51" fmla="*/ 2147483646 h 280"/>
                <a:gd name="T52" fmla="*/ 2147483646 w 242"/>
                <a:gd name="T53" fmla="*/ 2147483646 h 280"/>
                <a:gd name="T54" fmla="*/ 2147483646 w 242"/>
                <a:gd name="T55" fmla="*/ 2147483646 h 280"/>
                <a:gd name="T56" fmla="*/ 2147483646 w 242"/>
                <a:gd name="T57" fmla="*/ 2147483646 h 280"/>
                <a:gd name="T58" fmla="*/ 2147483646 w 242"/>
                <a:gd name="T59" fmla="*/ 2147483646 h 280"/>
                <a:gd name="T60" fmla="*/ 2147483646 w 242"/>
                <a:gd name="T61" fmla="*/ 2147483646 h 280"/>
                <a:gd name="T62" fmla="*/ 2147483646 w 242"/>
                <a:gd name="T63" fmla="*/ 2147483646 h 280"/>
                <a:gd name="T64" fmla="*/ 2147483646 w 242"/>
                <a:gd name="T65" fmla="*/ 2147483646 h 280"/>
                <a:gd name="T66" fmla="*/ 2147483646 w 242"/>
                <a:gd name="T67" fmla="*/ 2147483646 h 280"/>
                <a:gd name="T68" fmla="*/ 2147483646 w 242"/>
                <a:gd name="T69" fmla="*/ 2147483646 h 280"/>
                <a:gd name="T70" fmla="*/ 2147483646 w 242"/>
                <a:gd name="T71" fmla="*/ 2147483646 h 280"/>
                <a:gd name="T72" fmla="*/ 2147483646 w 242"/>
                <a:gd name="T73" fmla="*/ 2147483646 h 280"/>
                <a:gd name="T74" fmla="*/ 2147483646 w 242"/>
                <a:gd name="T75" fmla="*/ 2147483646 h 280"/>
                <a:gd name="T76" fmla="*/ 2147483646 w 242"/>
                <a:gd name="T77" fmla="*/ 2147483646 h 280"/>
                <a:gd name="T78" fmla="*/ 2147483646 w 242"/>
                <a:gd name="T79" fmla="*/ 2147483646 h 280"/>
                <a:gd name="T80" fmla="*/ 2147483646 w 242"/>
                <a:gd name="T81" fmla="*/ 2147483646 h 280"/>
                <a:gd name="T82" fmla="*/ 2147483646 w 242"/>
                <a:gd name="T83" fmla="*/ 2147483646 h 280"/>
                <a:gd name="T84" fmla="*/ 2147483646 w 242"/>
                <a:gd name="T85" fmla="*/ 2147483646 h 280"/>
                <a:gd name="T86" fmla="*/ 2147483646 w 242"/>
                <a:gd name="T87" fmla="*/ 2147483646 h 280"/>
                <a:gd name="T88" fmla="*/ 2147483646 w 242"/>
                <a:gd name="T89" fmla="*/ 2147483646 h 280"/>
                <a:gd name="T90" fmla="*/ 2147483646 w 242"/>
                <a:gd name="T91" fmla="*/ 2147483646 h 28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2" h="280">
                  <a:moveTo>
                    <a:pt x="148" y="4"/>
                  </a:moveTo>
                  <a:lnTo>
                    <a:pt x="148" y="4"/>
                  </a:lnTo>
                  <a:lnTo>
                    <a:pt x="136" y="8"/>
                  </a:lnTo>
                  <a:lnTo>
                    <a:pt x="126" y="12"/>
                  </a:lnTo>
                  <a:lnTo>
                    <a:pt x="116" y="10"/>
                  </a:lnTo>
                  <a:lnTo>
                    <a:pt x="102" y="6"/>
                  </a:lnTo>
                  <a:lnTo>
                    <a:pt x="84" y="4"/>
                  </a:lnTo>
                  <a:lnTo>
                    <a:pt x="78" y="6"/>
                  </a:lnTo>
                  <a:lnTo>
                    <a:pt x="74" y="12"/>
                  </a:lnTo>
                  <a:lnTo>
                    <a:pt x="62" y="28"/>
                  </a:lnTo>
                  <a:lnTo>
                    <a:pt x="74" y="52"/>
                  </a:lnTo>
                  <a:lnTo>
                    <a:pt x="54" y="64"/>
                  </a:lnTo>
                  <a:lnTo>
                    <a:pt x="38" y="60"/>
                  </a:lnTo>
                  <a:lnTo>
                    <a:pt x="44" y="74"/>
                  </a:lnTo>
                  <a:lnTo>
                    <a:pt x="44" y="78"/>
                  </a:lnTo>
                  <a:lnTo>
                    <a:pt x="44" y="82"/>
                  </a:lnTo>
                  <a:lnTo>
                    <a:pt x="42" y="88"/>
                  </a:lnTo>
                  <a:lnTo>
                    <a:pt x="36" y="100"/>
                  </a:lnTo>
                  <a:lnTo>
                    <a:pt x="32" y="106"/>
                  </a:lnTo>
                  <a:lnTo>
                    <a:pt x="4" y="132"/>
                  </a:lnTo>
                  <a:lnTo>
                    <a:pt x="10" y="136"/>
                  </a:lnTo>
                  <a:lnTo>
                    <a:pt x="6" y="140"/>
                  </a:lnTo>
                  <a:lnTo>
                    <a:pt x="2" y="144"/>
                  </a:lnTo>
                  <a:lnTo>
                    <a:pt x="0" y="148"/>
                  </a:lnTo>
                  <a:lnTo>
                    <a:pt x="0" y="152"/>
                  </a:lnTo>
                  <a:lnTo>
                    <a:pt x="0" y="156"/>
                  </a:lnTo>
                  <a:lnTo>
                    <a:pt x="20" y="186"/>
                  </a:lnTo>
                  <a:lnTo>
                    <a:pt x="30" y="202"/>
                  </a:lnTo>
                  <a:lnTo>
                    <a:pt x="30" y="204"/>
                  </a:lnTo>
                  <a:lnTo>
                    <a:pt x="30" y="206"/>
                  </a:lnTo>
                  <a:lnTo>
                    <a:pt x="30" y="208"/>
                  </a:lnTo>
                  <a:lnTo>
                    <a:pt x="28" y="210"/>
                  </a:lnTo>
                  <a:lnTo>
                    <a:pt x="34" y="210"/>
                  </a:lnTo>
                  <a:lnTo>
                    <a:pt x="40" y="214"/>
                  </a:lnTo>
                  <a:lnTo>
                    <a:pt x="44" y="218"/>
                  </a:lnTo>
                  <a:lnTo>
                    <a:pt x="48" y="224"/>
                  </a:lnTo>
                  <a:lnTo>
                    <a:pt x="50" y="234"/>
                  </a:lnTo>
                  <a:lnTo>
                    <a:pt x="52" y="246"/>
                  </a:lnTo>
                  <a:lnTo>
                    <a:pt x="56" y="262"/>
                  </a:lnTo>
                  <a:lnTo>
                    <a:pt x="58" y="266"/>
                  </a:lnTo>
                  <a:lnTo>
                    <a:pt x="64" y="270"/>
                  </a:lnTo>
                  <a:lnTo>
                    <a:pt x="68" y="272"/>
                  </a:lnTo>
                  <a:lnTo>
                    <a:pt x="74" y="272"/>
                  </a:lnTo>
                  <a:lnTo>
                    <a:pt x="80" y="270"/>
                  </a:lnTo>
                  <a:lnTo>
                    <a:pt x="84" y="268"/>
                  </a:lnTo>
                  <a:lnTo>
                    <a:pt x="90" y="264"/>
                  </a:lnTo>
                  <a:lnTo>
                    <a:pt x="90" y="260"/>
                  </a:lnTo>
                  <a:lnTo>
                    <a:pt x="90" y="258"/>
                  </a:lnTo>
                  <a:lnTo>
                    <a:pt x="104" y="248"/>
                  </a:lnTo>
                  <a:lnTo>
                    <a:pt x="104" y="250"/>
                  </a:lnTo>
                  <a:lnTo>
                    <a:pt x="116" y="268"/>
                  </a:lnTo>
                  <a:lnTo>
                    <a:pt x="122" y="270"/>
                  </a:lnTo>
                  <a:lnTo>
                    <a:pt x="130" y="272"/>
                  </a:lnTo>
                  <a:lnTo>
                    <a:pt x="134" y="272"/>
                  </a:lnTo>
                  <a:lnTo>
                    <a:pt x="130" y="262"/>
                  </a:lnTo>
                  <a:lnTo>
                    <a:pt x="146" y="268"/>
                  </a:lnTo>
                  <a:lnTo>
                    <a:pt x="150" y="268"/>
                  </a:lnTo>
                  <a:lnTo>
                    <a:pt x="152" y="270"/>
                  </a:lnTo>
                  <a:lnTo>
                    <a:pt x="166" y="280"/>
                  </a:lnTo>
                  <a:lnTo>
                    <a:pt x="170" y="274"/>
                  </a:lnTo>
                  <a:lnTo>
                    <a:pt x="168" y="248"/>
                  </a:lnTo>
                  <a:lnTo>
                    <a:pt x="170" y="246"/>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90"/>
                  </a:lnTo>
                  <a:lnTo>
                    <a:pt x="204" y="204"/>
                  </a:lnTo>
                  <a:lnTo>
                    <a:pt x="228" y="184"/>
                  </a:lnTo>
                  <a:lnTo>
                    <a:pt x="226" y="172"/>
                  </a:lnTo>
                  <a:lnTo>
                    <a:pt x="222" y="172"/>
                  </a:lnTo>
                  <a:lnTo>
                    <a:pt x="214" y="174"/>
                  </a:lnTo>
                  <a:lnTo>
                    <a:pt x="228" y="136"/>
                  </a:lnTo>
                  <a:lnTo>
                    <a:pt x="216" y="136"/>
                  </a:lnTo>
                  <a:lnTo>
                    <a:pt x="214" y="136"/>
                  </a:lnTo>
                  <a:lnTo>
                    <a:pt x="214" y="134"/>
                  </a:lnTo>
                  <a:lnTo>
                    <a:pt x="210" y="128"/>
                  </a:lnTo>
                  <a:lnTo>
                    <a:pt x="208" y="122"/>
                  </a:lnTo>
                  <a:lnTo>
                    <a:pt x="210" y="116"/>
                  </a:lnTo>
                  <a:lnTo>
                    <a:pt x="230" y="116"/>
                  </a:lnTo>
                  <a:lnTo>
                    <a:pt x="242" y="116"/>
                  </a:lnTo>
                  <a:lnTo>
                    <a:pt x="240" y="106"/>
                  </a:lnTo>
                  <a:lnTo>
                    <a:pt x="232" y="92"/>
                  </a:lnTo>
                  <a:lnTo>
                    <a:pt x="216" y="86"/>
                  </a:lnTo>
                  <a:lnTo>
                    <a:pt x="232" y="70"/>
                  </a:lnTo>
                  <a:lnTo>
                    <a:pt x="232" y="66"/>
                  </a:lnTo>
                  <a:lnTo>
                    <a:pt x="224" y="68"/>
                  </a:lnTo>
                  <a:lnTo>
                    <a:pt x="220" y="68"/>
                  </a:lnTo>
                  <a:lnTo>
                    <a:pt x="220" y="66"/>
                  </a:lnTo>
                  <a:lnTo>
                    <a:pt x="220" y="64"/>
                  </a:lnTo>
                  <a:lnTo>
                    <a:pt x="218" y="58"/>
                  </a:lnTo>
                  <a:lnTo>
                    <a:pt x="214" y="54"/>
                  </a:lnTo>
                  <a:lnTo>
                    <a:pt x="210" y="50"/>
                  </a:lnTo>
                  <a:lnTo>
                    <a:pt x="204" y="48"/>
                  </a:lnTo>
                  <a:lnTo>
                    <a:pt x="172" y="48"/>
                  </a:lnTo>
                  <a:lnTo>
                    <a:pt x="160" y="64"/>
                  </a:lnTo>
                  <a:lnTo>
                    <a:pt x="156" y="64"/>
                  </a:lnTo>
                  <a:lnTo>
                    <a:pt x="104" y="48"/>
                  </a:lnTo>
                  <a:lnTo>
                    <a:pt x="154" y="36"/>
                  </a:lnTo>
                  <a:lnTo>
                    <a:pt x="158" y="34"/>
                  </a:lnTo>
                  <a:lnTo>
                    <a:pt x="162" y="30"/>
                  </a:lnTo>
                  <a:lnTo>
                    <a:pt x="178" y="12"/>
                  </a:lnTo>
                  <a:lnTo>
                    <a:pt x="162" y="0"/>
                  </a:lnTo>
                  <a:lnTo>
                    <a:pt x="148" y="4"/>
                  </a:lnTo>
                  <a:close/>
                </a:path>
              </a:pathLst>
            </a:custGeom>
            <a:grpFill/>
            <a:ln w="12700">
              <a:noFill/>
              <a:prstDash val="solid"/>
              <a:round/>
              <a:headEnd/>
              <a:tailEnd/>
            </a:ln>
            <a:extLst/>
          </p:spPr>
          <p:txBody>
            <a:bodyPr/>
            <a:lstStyle/>
            <a:p>
              <a:endParaRPr lang="zh-CN" altLang="en-US">
                <a:solidFill>
                  <a:schemeClr val="accent1"/>
                </a:solidFill>
              </a:endParaRPr>
            </a:p>
          </p:txBody>
        </p:sp>
        <p:sp>
          <p:nvSpPr>
            <p:cNvPr id="40" name="安徽"/>
            <p:cNvSpPr>
              <a:spLocks/>
            </p:cNvSpPr>
            <p:nvPr/>
          </p:nvSpPr>
          <p:spPr bwMode="auto">
            <a:xfrm>
              <a:off x="5646152" y="3846725"/>
              <a:ext cx="547818" cy="669555"/>
            </a:xfrm>
            <a:custGeom>
              <a:avLst/>
              <a:gdLst>
                <a:gd name="T0" fmla="*/ 2147483646 w 306"/>
                <a:gd name="T1" fmla="*/ 2147483646 h 374"/>
                <a:gd name="T2" fmla="*/ 2147483646 w 306"/>
                <a:gd name="T3" fmla="*/ 2147483646 h 374"/>
                <a:gd name="T4" fmla="*/ 2147483646 w 306"/>
                <a:gd name="T5" fmla="*/ 2147483646 h 374"/>
                <a:gd name="T6" fmla="*/ 2147483646 w 306"/>
                <a:gd name="T7" fmla="*/ 2147483646 h 374"/>
                <a:gd name="T8" fmla="*/ 2147483646 w 306"/>
                <a:gd name="T9" fmla="*/ 2147483646 h 374"/>
                <a:gd name="T10" fmla="*/ 2147483646 w 306"/>
                <a:gd name="T11" fmla="*/ 2147483646 h 374"/>
                <a:gd name="T12" fmla="*/ 2147483646 w 306"/>
                <a:gd name="T13" fmla="*/ 2147483646 h 374"/>
                <a:gd name="T14" fmla="*/ 2147483646 w 306"/>
                <a:gd name="T15" fmla="*/ 2147483646 h 374"/>
                <a:gd name="T16" fmla="*/ 2147483646 w 306"/>
                <a:gd name="T17" fmla="*/ 2147483646 h 374"/>
                <a:gd name="T18" fmla="*/ 2147483646 w 306"/>
                <a:gd name="T19" fmla="*/ 2147483646 h 374"/>
                <a:gd name="T20" fmla="*/ 2147483646 w 306"/>
                <a:gd name="T21" fmla="*/ 2147483646 h 374"/>
                <a:gd name="T22" fmla="*/ 2147483646 w 306"/>
                <a:gd name="T23" fmla="*/ 2147483646 h 374"/>
                <a:gd name="T24" fmla="*/ 2147483646 w 306"/>
                <a:gd name="T25" fmla="*/ 2147483646 h 374"/>
                <a:gd name="T26" fmla="*/ 2147483646 w 306"/>
                <a:gd name="T27" fmla="*/ 2147483646 h 374"/>
                <a:gd name="T28" fmla="*/ 2147483646 w 306"/>
                <a:gd name="T29" fmla="*/ 2147483646 h 374"/>
                <a:gd name="T30" fmla="*/ 2147483646 w 306"/>
                <a:gd name="T31" fmla="*/ 2147483646 h 374"/>
                <a:gd name="T32" fmla="*/ 2147483646 w 306"/>
                <a:gd name="T33" fmla="*/ 2147483646 h 374"/>
                <a:gd name="T34" fmla="*/ 2147483646 w 306"/>
                <a:gd name="T35" fmla="*/ 2147483646 h 374"/>
                <a:gd name="T36" fmla="*/ 2147483646 w 306"/>
                <a:gd name="T37" fmla="*/ 2147483646 h 374"/>
                <a:gd name="T38" fmla="*/ 2147483646 w 306"/>
                <a:gd name="T39" fmla="*/ 2147483646 h 374"/>
                <a:gd name="T40" fmla="*/ 2147483646 w 306"/>
                <a:gd name="T41" fmla="*/ 2147483646 h 374"/>
                <a:gd name="T42" fmla="*/ 2147483646 w 306"/>
                <a:gd name="T43" fmla="*/ 2147483646 h 374"/>
                <a:gd name="T44" fmla="*/ 2147483646 w 306"/>
                <a:gd name="T45" fmla="*/ 2147483646 h 374"/>
                <a:gd name="T46" fmla="*/ 2147483646 w 306"/>
                <a:gd name="T47" fmla="*/ 2147483646 h 374"/>
                <a:gd name="T48" fmla="*/ 2147483646 w 306"/>
                <a:gd name="T49" fmla="*/ 2147483646 h 374"/>
                <a:gd name="T50" fmla="*/ 2147483646 w 306"/>
                <a:gd name="T51" fmla="*/ 2147483646 h 374"/>
                <a:gd name="T52" fmla="*/ 2147483646 w 306"/>
                <a:gd name="T53" fmla="*/ 2147483646 h 374"/>
                <a:gd name="T54" fmla="*/ 2147483646 w 306"/>
                <a:gd name="T55" fmla="*/ 2147483646 h 374"/>
                <a:gd name="T56" fmla="*/ 2147483646 w 306"/>
                <a:gd name="T57" fmla="*/ 2147483646 h 374"/>
                <a:gd name="T58" fmla="*/ 2147483646 w 306"/>
                <a:gd name="T59" fmla="*/ 2147483646 h 374"/>
                <a:gd name="T60" fmla="*/ 2147483646 w 306"/>
                <a:gd name="T61" fmla="*/ 2147483646 h 374"/>
                <a:gd name="T62" fmla="*/ 2147483646 w 306"/>
                <a:gd name="T63" fmla="*/ 2147483646 h 374"/>
                <a:gd name="T64" fmla="*/ 2147483646 w 306"/>
                <a:gd name="T65" fmla="*/ 2147483646 h 374"/>
                <a:gd name="T66" fmla="*/ 2147483646 w 306"/>
                <a:gd name="T67" fmla="*/ 2147483646 h 374"/>
                <a:gd name="T68" fmla="*/ 2147483646 w 306"/>
                <a:gd name="T69" fmla="*/ 2147483646 h 374"/>
                <a:gd name="T70" fmla="*/ 2147483646 w 306"/>
                <a:gd name="T71" fmla="*/ 2147483646 h 374"/>
                <a:gd name="T72" fmla="*/ 2147483646 w 306"/>
                <a:gd name="T73" fmla="*/ 2147483646 h 374"/>
                <a:gd name="T74" fmla="*/ 2147483646 w 306"/>
                <a:gd name="T75" fmla="*/ 2147483646 h 374"/>
                <a:gd name="T76" fmla="*/ 2147483646 w 306"/>
                <a:gd name="T77" fmla="*/ 2147483646 h 374"/>
                <a:gd name="T78" fmla="*/ 2147483646 w 306"/>
                <a:gd name="T79" fmla="*/ 2147483646 h 374"/>
                <a:gd name="T80" fmla="*/ 2147483646 w 306"/>
                <a:gd name="T81" fmla="*/ 2147483646 h 374"/>
                <a:gd name="T82" fmla="*/ 2147483646 w 306"/>
                <a:gd name="T83" fmla="*/ 2147483646 h 374"/>
                <a:gd name="T84" fmla="*/ 2147483646 w 306"/>
                <a:gd name="T85" fmla="*/ 2147483646 h 374"/>
                <a:gd name="T86" fmla="*/ 2147483646 w 306"/>
                <a:gd name="T87" fmla="*/ 2147483646 h 374"/>
                <a:gd name="T88" fmla="*/ 2147483646 w 306"/>
                <a:gd name="T89" fmla="*/ 2147483646 h 374"/>
                <a:gd name="T90" fmla="*/ 2147483646 w 306"/>
                <a:gd name="T91" fmla="*/ 2147483646 h 374"/>
                <a:gd name="T92" fmla="*/ 2147483646 w 306"/>
                <a:gd name="T93" fmla="*/ 2147483646 h 374"/>
                <a:gd name="T94" fmla="*/ 2147483646 w 306"/>
                <a:gd name="T95" fmla="*/ 2147483646 h 374"/>
                <a:gd name="T96" fmla="*/ 2147483646 w 306"/>
                <a:gd name="T97" fmla="*/ 2147483646 h 374"/>
                <a:gd name="T98" fmla="*/ 2147483646 w 306"/>
                <a:gd name="T99" fmla="*/ 2147483646 h 374"/>
                <a:gd name="T100" fmla="*/ 2147483646 w 306"/>
                <a:gd name="T101" fmla="*/ 2147483646 h 374"/>
                <a:gd name="T102" fmla="*/ 2147483646 w 306"/>
                <a:gd name="T103" fmla="*/ 2147483646 h 374"/>
                <a:gd name="T104" fmla="*/ 2147483646 w 306"/>
                <a:gd name="T105" fmla="*/ 2147483646 h 374"/>
                <a:gd name="T106" fmla="*/ 2147483646 w 306"/>
                <a:gd name="T107" fmla="*/ 2147483646 h 374"/>
                <a:gd name="T108" fmla="*/ 2147483646 w 306"/>
                <a:gd name="T109" fmla="*/ 2147483646 h 374"/>
                <a:gd name="T110" fmla="*/ 2147483646 w 306"/>
                <a:gd name="T111" fmla="*/ 2147483646 h 374"/>
                <a:gd name="T112" fmla="*/ 2147483646 w 306"/>
                <a:gd name="T113" fmla="*/ 2147483646 h 374"/>
                <a:gd name="T114" fmla="*/ 2147483646 w 306"/>
                <a:gd name="T115" fmla="*/ 2147483646 h 37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06" h="374">
                  <a:moveTo>
                    <a:pt x="192" y="106"/>
                  </a:moveTo>
                  <a:lnTo>
                    <a:pt x="192" y="106"/>
                  </a:lnTo>
                  <a:lnTo>
                    <a:pt x="186" y="86"/>
                  </a:lnTo>
                  <a:lnTo>
                    <a:pt x="180" y="70"/>
                  </a:lnTo>
                  <a:lnTo>
                    <a:pt x="174" y="60"/>
                  </a:lnTo>
                  <a:lnTo>
                    <a:pt x="170" y="56"/>
                  </a:lnTo>
                  <a:lnTo>
                    <a:pt x="142" y="46"/>
                  </a:lnTo>
                  <a:lnTo>
                    <a:pt x="122" y="40"/>
                  </a:lnTo>
                  <a:lnTo>
                    <a:pt x="110" y="34"/>
                  </a:lnTo>
                  <a:lnTo>
                    <a:pt x="104" y="30"/>
                  </a:lnTo>
                  <a:lnTo>
                    <a:pt x="96" y="22"/>
                  </a:lnTo>
                  <a:lnTo>
                    <a:pt x="80" y="0"/>
                  </a:lnTo>
                  <a:lnTo>
                    <a:pt x="74" y="0"/>
                  </a:lnTo>
                  <a:lnTo>
                    <a:pt x="76" y="2"/>
                  </a:lnTo>
                  <a:lnTo>
                    <a:pt x="82" y="14"/>
                  </a:lnTo>
                  <a:lnTo>
                    <a:pt x="96" y="34"/>
                  </a:lnTo>
                  <a:lnTo>
                    <a:pt x="98" y="36"/>
                  </a:lnTo>
                  <a:lnTo>
                    <a:pt x="98" y="38"/>
                  </a:lnTo>
                  <a:lnTo>
                    <a:pt x="86" y="60"/>
                  </a:lnTo>
                  <a:lnTo>
                    <a:pt x="78" y="70"/>
                  </a:lnTo>
                  <a:lnTo>
                    <a:pt x="74" y="72"/>
                  </a:lnTo>
                  <a:lnTo>
                    <a:pt x="72" y="72"/>
                  </a:lnTo>
                  <a:lnTo>
                    <a:pt x="64" y="66"/>
                  </a:lnTo>
                  <a:lnTo>
                    <a:pt x="52" y="50"/>
                  </a:lnTo>
                  <a:lnTo>
                    <a:pt x="38" y="46"/>
                  </a:lnTo>
                  <a:lnTo>
                    <a:pt x="40" y="54"/>
                  </a:lnTo>
                  <a:lnTo>
                    <a:pt x="46" y="70"/>
                  </a:lnTo>
                  <a:lnTo>
                    <a:pt x="46" y="72"/>
                  </a:lnTo>
                  <a:lnTo>
                    <a:pt x="46" y="74"/>
                  </a:lnTo>
                  <a:lnTo>
                    <a:pt x="44" y="82"/>
                  </a:lnTo>
                  <a:lnTo>
                    <a:pt x="28" y="88"/>
                  </a:lnTo>
                  <a:lnTo>
                    <a:pt x="24" y="90"/>
                  </a:lnTo>
                  <a:lnTo>
                    <a:pt x="22" y="94"/>
                  </a:lnTo>
                  <a:lnTo>
                    <a:pt x="22" y="102"/>
                  </a:lnTo>
                  <a:lnTo>
                    <a:pt x="24" y="116"/>
                  </a:lnTo>
                  <a:lnTo>
                    <a:pt x="20" y="124"/>
                  </a:lnTo>
                  <a:lnTo>
                    <a:pt x="18" y="126"/>
                  </a:lnTo>
                  <a:lnTo>
                    <a:pt x="16" y="126"/>
                  </a:lnTo>
                  <a:lnTo>
                    <a:pt x="0" y="122"/>
                  </a:lnTo>
                  <a:lnTo>
                    <a:pt x="2" y="126"/>
                  </a:lnTo>
                  <a:lnTo>
                    <a:pt x="8" y="130"/>
                  </a:lnTo>
                  <a:lnTo>
                    <a:pt x="18" y="144"/>
                  </a:lnTo>
                  <a:lnTo>
                    <a:pt x="28" y="160"/>
                  </a:lnTo>
                  <a:lnTo>
                    <a:pt x="28" y="162"/>
                  </a:lnTo>
                  <a:lnTo>
                    <a:pt x="36" y="162"/>
                  </a:lnTo>
                  <a:lnTo>
                    <a:pt x="42" y="160"/>
                  </a:lnTo>
                  <a:lnTo>
                    <a:pt x="48" y="162"/>
                  </a:lnTo>
                  <a:lnTo>
                    <a:pt x="54" y="164"/>
                  </a:lnTo>
                  <a:lnTo>
                    <a:pt x="60" y="166"/>
                  </a:lnTo>
                  <a:lnTo>
                    <a:pt x="70" y="178"/>
                  </a:lnTo>
                  <a:lnTo>
                    <a:pt x="68" y="200"/>
                  </a:lnTo>
                  <a:lnTo>
                    <a:pt x="72" y="204"/>
                  </a:lnTo>
                  <a:lnTo>
                    <a:pt x="72" y="210"/>
                  </a:lnTo>
                  <a:lnTo>
                    <a:pt x="68" y="214"/>
                  </a:lnTo>
                  <a:lnTo>
                    <a:pt x="60" y="218"/>
                  </a:lnTo>
                  <a:lnTo>
                    <a:pt x="56" y="218"/>
                  </a:lnTo>
                  <a:lnTo>
                    <a:pt x="54" y="220"/>
                  </a:lnTo>
                  <a:lnTo>
                    <a:pt x="52" y="224"/>
                  </a:lnTo>
                  <a:lnTo>
                    <a:pt x="50" y="230"/>
                  </a:lnTo>
                  <a:lnTo>
                    <a:pt x="44" y="244"/>
                  </a:lnTo>
                  <a:lnTo>
                    <a:pt x="52" y="254"/>
                  </a:lnTo>
                  <a:lnTo>
                    <a:pt x="74" y="258"/>
                  </a:lnTo>
                  <a:lnTo>
                    <a:pt x="76" y="258"/>
                  </a:lnTo>
                  <a:lnTo>
                    <a:pt x="86" y="268"/>
                  </a:lnTo>
                  <a:lnTo>
                    <a:pt x="72" y="288"/>
                  </a:lnTo>
                  <a:lnTo>
                    <a:pt x="102" y="352"/>
                  </a:lnTo>
                  <a:lnTo>
                    <a:pt x="104" y="354"/>
                  </a:lnTo>
                  <a:lnTo>
                    <a:pt x="98" y="358"/>
                  </a:lnTo>
                  <a:lnTo>
                    <a:pt x="100" y="364"/>
                  </a:lnTo>
                  <a:lnTo>
                    <a:pt x="156" y="330"/>
                  </a:lnTo>
                  <a:lnTo>
                    <a:pt x="146" y="346"/>
                  </a:lnTo>
                  <a:lnTo>
                    <a:pt x="138" y="362"/>
                  </a:lnTo>
                  <a:lnTo>
                    <a:pt x="134" y="374"/>
                  </a:lnTo>
                  <a:lnTo>
                    <a:pt x="140" y="372"/>
                  </a:lnTo>
                  <a:lnTo>
                    <a:pt x="146" y="366"/>
                  </a:lnTo>
                  <a:lnTo>
                    <a:pt x="152" y="360"/>
                  </a:lnTo>
                  <a:lnTo>
                    <a:pt x="156" y="350"/>
                  </a:lnTo>
                  <a:lnTo>
                    <a:pt x="158" y="350"/>
                  </a:lnTo>
                  <a:lnTo>
                    <a:pt x="172" y="342"/>
                  </a:lnTo>
                  <a:lnTo>
                    <a:pt x="174" y="340"/>
                  </a:lnTo>
                  <a:lnTo>
                    <a:pt x="196" y="358"/>
                  </a:lnTo>
                  <a:lnTo>
                    <a:pt x="220" y="360"/>
                  </a:lnTo>
                  <a:lnTo>
                    <a:pt x="232" y="368"/>
                  </a:lnTo>
                  <a:lnTo>
                    <a:pt x="260" y="342"/>
                  </a:lnTo>
                  <a:lnTo>
                    <a:pt x="264" y="336"/>
                  </a:lnTo>
                  <a:lnTo>
                    <a:pt x="268" y="326"/>
                  </a:lnTo>
                  <a:lnTo>
                    <a:pt x="272" y="320"/>
                  </a:lnTo>
                  <a:lnTo>
                    <a:pt x="270" y="312"/>
                  </a:lnTo>
                  <a:lnTo>
                    <a:pt x="260" y="296"/>
                  </a:lnTo>
                  <a:lnTo>
                    <a:pt x="254" y="286"/>
                  </a:lnTo>
                  <a:lnTo>
                    <a:pt x="288" y="298"/>
                  </a:lnTo>
                  <a:lnTo>
                    <a:pt x="300" y="292"/>
                  </a:lnTo>
                  <a:lnTo>
                    <a:pt x="288" y="270"/>
                  </a:lnTo>
                  <a:lnTo>
                    <a:pt x="288" y="268"/>
                  </a:lnTo>
                  <a:lnTo>
                    <a:pt x="306" y="246"/>
                  </a:lnTo>
                  <a:lnTo>
                    <a:pt x="298" y="234"/>
                  </a:lnTo>
                  <a:lnTo>
                    <a:pt x="290" y="226"/>
                  </a:lnTo>
                  <a:lnTo>
                    <a:pt x="284" y="222"/>
                  </a:lnTo>
                  <a:lnTo>
                    <a:pt x="282" y="222"/>
                  </a:lnTo>
                  <a:lnTo>
                    <a:pt x="272" y="232"/>
                  </a:lnTo>
                  <a:lnTo>
                    <a:pt x="272" y="230"/>
                  </a:lnTo>
                  <a:lnTo>
                    <a:pt x="270" y="230"/>
                  </a:lnTo>
                  <a:lnTo>
                    <a:pt x="256" y="226"/>
                  </a:lnTo>
                  <a:lnTo>
                    <a:pt x="252" y="214"/>
                  </a:lnTo>
                  <a:lnTo>
                    <a:pt x="244" y="210"/>
                  </a:lnTo>
                  <a:lnTo>
                    <a:pt x="236" y="204"/>
                  </a:lnTo>
                  <a:lnTo>
                    <a:pt x="226" y="198"/>
                  </a:lnTo>
                  <a:lnTo>
                    <a:pt x="218" y="192"/>
                  </a:lnTo>
                  <a:lnTo>
                    <a:pt x="216" y="190"/>
                  </a:lnTo>
                  <a:lnTo>
                    <a:pt x="216" y="186"/>
                  </a:lnTo>
                  <a:lnTo>
                    <a:pt x="214" y="184"/>
                  </a:lnTo>
                  <a:lnTo>
                    <a:pt x="216" y="180"/>
                  </a:lnTo>
                  <a:lnTo>
                    <a:pt x="220" y="170"/>
                  </a:lnTo>
                  <a:lnTo>
                    <a:pt x="230" y="152"/>
                  </a:lnTo>
                  <a:lnTo>
                    <a:pt x="232" y="144"/>
                  </a:lnTo>
                  <a:lnTo>
                    <a:pt x="234" y="138"/>
                  </a:lnTo>
                  <a:lnTo>
                    <a:pt x="234" y="128"/>
                  </a:lnTo>
                  <a:lnTo>
                    <a:pt x="240" y="128"/>
                  </a:lnTo>
                  <a:lnTo>
                    <a:pt x="258" y="130"/>
                  </a:lnTo>
                  <a:lnTo>
                    <a:pt x="260" y="122"/>
                  </a:lnTo>
                  <a:lnTo>
                    <a:pt x="264" y="106"/>
                  </a:lnTo>
                  <a:lnTo>
                    <a:pt x="260" y="104"/>
                  </a:lnTo>
                  <a:lnTo>
                    <a:pt x="242" y="116"/>
                  </a:lnTo>
                  <a:lnTo>
                    <a:pt x="230" y="122"/>
                  </a:lnTo>
                  <a:lnTo>
                    <a:pt x="222" y="122"/>
                  </a:lnTo>
                  <a:lnTo>
                    <a:pt x="214" y="120"/>
                  </a:lnTo>
                  <a:lnTo>
                    <a:pt x="204" y="114"/>
                  </a:lnTo>
                  <a:lnTo>
                    <a:pt x="194" y="108"/>
                  </a:lnTo>
                  <a:lnTo>
                    <a:pt x="194" y="106"/>
                  </a:lnTo>
                  <a:lnTo>
                    <a:pt x="192" y="106"/>
                  </a:lnTo>
                  <a:close/>
                </a:path>
              </a:pathLst>
            </a:custGeom>
            <a:grpFill/>
            <a:ln w="12700">
              <a:noFill/>
              <a:prstDash val="solid"/>
              <a:round/>
              <a:headEnd/>
              <a:tailEnd/>
            </a:ln>
            <a:extLst/>
          </p:spPr>
          <p:txBody>
            <a:bodyPr/>
            <a:lstStyle/>
            <a:p>
              <a:endParaRPr lang="zh-CN" altLang="en-US">
                <a:solidFill>
                  <a:schemeClr val="accent1"/>
                </a:solidFill>
              </a:endParaRPr>
            </a:p>
          </p:txBody>
        </p:sp>
        <p:sp>
          <p:nvSpPr>
            <p:cNvPr id="41" name="天津"/>
            <p:cNvSpPr>
              <a:spLocks/>
            </p:cNvSpPr>
            <p:nvPr/>
          </p:nvSpPr>
          <p:spPr bwMode="auto">
            <a:xfrm>
              <a:off x="5753567" y="3073336"/>
              <a:ext cx="143220" cy="207669"/>
            </a:xfrm>
            <a:custGeom>
              <a:avLst/>
              <a:gdLst>
                <a:gd name="T0" fmla="*/ 2147483646 w 80"/>
                <a:gd name="T1" fmla="*/ 2147483646 h 116"/>
                <a:gd name="T2" fmla="*/ 2147483646 w 80"/>
                <a:gd name="T3" fmla="*/ 0 h 116"/>
                <a:gd name="T4" fmla="*/ 2147483646 w 80"/>
                <a:gd name="T5" fmla="*/ 0 h 116"/>
                <a:gd name="T6" fmla="*/ 2147483646 w 80"/>
                <a:gd name="T7" fmla="*/ 2147483646 h 116"/>
                <a:gd name="T8" fmla="*/ 2147483646 w 80"/>
                <a:gd name="T9" fmla="*/ 2147483646 h 116"/>
                <a:gd name="T10" fmla="*/ 2147483646 w 80"/>
                <a:gd name="T11" fmla="*/ 2147483646 h 116"/>
                <a:gd name="T12" fmla="*/ 2147483646 w 80"/>
                <a:gd name="T13" fmla="*/ 2147483646 h 116"/>
                <a:gd name="T14" fmla="*/ 2147483646 w 80"/>
                <a:gd name="T15" fmla="*/ 2147483646 h 116"/>
                <a:gd name="T16" fmla="*/ 2147483646 w 80"/>
                <a:gd name="T17" fmla="*/ 2147483646 h 116"/>
                <a:gd name="T18" fmla="*/ 2147483646 w 80"/>
                <a:gd name="T19" fmla="*/ 2147483646 h 116"/>
                <a:gd name="T20" fmla="*/ 2147483646 w 80"/>
                <a:gd name="T21" fmla="*/ 2147483646 h 116"/>
                <a:gd name="T22" fmla="*/ 2147483646 w 80"/>
                <a:gd name="T23" fmla="*/ 2147483646 h 116"/>
                <a:gd name="T24" fmla="*/ 2147483646 w 80"/>
                <a:gd name="T25" fmla="*/ 2147483646 h 116"/>
                <a:gd name="T26" fmla="*/ 2147483646 w 80"/>
                <a:gd name="T27" fmla="*/ 2147483646 h 116"/>
                <a:gd name="T28" fmla="*/ 2147483646 w 80"/>
                <a:gd name="T29" fmla="*/ 2147483646 h 116"/>
                <a:gd name="T30" fmla="*/ 2147483646 w 80"/>
                <a:gd name="T31" fmla="*/ 2147483646 h 116"/>
                <a:gd name="T32" fmla="*/ 2147483646 w 80"/>
                <a:gd name="T33" fmla="*/ 2147483646 h 116"/>
                <a:gd name="T34" fmla="*/ 0 w 80"/>
                <a:gd name="T35" fmla="*/ 2147483646 h 116"/>
                <a:gd name="T36" fmla="*/ 0 w 80"/>
                <a:gd name="T37" fmla="*/ 2147483646 h 116"/>
                <a:gd name="T38" fmla="*/ 0 w 80"/>
                <a:gd name="T39" fmla="*/ 2147483646 h 116"/>
                <a:gd name="T40" fmla="*/ 0 w 80"/>
                <a:gd name="T41" fmla="*/ 2147483646 h 116"/>
                <a:gd name="T42" fmla="*/ 2147483646 w 80"/>
                <a:gd name="T43" fmla="*/ 2147483646 h 116"/>
                <a:gd name="T44" fmla="*/ 2147483646 w 80"/>
                <a:gd name="T45" fmla="*/ 2147483646 h 116"/>
                <a:gd name="T46" fmla="*/ 2147483646 w 80"/>
                <a:gd name="T47" fmla="*/ 2147483646 h 116"/>
                <a:gd name="T48" fmla="*/ 2147483646 w 80"/>
                <a:gd name="T49" fmla="*/ 2147483646 h 116"/>
                <a:gd name="T50" fmla="*/ 2147483646 w 80"/>
                <a:gd name="T51" fmla="*/ 2147483646 h 116"/>
                <a:gd name="T52" fmla="*/ 2147483646 w 80"/>
                <a:gd name="T53" fmla="*/ 2147483646 h 116"/>
                <a:gd name="T54" fmla="*/ 2147483646 w 80"/>
                <a:gd name="T55" fmla="*/ 2147483646 h 116"/>
                <a:gd name="T56" fmla="*/ 2147483646 w 80"/>
                <a:gd name="T57" fmla="*/ 2147483646 h 116"/>
                <a:gd name="T58" fmla="*/ 2147483646 w 80"/>
                <a:gd name="T59" fmla="*/ 2147483646 h 116"/>
                <a:gd name="T60" fmla="*/ 2147483646 w 80"/>
                <a:gd name="T61" fmla="*/ 2147483646 h 116"/>
                <a:gd name="T62" fmla="*/ 2147483646 w 80"/>
                <a:gd name="T63" fmla="*/ 2147483646 h 116"/>
                <a:gd name="T64" fmla="*/ 2147483646 w 80"/>
                <a:gd name="T65" fmla="*/ 2147483646 h 116"/>
                <a:gd name="T66" fmla="*/ 2147483646 w 80"/>
                <a:gd name="T67" fmla="*/ 2147483646 h 116"/>
                <a:gd name="T68" fmla="*/ 2147483646 w 80"/>
                <a:gd name="T69" fmla="*/ 2147483646 h 116"/>
                <a:gd name="T70" fmla="*/ 2147483646 w 80"/>
                <a:gd name="T71" fmla="*/ 2147483646 h 116"/>
                <a:gd name="T72" fmla="*/ 2147483646 w 80"/>
                <a:gd name="T73" fmla="*/ 2147483646 h 116"/>
                <a:gd name="T74" fmla="*/ 2147483646 w 80"/>
                <a:gd name="T75" fmla="*/ 2147483646 h 116"/>
                <a:gd name="T76" fmla="*/ 2147483646 w 80"/>
                <a:gd name="T77" fmla="*/ 2147483646 h 116"/>
                <a:gd name="T78" fmla="*/ 2147483646 w 80"/>
                <a:gd name="T79" fmla="*/ 2147483646 h 116"/>
                <a:gd name="T80" fmla="*/ 2147483646 w 80"/>
                <a:gd name="T81" fmla="*/ 2147483646 h 116"/>
                <a:gd name="T82" fmla="*/ 2147483646 w 80"/>
                <a:gd name="T83" fmla="*/ 2147483646 h 116"/>
                <a:gd name="T84" fmla="*/ 2147483646 w 80"/>
                <a:gd name="T85" fmla="*/ 2147483646 h 116"/>
                <a:gd name="T86" fmla="*/ 2147483646 w 80"/>
                <a:gd name="T87" fmla="*/ 2147483646 h 116"/>
                <a:gd name="T88" fmla="*/ 2147483646 w 80"/>
                <a:gd name="T89" fmla="*/ 2147483646 h 116"/>
                <a:gd name="T90" fmla="*/ 2147483646 w 80"/>
                <a:gd name="T91" fmla="*/ 2147483646 h 116"/>
                <a:gd name="T92" fmla="*/ 2147483646 w 80"/>
                <a:gd name="T93" fmla="*/ 2147483646 h 116"/>
                <a:gd name="T94" fmla="*/ 2147483646 w 80"/>
                <a:gd name="T95" fmla="*/ 2147483646 h 11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80" h="116">
                  <a:moveTo>
                    <a:pt x="46" y="2"/>
                  </a:moveTo>
                  <a:lnTo>
                    <a:pt x="44" y="0"/>
                  </a:lnTo>
                  <a:lnTo>
                    <a:pt x="40" y="2"/>
                  </a:lnTo>
                  <a:lnTo>
                    <a:pt x="38" y="4"/>
                  </a:lnTo>
                  <a:lnTo>
                    <a:pt x="32" y="14"/>
                  </a:lnTo>
                  <a:lnTo>
                    <a:pt x="28" y="12"/>
                  </a:lnTo>
                  <a:lnTo>
                    <a:pt x="28" y="14"/>
                  </a:lnTo>
                  <a:lnTo>
                    <a:pt x="22" y="20"/>
                  </a:lnTo>
                  <a:lnTo>
                    <a:pt x="18" y="22"/>
                  </a:lnTo>
                  <a:lnTo>
                    <a:pt x="10" y="26"/>
                  </a:lnTo>
                  <a:lnTo>
                    <a:pt x="8" y="32"/>
                  </a:lnTo>
                  <a:lnTo>
                    <a:pt x="8" y="44"/>
                  </a:lnTo>
                  <a:lnTo>
                    <a:pt x="6" y="48"/>
                  </a:lnTo>
                  <a:lnTo>
                    <a:pt x="4" y="50"/>
                  </a:lnTo>
                  <a:lnTo>
                    <a:pt x="0" y="60"/>
                  </a:lnTo>
                  <a:lnTo>
                    <a:pt x="0" y="66"/>
                  </a:lnTo>
                  <a:lnTo>
                    <a:pt x="0" y="78"/>
                  </a:lnTo>
                  <a:lnTo>
                    <a:pt x="4" y="102"/>
                  </a:lnTo>
                  <a:lnTo>
                    <a:pt x="8" y="106"/>
                  </a:lnTo>
                  <a:lnTo>
                    <a:pt x="18" y="112"/>
                  </a:lnTo>
                  <a:lnTo>
                    <a:pt x="36" y="116"/>
                  </a:lnTo>
                  <a:lnTo>
                    <a:pt x="44" y="114"/>
                  </a:lnTo>
                  <a:lnTo>
                    <a:pt x="54" y="110"/>
                  </a:lnTo>
                  <a:lnTo>
                    <a:pt x="50" y="100"/>
                  </a:lnTo>
                  <a:lnTo>
                    <a:pt x="50" y="98"/>
                  </a:lnTo>
                  <a:lnTo>
                    <a:pt x="52" y="90"/>
                  </a:lnTo>
                  <a:lnTo>
                    <a:pt x="60" y="74"/>
                  </a:lnTo>
                  <a:lnTo>
                    <a:pt x="76" y="74"/>
                  </a:lnTo>
                  <a:lnTo>
                    <a:pt x="80" y="74"/>
                  </a:lnTo>
                  <a:lnTo>
                    <a:pt x="74" y="64"/>
                  </a:lnTo>
                  <a:lnTo>
                    <a:pt x="64" y="48"/>
                  </a:lnTo>
                  <a:lnTo>
                    <a:pt x="58" y="40"/>
                  </a:lnTo>
                  <a:lnTo>
                    <a:pt x="54" y="30"/>
                  </a:lnTo>
                  <a:lnTo>
                    <a:pt x="52" y="18"/>
                  </a:lnTo>
                  <a:lnTo>
                    <a:pt x="48" y="8"/>
                  </a:lnTo>
                  <a:lnTo>
                    <a:pt x="46" y="2"/>
                  </a:lnTo>
                  <a:close/>
                </a:path>
              </a:pathLst>
            </a:custGeom>
            <a:grpFill/>
            <a:ln w="12700">
              <a:noFill/>
              <a:prstDash val="solid"/>
              <a:round/>
              <a:headEnd/>
              <a:tailEnd/>
            </a:ln>
            <a:extLst/>
          </p:spPr>
          <p:txBody>
            <a:bodyPr/>
            <a:lstStyle/>
            <a:p>
              <a:endParaRPr lang="zh-CN" altLang="en-US">
                <a:solidFill>
                  <a:schemeClr val="accent1"/>
                </a:solidFill>
              </a:endParaRPr>
            </a:p>
          </p:txBody>
        </p:sp>
        <p:sp>
          <p:nvSpPr>
            <p:cNvPr id="42" name="北京"/>
            <p:cNvSpPr>
              <a:spLocks/>
            </p:cNvSpPr>
            <p:nvPr/>
          </p:nvSpPr>
          <p:spPr bwMode="auto">
            <a:xfrm>
              <a:off x="5610347" y="2980243"/>
              <a:ext cx="189767" cy="204089"/>
            </a:xfrm>
            <a:custGeom>
              <a:avLst/>
              <a:gdLst>
                <a:gd name="T0" fmla="*/ 2147483646 w 106"/>
                <a:gd name="T1" fmla="*/ 2147483646 h 114"/>
                <a:gd name="T2" fmla="*/ 2147483646 w 106"/>
                <a:gd name="T3" fmla="*/ 2147483646 h 114"/>
                <a:gd name="T4" fmla="*/ 2147483646 w 106"/>
                <a:gd name="T5" fmla="*/ 2147483646 h 114"/>
                <a:gd name="T6" fmla="*/ 2147483646 w 106"/>
                <a:gd name="T7" fmla="*/ 2147483646 h 114"/>
                <a:gd name="T8" fmla="*/ 2147483646 w 106"/>
                <a:gd name="T9" fmla="*/ 2147483646 h 114"/>
                <a:gd name="T10" fmla="*/ 2147483646 w 106"/>
                <a:gd name="T11" fmla="*/ 2147483646 h 114"/>
                <a:gd name="T12" fmla="*/ 2147483646 w 106"/>
                <a:gd name="T13" fmla="*/ 2147483646 h 114"/>
                <a:gd name="T14" fmla="*/ 2147483646 w 106"/>
                <a:gd name="T15" fmla="*/ 2147483646 h 114"/>
                <a:gd name="T16" fmla="*/ 2147483646 w 106"/>
                <a:gd name="T17" fmla="*/ 2147483646 h 114"/>
                <a:gd name="T18" fmla="*/ 0 w 106"/>
                <a:gd name="T19" fmla="*/ 2147483646 h 114"/>
                <a:gd name="T20" fmla="*/ 2147483646 w 106"/>
                <a:gd name="T21" fmla="*/ 2147483646 h 114"/>
                <a:gd name="T22" fmla="*/ 2147483646 w 106"/>
                <a:gd name="T23" fmla="*/ 2147483646 h 114"/>
                <a:gd name="T24" fmla="*/ 2147483646 w 106"/>
                <a:gd name="T25" fmla="*/ 2147483646 h 114"/>
                <a:gd name="T26" fmla="*/ 2147483646 w 106"/>
                <a:gd name="T27" fmla="*/ 2147483646 h 114"/>
                <a:gd name="T28" fmla="*/ 2147483646 w 106"/>
                <a:gd name="T29" fmla="*/ 2147483646 h 114"/>
                <a:gd name="T30" fmla="*/ 2147483646 w 106"/>
                <a:gd name="T31" fmla="*/ 2147483646 h 114"/>
                <a:gd name="T32" fmla="*/ 2147483646 w 106"/>
                <a:gd name="T33" fmla="*/ 2147483646 h 114"/>
                <a:gd name="T34" fmla="*/ 2147483646 w 106"/>
                <a:gd name="T35" fmla="*/ 2147483646 h 114"/>
                <a:gd name="T36" fmla="*/ 2147483646 w 106"/>
                <a:gd name="T37" fmla="*/ 2147483646 h 114"/>
                <a:gd name="T38" fmla="*/ 2147483646 w 106"/>
                <a:gd name="T39" fmla="*/ 2147483646 h 114"/>
                <a:gd name="T40" fmla="*/ 2147483646 w 106"/>
                <a:gd name="T41" fmla="*/ 2147483646 h 114"/>
                <a:gd name="T42" fmla="*/ 2147483646 w 106"/>
                <a:gd name="T43" fmla="*/ 2147483646 h 114"/>
                <a:gd name="T44" fmla="*/ 2147483646 w 106"/>
                <a:gd name="T45" fmla="*/ 2147483646 h 114"/>
                <a:gd name="T46" fmla="*/ 2147483646 w 106"/>
                <a:gd name="T47" fmla="*/ 2147483646 h 114"/>
                <a:gd name="T48" fmla="*/ 2147483646 w 106"/>
                <a:gd name="T49" fmla="*/ 2147483646 h 114"/>
                <a:gd name="T50" fmla="*/ 2147483646 w 106"/>
                <a:gd name="T51" fmla="*/ 2147483646 h 114"/>
                <a:gd name="T52" fmla="*/ 2147483646 w 106"/>
                <a:gd name="T53" fmla="*/ 2147483646 h 114"/>
                <a:gd name="T54" fmla="*/ 2147483646 w 106"/>
                <a:gd name="T55" fmla="*/ 2147483646 h 114"/>
                <a:gd name="T56" fmla="*/ 2147483646 w 106"/>
                <a:gd name="T57" fmla="*/ 2147483646 h 114"/>
                <a:gd name="T58" fmla="*/ 2147483646 w 106"/>
                <a:gd name="T59" fmla="*/ 2147483646 h 114"/>
                <a:gd name="T60" fmla="*/ 2147483646 w 106"/>
                <a:gd name="T61" fmla="*/ 2147483646 h 114"/>
                <a:gd name="T62" fmla="*/ 2147483646 w 106"/>
                <a:gd name="T63" fmla="*/ 2147483646 h 11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6" h="114">
                  <a:moveTo>
                    <a:pt x="52" y="24"/>
                  </a:moveTo>
                  <a:lnTo>
                    <a:pt x="52" y="26"/>
                  </a:lnTo>
                  <a:lnTo>
                    <a:pt x="48" y="26"/>
                  </a:lnTo>
                  <a:lnTo>
                    <a:pt x="38" y="24"/>
                  </a:lnTo>
                  <a:lnTo>
                    <a:pt x="38" y="28"/>
                  </a:lnTo>
                  <a:lnTo>
                    <a:pt x="38" y="30"/>
                  </a:lnTo>
                  <a:lnTo>
                    <a:pt x="36" y="30"/>
                  </a:lnTo>
                  <a:lnTo>
                    <a:pt x="18" y="38"/>
                  </a:lnTo>
                  <a:lnTo>
                    <a:pt x="18" y="40"/>
                  </a:lnTo>
                  <a:lnTo>
                    <a:pt x="16" y="44"/>
                  </a:lnTo>
                  <a:lnTo>
                    <a:pt x="18" y="48"/>
                  </a:lnTo>
                  <a:lnTo>
                    <a:pt x="24" y="56"/>
                  </a:lnTo>
                  <a:lnTo>
                    <a:pt x="24" y="58"/>
                  </a:lnTo>
                  <a:lnTo>
                    <a:pt x="24" y="60"/>
                  </a:lnTo>
                  <a:lnTo>
                    <a:pt x="14" y="72"/>
                  </a:lnTo>
                  <a:lnTo>
                    <a:pt x="4" y="82"/>
                  </a:lnTo>
                  <a:lnTo>
                    <a:pt x="0" y="86"/>
                  </a:lnTo>
                  <a:lnTo>
                    <a:pt x="0" y="90"/>
                  </a:lnTo>
                  <a:lnTo>
                    <a:pt x="4" y="96"/>
                  </a:lnTo>
                  <a:lnTo>
                    <a:pt x="14" y="100"/>
                  </a:lnTo>
                  <a:lnTo>
                    <a:pt x="20" y="100"/>
                  </a:lnTo>
                  <a:lnTo>
                    <a:pt x="32" y="102"/>
                  </a:lnTo>
                  <a:lnTo>
                    <a:pt x="36" y="102"/>
                  </a:lnTo>
                  <a:lnTo>
                    <a:pt x="40" y="106"/>
                  </a:lnTo>
                  <a:lnTo>
                    <a:pt x="48" y="110"/>
                  </a:lnTo>
                  <a:lnTo>
                    <a:pt x="56"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102" y="26"/>
                  </a:lnTo>
                  <a:lnTo>
                    <a:pt x="106" y="22"/>
                  </a:lnTo>
                  <a:lnTo>
                    <a:pt x="104" y="18"/>
                  </a:lnTo>
                  <a:lnTo>
                    <a:pt x="86" y="18"/>
                  </a:lnTo>
                  <a:lnTo>
                    <a:pt x="68" y="6"/>
                  </a:lnTo>
                  <a:lnTo>
                    <a:pt x="62" y="2"/>
                  </a:lnTo>
                  <a:lnTo>
                    <a:pt x="58" y="0"/>
                  </a:lnTo>
                  <a:lnTo>
                    <a:pt x="48" y="2"/>
                  </a:lnTo>
                  <a:lnTo>
                    <a:pt x="44" y="2"/>
                  </a:lnTo>
                  <a:lnTo>
                    <a:pt x="44" y="8"/>
                  </a:lnTo>
                  <a:lnTo>
                    <a:pt x="50" y="10"/>
                  </a:lnTo>
                  <a:lnTo>
                    <a:pt x="54" y="16"/>
                  </a:lnTo>
                  <a:lnTo>
                    <a:pt x="54" y="20"/>
                  </a:lnTo>
                  <a:lnTo>
                    <a:pt x="52" y="24"/>
                  </a:lnTo>
                  <a:close/>
                </a:path>
              </a:pathLst>
            </a:custGeom>
            <a:grpFill/>
            <a:ln w="12700">
              <a:noFill/>
              <a:prstDash val="solid"/>
              <a:round/>
              <a:headEnd/>
              <a:tailEnd/>
            </a:ln>
            <a:extLst/>
          </p:spPr>
          <p:txBody>
            <a:bodyPr/>
            <a:lstStyle/>
            <a:p>
              <a:endParaRPr lang="zh-CN" altLang="en-US">
                <a:solidFill>
                  <a:schemeClr val="accent1"/>
                </a:solidFill>
              </a:endParaRPr>
            </a:p>
          </p:txBody>
        </p:sp>
        <p:sp>
          <p:nvSpPr>
            <p:cNvPr id="43" name="辽宁"/>
            <p:cNvSpPr>
              <a:spLocks/>
            </p:cNvSpPr>
            <p:nvPr/>
          </p:nvSpPr>
          <p:spPr bwMode="auto">
            <a:xfrm>
              <a:off x="5932592" y="2575645"/>
              <a:ext cx="673135" cy="640911"/>
            </a:xfrm>
            <a:custGeom>
              <a:avLst/>
              <a:gdLst>
                <a:gd name="T0" fmla="*/ 2147483646 w 376"/>
                <a:gd name="T1" fmla="*/ 2147483646 h 358"/>
                <a:gd name="T2" fmla="*/ 2147483646 w 376"/>
                <a:gd name="T3" fmla="*/ 2147483646 h 358"/>
                <a:gd name="T4" fmla="*/ 2147483646 w 376"/>
                <a:gd name="T5" fmla="*/ 2147483646 h 358"/>
                <a:gd name="T6" fmla="*/ 2147483646 w 376"/>
                <a:gd name="T7" fmla="*/ 2147483646 h 358"/>
                <a:gd name="T8" fmla="*/ 2147483646 w 376"/>
                <a:gd name="T9" fmla="*/ 2147483646 h 358"/>
                <a:gd name="T10" fmla="*/ 2147483646 w 376"/>
                <a:gd name="T11" fmla="*/ 2147483646 h 358"/>
                <a:gd name="T12" fmla="*/ 2147483646 w 376"/>
                <a:gd name="T13" fmla="*/ 2147483646 h 358"/>
                <a:gd name="T14" fmla="*/ 2147483646 w 376"/>
                <a:gd name="T15" fmla="*/ 2147483646 h 358"/>
                <a:gd name="T16" fmla="*/ 2147483646 w 376"/>
                <a:gd name="T17" fmla="*/ 2147483646 h 358"/>
                <a:gd name="T18" fmla="*/ 2147483646 w 376"/>
                <a:gd name="T19" fmla="*/ 2147483646 h 358"/>
                <a:gd name="T20" fmla="*/ 2147483646 w 376"/>
                <a:gd name="T21" fmla="*/ 2147483646 h 358"/>
                <a:gd name="T22" fmla="*/ 2147483646 w 376"/>
                <a:gd name="T23" fmla="*/ 2147483646 h 358"/>
                <a:gd name="T24" fmla="*/ 2147483646 w 376"/>
                <a:gd name="T25" fmla="*/ 2147483646 h 358"/>
                <a:gd name="T26" fmla="*/ 2147483646 w 376"/>
                <a:gd name="T27" fmla="*/ 2147483646 h 358"/>
                <a:gd name="T28" fmla="*/ 2147483646 w 376"/>
                <a:gd name="T29" fmla="*/ 2147483646 h 358"/>
                <a:gd name="T30" fmla="*/ 2147483646 w 376"/>
                <a:gd name="T31" fmla="*/ 2147483646 h 358"/>
                <a:gd name="T32" fmla="*/ 2147483646 w 376"/>
                <a:gd name="T33" fmla="*/ 2147483646 h 358"/>
                <a:gd name="T34" fmla="*/ 2147483646 w 376"/>
                <a:gd name="T35" fmla="*/ 2147483646 h 358"/>
                <a:gd name="T36" fmla="*/ 2147483646 w 376"/>
                <a:gd name="T37" fmla="*/ 2147483646 h 358"/>
                <a:gd name="T38" fmla="*/ 2147483646 w 376"/>
                <a:gd name="T39" fmla="*/ 2147483646 h 358"/>
                <a:gd name="T40" fmla="*/ 2147483646 w 376"/>
                <a:gd name="T41" fmla="*/ 2147483646 h 358"/>
                <a:gd name="T42" fmla="*/ 2147483646 w 376"/>
                <a:gd name="T43" fmla="*/ 2147483646 h 358"/>
                <a:gd name="T44" fmla="*/ 2147483646 w 376"/>
                <a:gd name="T45" fmla="*/ 2147483646 h 358"/>
                <a:gd name="T46" fmla="*/ 2147483646 w 376"/>
                <a:gd name="T47" fmla="*/ 2147483646 h 358"/>
                <a:gd name="T48" fmla="*/ 2147483646 w 376"/>
                <a:gd name="T49" fmla="*/ 2147483646 h 358"/>
                <a:gd name="T50" fmla="*/ 2147483646 w 376"/>
                <a:gd name="T51" fmla="*/ 2147483646 h 358"/>
                <a:gd name="T52" fmla="*/ 2147483646 w 376"/>
                <a:gd name="T53" fmla="*/ 2147483646 h 358"/>
                <a:gd name="T54" fmla="*/ 2147483646 w 376"/>
                <a:gd name="T55" fmla="*/ 2147483646 h 358"/>
                <a:gd name="T56" fmla="*/ 2147483646 w 376"/>
                <a:gd name="T57" fmla="*/ 2147483646 h 358"/>
                <a:gd name="T58" fmla="*/ 2147483646 w 376"/>
                <a:gd name="T59" fmla="*/ 2147483646 h 358"/>
                <a:gd name="T60" fmla="*/ 2147483646 w 376"/>
                <a:gd name="T61" fmla="*/ 2147483646 h 358"/>
                <a:gd name="T62" fmla="*/ 2147483646 w 376"/>
                <a:gd name="T63" fmla="*/ 2147483646 h 358"/>
                <a:gd name="T64" fmla="*/ 2147483646 w 376"/>
                <a:gd name="T65" fmla="*/ 2147483646 h 358"/>
                <a:gd name="T66" fmla="*/ 2147483646 w 376"/>
                <a:gd name="T67" fmla="*/ 2147483646 h 358"/>
                <a:gd name="T68" fmla="*/ 2147483646 w 376"/>
                <a:gd name="T69" fmla="*/ 2147483646 h 358"/>
                <a:gd name="T70" fmla="*/ 2147483646 w 376"/>
                <a:gd name="T71" fmla="*/ 2147483646 h 358"/>
                <a:gd name="T72" fmla="*/ 2147483646 w 376"/>
                <a:gd name="T73" fmla="*/ 2147483646 h 358"/>
                <a:gd name="T74" fmla="*/ 2147483646 w 376"/>
                <a:gd name="T75" fmla="*/ 2147483646 h 358"/>
                <a:gd name="T76" fmla="*/ 2147483646 w 376"/>
                <a:gd name="T77" fmla="*/ 2147483646 h 358"/>
                <a:gd name="T78" fmla="*/ 2147483646 w 376"/>
                <a:gd name="T79" fmla="*/ 2147483646 h 358"/>
                <a:gd name="T80" fmla="*/ 2147483646 w 376"/>
                <a:gd name="T81" fmla="*/ 2147483646 h 358"/>
                <a:gd name="T82" fmla="*/ 2147483646 w 376"/>
                <a:gd name="T83" fmla="*/ 2147483646 h 358"/>
                <a:gd name="T84" fmla="*/ 2147483646 w 376"/>
                <a:gd name="T85" fmla="*/ 2147483646 h 358"/>
                <a:gd name="T86" fmla="*/ 2147483646 w 376"/>
                <a:gd name="T87" fmla="*/ 2147483646 h 358"/>
                <a:gd name="T88" fmla="*/ 2147483646 w 376"/>
                <a:gd name="T89" fmla="*/ 2147483646 h 358"/>
                <a:gd name="T90" fmla="*/ 2147483646 w 376"/>
                <a:gd name="T91" fmla="*/ 2147483646 h 358"/>
                <a:gd name="T92" fmla="*/ 2147483646 w 376"/>
                <a:gd name="T93" fmla="*/ 2147483646 h 358"/>
                <a:gd name="T94" fmla="*/ 2147483646 w 376"/>
                <a:gd name="T95" fmla="*/ 2147483646 h 358"/>
                <a:gd name="T96" fmla="*/ 2147483646 w 376"/>
                <a:gd name="T97" fmla="*/ 2147483646 h 358"/>
                <a:gd name="T98" fmla="*/ 2147483646 w 376"/>
                <a:gd name="T99" fmla="*/ 2147483646 h 358"/>
                <a:gd name="T100" fmla="*/ 2147483646 w 376"/>
                <a:gd name="T101" fmla="*/ 2147483646 h 358"/>
                <a:gd name="T102" fmla="*/ 2147483646 w 376"/>
                <a:gd name="T103" fmla="*/ 2147483646 h 358"/>
                <a:gd name="T104" fmla="*/ 2147483646 w 376"/>
                <a:gd name="T105" fmla="*/ 0 h 358"/>
                <a:gd name="T106" fmla="*/ 2147483646 w 376"/>
                <a:gd name="T107" fmla="*/ 2147483646 h 358"/>
                <a:gd name="T108" fmla="*/ 2147483646 w 376"/>
                <a:gd name="T109" fmla="*/ 2147483646 h 358"/>
                <a:gd name="T110" fmla="*/ 2147483646 w 376"/>
                <a:gd name="T111" fmla="*/ 2147483646 h 358"/>
                <a:gd name="T112" fmla="*/ 2147483646 w 376"/>
                <a:gd name="T113" fmla="*/ 2147483646 h 35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76" h="358">
                  <a:moveTo>
                    <a:pt x="172" y="46"/>
                  </a:moveTo>
                  <a:lnTo>
                    <a:pt x="162" y="60"/>
                  </a:lnTo>
                  <a:lnTo>
                    <a:pt x="160" y="64"/>
                  </a:lnTo>
                  <a:lnTo>
                    <a:pt x="160" y="74"/>
                  </a:lnTo>
                  <a:lnTo>
                    <a:pt x="160" y="80"/>
                  </a:lnTo>
                  <a:lnTo>
                    <a:pt x="142" y="80"/>
                  </a:lnTo>
                  <a:lnTo>
                    <a:pt x="140" y="80"/>
                  </a:lnTo>
                  <a:lnTo>
                    <a:pt x="128" y="76"/>
                  </a:lnTo>
                  <a:lnTo>
                    <a:pt x="116" y="92"/>
                  </a:lnTo>
                  <a:lnTo>
                    <a:pt x="102" y="100"/>
                  </a:lnTo>
                  <a:lnTo>
                    <a:pt x="92" y="112"/>
                  </a:lnTo>
                  <a:lnTo>
                    <a:pt x="90" y="116"/>
                  </a:lnTo>
                  <a:lnTo>
                    <a:pt x="70" y="138"/>
                  </a:lnTo>
                  <a:lnTo>
                    <a:pt x="70" y="140"/>
                  </a:lnTo>
                  <a:lnTo>
                    <a:pt x="68" y="140"/>
                  </a:lnTo>
                  <a:lnTo>
                    <a:pt x="54" y="148"/>
                  </a:lnTo>
                  <a:lnTo>
                    <a:pt x="42" y="140"/>
                  </a:lnTo>
                  <a:lnTo>
                    <a:pt x="42" y="138"/>
                  </a:lnTo>
                  <a:lnTo>
                    <a:pt x="30" y="126"/>
                  </a:lnTo>
                  <a:lnTo>
                    <a:pt x="24" y="122"/>
                  </a:lnTo>
                  <a:lnTo>
                    <a:pt x="28" y="156"/>
                  </a:lnTo>
                  <a:lnTo>
                    <a:pt x="34" y="172"/>
                  </a:lnTo>
                  <a:lnTo>
                    <a:pt x="22" y="184"/>
                  </a:lnTo>
                  <a:lnTo>
                    <a:pt x="4" y="208"/>
                  </a:lnTo>
                  <a:lnTo>
                    <a:pt x="4" y="220"/>
                  </a:lnTo>
                  <a:lnTo>
                    <a:pt x="0" y="226"/>
                  </a:lnTo>
                  <a:lnTo>
                    <a:pt x="2" y="232"/>
                  </a:lnTo>
                  <a:lnTo>
                    <a:pt x="8" y="232"/>
                  </a:lnTo>
                  <a:lnTo>
                    <a:pt x="32" y="238"/>
                  </a:lnTo>
                  <a:lnTo>
                    <a:pt x="34" y="238"/>
                  </a:lnTo>
                  <a:lnTo>
                    <a:pt x="34" y="240"/>
                  </a:lnTo>
                  <a:lnTo>
                    <a:pt x="40" y="244"/>
                  </a:lnTo>
                  <a:lnTo>
                    <a:pt x="46" y="248"/>
                  </a:lnTo>
                  <a:lnTo>
                    <a:pt x="48" y="248"/>
                  </a:lnTo>
                  <a:lnTo>
                    <a:pt x="50" y="252"/>
                  </a:lnTo>
                  <a:lnTo>
                    <a:pt x="52" y="258"/>
                  </a:lnTo>
                  <a:lnTo>
                    <a:pt x="54" y="264"/>
                  </a:lnTo>
                  <a:lnTo>
                    <a:pt x="78" y="272"/>
                  </a:lnTo>
                  <a:lnTo>
                    <a:pt x="86" y="270"/>
                  </a:lnTo>
                  <a:lnTo>
                    <a:pt x="92" y="260"/>
                  </a:lnTo>
                  <a:lnTo>
                    <a:pt x="112" y="224"/>
                  </a:lnTo>
                  <a:lnTo>
                    <a:pt x="122" y="212"/>
                  </a:lnTo>
                  <a:lnTo>
                    <a:pt x="122" y="210"/>
                  </a:lnTo>
                  <a:lnTo>
                    <a:pt x="138" y="204"/>
                  </a:lnTo>
                  <a:lnTo>
                    <a:pt x="148" y="202"/>
                  </a:lnTo>
                  <a:lnTo>
                    <a:pt x="154" y="196"/>
                  </a:lnTo>
                  <a:lnTo>
                    <a:pt x="160" y="192"/>
                  </a:lnTo>
                  <a:lnTo>
                    <a:pt x="164" y="194"/>
                  </a:lnTo>
                  <a:lnTo>
                    <a:pt x="172" y="198"/>
                  </a:lnTo>
                  <a:lnTo>
                    <a:pt x="174" y="198"/>
                  </a:lnTo>
                  <a:lnTo>
                    <a:pt x="174" y="200"/>
                  </a:lnTo>
                  <a:lnTo>
                    <a:pt x="188" y="220"/>
                  </a:lnTo>
                  <a:lnTo>
                    <a:pt x="188" y="222"/>
                  </a:lnTo>
                  <a:lnTo>
                    <a:pt x="190" y="238"/>
                  </a:lnTo>
                  <a:lnTo>
                    <a:pt x="188" y="254"/>
                  </a:lnTo>
                  <a:lnTo>
                    <a:pt x="184" y="268"/>
                  </a:lnTo>
                  <a:lnTo>
                    <a:pt x="184" y="270"/>
                  </a:lnTo>
                  <a:lnTo>
                    <a:pt x="174" y="284"/>
                  </a:lnTo>
                  <a:lnTo>
                    <a:pt x="168" y="294"/>
                  </a:lnTo>
                  <a:lnTo>
                    <a:pt x="170" y="312"/>
                  </a:lnTo>
                  <a:lnTo>
                    <a:pt x="172" y="312"/>
                  </a:lnTo>
                  <a:lnTo>
                    <a:pt x="176" y="308"/>
                  </a:lnTo>
                  <a:lnTo>
                    <a:pt x="184" y="304"/>
                  </a:lnTo>
                  <a:lnTo>
                    <a:pt x="184" y="302"/>
                  </a:lnTo>
                  <a:lnTo>
                    <a:pt x="186" y="300"/>
                  </a:lnTo>
                  <a:lnTo>
                    <a:pt x="194" y="308"/>
                  </a:lnTo>
                  <a:lnTo>
                    <a:pt x="194" y="320"/>
                  </a:lnTo>
                  <a:lnTo>
                    <a:pt x="192" y="320"/>
                  </a:lnTo>
                  <a:lnTo>
                    <a:pt x="186" y="324"/>
                  </a:lnTo>
                  <a:lnTo>
                    <a:pt x="184" y="328"/>
                  </a:lnTo>
                  <a:lnTo>
                    <a:pt x="184" y="334"/>
                  </a:lnTo>
                  <a:lnTo>
                    <a:pt x="182" y="336"/>
                  </a:lnTo>
                  <a:lnTo>
                    <a:pt x="178" y="344"/>
                  </a:lnTo>
                  <a:lnTo>
                    <a:pt x="176" y="344"/>
                  </a:lnTo>
                  <a:lnTo>
                    <a:pt x="168" y="346"/>
                  </a:lnTo>
                  <a:lnTo>
                    <a:pt x="162" y="348"/>
                  </a:lnTo>
                  <a:lnTo>
                    <a:pt x="158" y="356"/>
                  </a:lnTo>
                  <a:lnTo>
                    <a:pt x="158" y="358"/>
                  </a:lnTo>
                  <a:lnTo>
                    <a:pt x="184" y="354"/>
                  </a:lnTo>
                  <a:lnTo>
                    <a:pt x="190" y="350"/>
                  </a:lnTo>
                  <a:lnTo>
                    <a:pt x="198" y="328"/>
                  </a:lnTo>
                  <a:lnTo>
                    <a:pt x="258" y="266"/>
                  </a:lnTo>
                  <a:lnTo>
                    <a:pt x="260" y="266"/>
                  </a:lnTo>
                  <a:lnTo>
                    <a:pt x="272" y="260"/>
                  </a:lnTo>
                  <a:lnTo>
                    <a:pt x="284" y="260"/>
                  </a:lnTo>
                  <a:lnTo>
                    <a:pt x="294" y="258"/>
                  </a:lnTo>
                  <a:lnTo>
                    <a:pt x="304" y="252"/>
                  </a:lnTo>
                  <a:lnTo>
                    <a:pt x="312" y="244"/>
                  </a:lnTo>
                  <a:lnTo>
                    <a:pt x="326" y="208"/>
                  </a:lnTo>
                  <a:lnTo>
                    <a:pt x="376" y="156"/>
                  </a:lnTo>
                  <a:lnTo>
                    <a:pt x="372" y="128"/>
                  </a:lnTo>
                  <a:lnTo>
                    <a:pt x="368" y="126"/>
                  </a:lnTo>
                  <a:lnTo>
                    <a:pt x="364" y="122"/>
                  </a:lnTo>
                  <a:lnTo>
                    <a:pt x="364" y="120"/>
                  </a:lnTo>
                  <a:lnTo>
                    <a:pt x="364" y="122"/>
                  </a:lnTo>
                  <a:lnTo>
                    <a:pt x="356" y="122"/>
                  </a:lnTo>
                  <a:lnTo>
                    <a:pt x="350" y="120"/>
                  </a:lnTo>
                  <a:lnTo>
                    <a:pt x="346" y="116"/>
                  </a:lnTo>
                  <a:lnTo>
                    <a:pt x="344" y="110"/>
                  </a:lnTo>
                  <a:lnTo>
                    <a:pt x="342" y="108"/>
                  </a:lnTo>
                  <a:lnTo>
                    <a:pt x="342" y="66"/>
                  </a:lnTo>
                  <a:lnTo>
                    <a:pt x="336" y="62"/>
                  </a:lnTo>
                  <a:lnTo>
                    <a:pt x="328" y="56"/>
                  </a:lnTo>
                  <a:lnTo>
                    <a:pt x="316" y="44"/>
                  </a:lnTo>
                  <a:lnTo>
                    <a:pt x="308" y="30"/>
                  </a:lnTo>
                  <a:lnTo>
                    <a:pt x="306" y="24"/>
                  </a:lnTo>
                  <a:lnTo>
                    <a:pt x="306" y="16"/>
                  </a:lnTo>
                  <a:lnTo>
                    <a:pt x="308" y="12"/>
                  </a:lnTo>
                  <a:lnTo>
                    <a:pt x="302" y="4"/>
                  </a:lnTo>
                  <a:lnTo>
                    <a:pt x="300" y="10"/>
                  </a:lnTo>
                  <a:lnTo>
                    <a:pt x="294" y="24"/>
                  </a:lnTo>
                  <a:lnTo>
                    <a:pt x="292" y="24"/>
                  </a:lnTo>
                  <a:lnTo>
                    <a:pt x="282" y="24"/>
                  </a:lnTo>
                  <a:lnTo>
                    <a:pt x="274" y="20"/>
                  </a:lnTo>
                  <a:lnTo>
                    <a:pt x="270" y="16"/>
                  </a:lnTo>
                  <a:lnTo>
                    <a:pt x="268" y="10"/>
                  </a:lnTo>
                  <a:lnTo>
                    <a:pt x="268" y="8"/>
                  </a:lnTo>
                  <a:lnTo>
                    <a:pt x="264" y="8"/>
                  </a:lnTo>
                  <a:lnTo>
                    <a:pt x="248" y="12"/>
                  </a:lnTo>
                  <a:lnTo>
                    <a:pt x="236" y="0"/>
                  </a:lnTo>
                  <a:lnTo>
                    <a:pt x="232" y="0"/>
                  </a:lnTo>
                  <a:lnTo>
                    <a:pt x="228" y="4"/>
                  </a:lnTo>
                  <a:lnTo>
                    <a:pt x="234" y="12"/>
                  </a:lnTo>
                  <a:lnTo>
                    <a:pt x="236" y="14"/>
                  </a:lnTo>
                  <a:lnTo>
                    <a:pt x="228" y="30"/>
                  </a:lnTo>
                  <a:lnTo>
                    <a:pt x="226" y="30"/>
                  </a:lnTo>
                  <a:lnTo>
                    <a:pt x="226" y="32"/>
                  </a:lnTo>
                  <a:lnTo>
                    <a:pt x="212" y="48"/>
                  </a:lnTo>
                  <a:lnTo>
                    <a:pt x="210" y="48"/>
                  </a:lnTo>
                  <a:lnTo>
                    <a:pt x="208" y="48"/>
                  </a:lnTo>
                  <a:lnTo>
                    <a:pt x="186" y="50"/>
                  </a:lnTo>
                  <a:lnTo>
                    <a:pt x="172" y="46"/>
                  </a:lnTo>
                  <a:close/>
                </a:path>
              </a:pathLst>
            </a:custGeom>
            <a:grpFill/>
            <a:ln w="12700">
              <a:noFill/>
              <a:prstDash val="solid"/>
              <a:round/>
              <a:headEnd/>
              <a:tailEnd/>
            </a:ln>
            <a:extLst/>
          </p:spPr>
          <p:txBody>
            <a:bodyPr/>
            <a:lstStyle/>
            <a:p>
              <a:endParaRPr lang="zh-CN" altLang="en-US">
                <a:solidFill>
                  <a:schemeClr val="accent1"/>
                </a:solidFill>
              </a:endParaRPr>
            </a:p>
          </p:txBody>
        </p:sp>
        <p:sp>
          <p:nvSpPr>
            <p:cNvPr id="44" name="吉林"/>
            <p:cNvSpPr>
              <a:spLocks/>
            </p:cNvSpPr>
            <p:nvPr/>
          </p:nvSpPr>
          <p:spPr bwMode="auto">
            <a:xfrm>
              <a:off x="6082974" y="2188950"/>
              <a:ext cx="959576" cy="651652"/>
            </a:xfrm>
            <a:custGeom>
              <a:avLst/>
              <a:gdLst>
                <a:gd name="T0" fmla="*/ 2147483646 w 536"/>
                <a:gd name="T1" fmla="*/ 2147483646 h 364"/>
                <a:gd name="T2" fmla="*/ 2147483646 w 536"/>
                <a:gd name="T3" fmla="*/ 2147483646 h 364"/>
                <a:gd name="T4" fmla="*/ 2147483646 w 536"/>
                <a:gd name="T5" fmla="*/ 2147483646 h 364"/>
                <a:gd name="T6" fmla="*/ 2147483646 w 536"/>
                <a:gd name="T7" fmla="*/ 2147483646 h 364"/>
                <a:gd name="T8" fmla="*/ 2147483646 w 536"/>
                <a:gd name="T9" fmla="*/ 2147483646 h 364"/>
                <a:gd name="T10" fmla="*/ 2147483646 w 536"/>
                <a:gd name="T11" fmla="*/ 2147483646 h 364"/>
                <a:gd name="T12" fmla="*/ 2147483646 w 536"/>
                <a:gd name="T13" fmla="*/ 2147483646 h 364"/>
                <a:gd name="T14" fmla="*/ 2147483646 w 536"/>
                <a:gd name="T15" fmla="*/ 2147483646 h 364"/>
                <a:gd name="T16" fmla="*/ 2147483646 w 536"/>
                <a:gd name="T17" fmla="*/ 2147483646 h 364"/>
                <a:gd name="T18" fmla="*/ 2147483646 w 536"/>
                <a:gd name="T19" fmla="*/ 2147483646 h 364"/>
                <a:gd name="T20" fmla="*/ 2147483646 w 536"/>
                <a:gd name="T21" fmla="*/ 2147483646 h 364"/>
                <a:gd name="T22" fmla="*/ 2147483646 w 536"/>
                <a:gd name="T23" fmla="*/ 2147483646 h 364"/>
                <a:gd name="T24" fmla="*/ 2147483646 w 536"/>
                <a:gd name="T25" fmla="*/ 2147483646 h 364"/>
                <a:gd name="T26" fmla="*/ 2147483646 w 536"/>
                <a:gd name="T27" fmla="*/ 2147483646 h 364"/>
                <a:gd name="T28" fmla="*/ 2147483646 w 536"/>
                <a:gd name="T29" fmla="*/ 2147483646 h 364"/>
                <a:gd name="T30" fmla="*/ 2147483646 w 536"/>
                <a:gd name="T31" fmla="*/ 2147483646 h 364"/>
                <a:gd name="T32" fmla="*/ 2147483646 w 536"/>
                <a:gd name="T33" fmla="*/ 2147483646 h 364"/>
                <a:gd name="T34" fmla="*/ 2147483646 w 536"/>
                <a:gd name="T35" fmla="*/ 2147483646 h 364"/>
                <a:gd name="T36" fmla="*/ 2147483646 w 536"/>
                <a:gd name="T37" fmla="*/ 2147483646 h 364"/>
                <a:gd name="T38" fmla="*/ 2147483646 w 536"/>
                <a:gd name="T39" fmla="*/ 2147483646 h 364"/>
                <a:gd name="T40" fmla="*/ 2147483646 w 536"/>
                <a:gd name="T41" fmla="*/ 2147483646 h 364"/>
                <a:gd name="T42" fmla="*/ 2147483646 w 536"/>
                <a:gd name="T43" fmla="*/ 2147483646 h 364"/>
                <a:gd name="T44" fmla="*/ 2147483646 w 536"/>
                <a:gd name="T45" fmla="*/ 2147483646 h 364"/>
                <a:gd name="T46" fmla="*/ 2147483646 w 536"/>
                <a:gd name="T47" fmla="*/ 2147483646 h 364"/>
                <a:gd name="T48" fmla="*/ 2147483646 w 536"/>
                <a:gd name="T49" fmla="*/ 2147483646 h 364"/>
                <a:gd name="T50" fmla="*/ 2147483646 w 536"/>
                <a:gd name="T51" fmla="*/ 2147483646 h 364"/>
                <a:gd name="T52" fmla="*/ 2147483646 w 536"/>
                <a:gd name="T53" fmla="*/ 2147483646 h 364"/>
                <a:gd name="T54" fmla="*/ 2147483646 w 536"/>
                <a:gd name="T55" fmla="*/ 2147483646 h 364"/>
                <a:gd name="T56" fmla="*/ 2147483646 w 536"/>
                <a:gd name="T57" fmla="*/ 2147483646 h 364"/>
                <a:gd name="T58" fmla="*/ 2147483646 w 536"/>
                <a:gd name="T59" fmla="*/ 2147483646 h 364"/>
                <a:gd name="T60" fmla="*/ 2147483646 w 536"/>
                <a:gd name="T61" fmla="*/ 2147483646 h 364"/>
                <a:gd name="T62" fmla="*/ 2147483646 w 536"/>
                <a:gd name="T63" fmla="*/ 2147483646 h 364"/>
                <a:gd name="T64" fmla="*/ 2147483646 w 536"/>
                <a:gd name="T65" fmla="*/ 2147483646 h 364"/>
                <a:gd name="T66" fmla="*/ 2147483646 w 536"/>
                <a:gd name="T67" fmla="*/ 2147483646 h 364"/>
                <a:gd name="T68" fmla="*/ 2147483646 w 536"/>
                <a:gd name="T69" fmla="*/ 2147483646 h 364"/>
                <a:gd name="T70" fmla="*/ 2147483646 w 536"/>
                <a:gd name="T71" fmla="*/ 2147483646 h 364"/>
                <a:gd name="T72" fmla="*/ 2147483646 w 536"/>
                <a:gd name="T73" fmla="*/ 2147483646 h 364"/>
                <a:gd name="T74" fmla="*/ 2147483646 w 536"/>
                <a:gd name="T75" fmla="*/ 2147483646 h 364"/>
                <a:gd name="T76" fmla="*/ 2147483646 w 536"/>
                <a:gd name="T77" fmla="*/ 2147483646 h 364"/>
                <a:gd name="T78" fmla="*/ 2147483646 w 536"/>
                <a:gd name="T79" fmla="*/ 2147483646 h 364"/>
                <a:gd name="T80" fmla="*/ 2147483646 w 536"/>
                <a:gd name="T81" fmla="*/ 2147483646 h 364"/>
                <a:gd name="T82" fmla="*/ 2147483646 w 536"/>
                <a:gd name="T83" fmla="*/ 2147483646 h 364"/>
                <a:gd name="T84" fmla="*/ 2147483646 w 536"/>
                <a:gd name="T85" fmla="*/ 2147483646 h 364"/>
                <a:gd name="T86" fmla="*/ 2147483646 w 536"/>
                <a:gd name="T87" fmla="*/ 2147483646 h 364"/>
                <a:gd name="T88" fmla="*/ 2147483646 w 536"/>
                <a:gd name="T89" fmla="*/ 2147483646 h 364"/>
                <a:gd name="T90" fmla="*/ 2147483646 w 536"/>
                <a:gd name="T91" fmla="*/ 2147483646 h 364"/>
                <a:gd name="T92" fmla="*/ 2147483646 w 536"/>
                <a:gd name="T93" fmla="*/ 2147483646 h 364"/>
                <a:gd name="T94" fmla="*/ 2147483646 w 536"/>
                <a:gd name="T95" fmla="*/ 2147483646 h 364"/>
                <a:gd name="T96" fmla="*/ 2147483646 w 536"/>
                <a:gd name="T97" fmla="*/ 2147483646 h 364"/>
                <a:gd name="T98" fmla="*/ 2147483646 w 536"/>
                <a:gd name="T99" fmla="*/ 2147483646 h 364"/>
                <a:gd name="T100" fmla="*/ 2147483646 w 536"/>
                <a:gd name="T101" fmla="*/ 2147483646 h 364"/>
                <a:gd name="T102" fmla="*/ 2147483646 w 536"/>
                <a:gd name="T103" fmla="*/ 2147483646 h 36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36" h="364">
                  <a:moveTo>
                    <a:pt x="104" y="18"/>
                  </a:moveTo>
                  <a:lnTo>
                    <a:pt x="102" y="0"/>
                  </a:lnTo>
                  <a:lnTo>
                    <a:pt x="94" y="6"/>
                  </a:lnTo>
                  <a:lnTo>
                    <a:pt x="92" y="6"/>
                  </a:lnTo>
                  <a:lnTo>
                    <a:pt x="74" y="12"/>
                  </a:lnTo>
                  <a:lnTo>
                    <a:pt x="72" y="12"/>
                  </a:lnTo>
                  <a:lnTo>
                    <a:pt x="70" y="10"/>
                  </a:lnTo>
                  <a:lnTo>
                    <a:pt x="70" y="20"/>
                  </a:lnTo>
                  <a:lnTo>
                    <a:pt x="68" y="20"/>
                  </a:lnTo>
                  <a:lnTo>
                    <a:pt x="60" y="34"/>
                  </a:lnTo>
                  <a:lnTo>
                    <a:pt x="58" y="34"/>
                  </a:lnTo>
                  <a:lnTo>
                    <a:pt x="58" y="36"/>
                  </a:lnTo>
                  <a:lnTo>
                    <a:pt x="44" y="48"/>
                  </a:lnTo>
                  <a:lnTo>
                    <a:pt x="42" y="48"/>
                  </a:lnTo>
                  <a:lnTo>
                    <a:pt x="40" y="48"/>
                  </a:lnTo>
                  <a:lnTo>
                    <a:pt x="28" y="40"/>
                  </a:lnTo>
                  <a:lnTo>
                    <a:pt x="22" y="34"/>
                  </a:lnTo>
                  <a:lnTo>
                    <a:pt x="18" y="32"/>
                  </a:lnTo>
                  <a:lnTo>
                    <a:pt x="8" y="34"/>
                  </a:lnTo>
                  <a:lnTo>
                    <a:pt x="0" y="40"/>
                  </a:lnTo>
                  <a:lnTo>
                    <a:pt x="18" y="54"/>
                  </a:lnTo>
                  <a:lnTo>
                    <a:pt x="32" y="60"/>
                  </a:lnTo>
                  <a:lnTo>
                    <a:pt x="34" y="62"/>
                  </a:lnTo>
                  <a:lnTo>
                    <a:pt x="34" y="64"/>
                  </a:lnTo>
                  <a:lnTo>
                    <a:pt x="36" y="80"/>
                  </a:lnTo>
                  <a:lnTo>
                    <a:pt x="36" y="104"/>
                  </a:lnTo>
                  <a:lnTo>
                    <a:pt x="40" y="118"/>
                  </a:lnTo>
                  <a:lnTo>
                    <a:pt x="50" y="140"/>
                  </a:lnTo>
                  <a:lnTo>
                    <a:pt x="60" y="152"/>
                  </a:lnTo>
                  <a:lnTo>
                    <a:pt x="70" y="144"/>
                  </a:lnTo>
                  <a:lnTo>
                    <a:pt x="76" y="136"/>
                  </a:lnTo>
                  <a:lnTo>
                    <a:pt x="88" y="122"/>
                  </a:lnTo>
                  <a:lnTo>
                    <a:pt x="98" y="132"/>
                  </a:lnTo>
                  <a:lnTo>
                    <a:pt x="108" y="152"/>
                  </a:lnTo>
                  <a:lnTo>
                    <a:pt x="120" y="156"/>
                  </a:lnTo>
                  <a:lnTo>
                    <a:pt x="126" y="176"/>
                  </a:lnTo>
                  <a:lnTo>
                    <a:pt x="124" y="194"/>
                  </a:lnTo>
                  <a:lnTo>
                    <a:pt x="124" y="196"/>
                  </a:lnTo>
                  <a:lnTo>
                    <a:pt x="120" y="212"/>
                  </a:lnTo>
                  <a:lnTo>
                    <a:pt x="128" y="220"/>
                  </a:lnTo>
                  <a:lnTo>
                    <a:pt x="138" y="214"/>
                  </a:lnTo>
                  <a:lnTo>
                    <a:pt x="148" y="204"/>
                  </a:lnTo>
                  <a:lnTo>
                    <a:pt x="150" y="206"/>
                  </a:lnTo>
                  <a:lnTo>
                    <a:pt x="158" y="208"/>
                  </a:lnTo>
                  <a:lnTo>
                    <a:pt x="168" y="218"/>
                  </a:lnTo>
                  <a:lnTo>
                    <a:pt x="178" y="216"/>
                  </a:lnTo>
                  <a:lnTo>
                    <a:pt x="184" y="214"/>
                  </a:lnTo>
                  <a:lnTo>
                    <a:pt x="188" y="216"/>
                  </a:lnTo>
                  <a:lnTo>
                    <a:pt x="190" y="218"/>
                  </a:lnTo>
                  <a:lnTo>
                    <a:pt x="192" y="220"/>
                  </a:lnTo>
                  <a:lnTo>
                    <a:pt x="192" y="228"/>
                  </a:lnTo>
                  <a:lnTo>
                    <a:pt x="194" y="228"/>
                  </a:lnTo>
                  <a:lnTo>
                    <a:pt x="204" y="232"/>
                  </a:lnTo>
                  <a:lnTo>
                    <a:pt x="210" y="222"/>
                  </a:lnTo>
                  <a:lnTo>
                    <a:pt x="210" y="218"/>
                  </a:lnTo>
                  <a:lnTo>
                    <a:pt x="210" y="214"/>
                  </a:lnTo>
                  <a:lnTo>
                    <a:pt x="212" y="210"/>
                  </a:lnTo>
                  <a:lnTo>
                    <a:pt x="220" y="212"/>
                  </a:lnTo>
                  <a:lnTo>
                    <a:pt x="226" y="214"/>
                  </a:lnTo>
                  <a:lnTo>
                    <a:pt x="230" y="218"/>
                  </a:lnTo>
                  <a:lnTo>
                    <a:pt x="232" y="222"/>
                  </a:lnTo>
                  <a:lnTo>
                    <a:pt x="232" y="228"/>
                  </a:lnTo>
                  <a:lnTo>
                    <a:pt x="232" y="232"/>
                  </a:lnTo>
                  <a:lnTo>
                    <a:pt x="232" y="242"/>
                  </a:lnTo>
                  <a:lnTo>
                    <a:pt x="240" y="256"/>
                  </a:lnTo>
                  <a:lnTo>
                    <a:pt x="250" y="266"/>
                  </a:lnTo>
                  <a:lnTo>
                    <a:pt x="256" y="272"/>
                  </a:lnTo>
                  <a:lnTo>
                    <a:pt x="262" y="274"/>
                  </a:lnTo>
                  <a:lnTo>
                    <a:pt x="264" y="274"/>
                  </a:lnTo>
                  <a:lnTo>
                    <a:pt x="266" y="278"/>
                  </a:lnTo>
                  <a:lnTo>
                    <a:pt x="268" y="288"/>
                  </a:lnTo>
                  <a:lnTo>
                    <a:pt x="268" y="324"/>
                  </a:lnTo>
                  <a:lnTo>
                    <a:pt x="270" y="328"/>
                  </a:lnTo>
                  <a:lnTo>
                    <a:pt x="274" y="330"/>
                  </a:lnTo>
                  <a:lnTo>
                    <a:pt x="276" y="330"/>
                  </a:lnTo>
                  <a:lnTo>
                    <a:pt x="282" y="330"/>
                  </a:lnTo>
                  <a:lnTo>
                    <a:pt x="288" y="332"/>
                  </a:lnTo>
                  <a:lnTo>
                    <a:pt x="290" y="334"/>
                  </a:lnTo>
                  <a:lnTo>
                    <a:pt x="294" y="338"/>
                  </a:lnTo>
                  <a:lnTo>
                    <a:pt x="298" y="344"/>
                  </a:lnTo>
                  <a:lnTo>
                    <a:pt x="300" y="364"/>
                  </a:lnTo>
                  <a:lnTo>
                    <a:pt x="318" y="328"/>
                  </a:lnTo>
                  <a:lnTo>
                    <a:pt x="322" y="314"/>
                  </a:lnTo>
                  <a:lnTo>
                    <a:pt x="326" y="304"/>
                  </a:lnTo>
                  <a:lnTo>
                    <a:pt x="332" y="296"/>
                  </a:lnTo>
                  <a:lnTo>
                    <a:pt x="338" y="294"/>
                  </a:lnTo>
                  <a:lnTo>
                    <a:pt x="344" y="294"/>
                  </a:lnTo>
                  <a:lnTo>
                    <a:pt x="352" y="294"/>
                  </a:lnTo>
                  <a:lnTo>
                    <a:pt x="372" y="304"/>
                  </a:lnTo>
                  <a:lnTo>
                    <a:pt x="424" y="308"/>
                  </a:lnTo>
                  <a:lnTo>
                    <a:pt x="424" y="296"/>
                  </a:lnTo>
                  <a:lnTo>
                    <a:pt x="400" y="272"/>
                  </a:lnTo>
                  <a:lnTo>
                    <a:pt x="388" y="264"/>
                  </a:lnTo>
                  <a:lnTo>
                    <a:pt x="386" y="262"/>
                  </a:lnTo>
                  <a:lnTo>
                    <a:pt x="386" y="258"/>
                  </a:lnTo>
                  <a:lnTo>
                    <a:pt x="404" y="260"/>
                  </a:lnTo>
                  <a:lnTo>
                    <a:pt x="412" y="260"/>
                  </a:lnTo>
                  <a:lnTo>
                    <a:pt x="418" y="260"/>
                  </a:lnTo>
                  <a:lnTo>
                    <a:pt x="424" y="260"/>
                  </a:lnTo>
                  <a:lnTo>
                    <a:pt x="430" y="256"/>
                  </a:lnTo>
                  <a:lnTo>
                    <a:pt x="436" y="252"/>
                  </a:lnTo>
                  <a:lnTo>
                    <a:pt x="442" y="246"/>
                  </a:lnTo>
                  <a:lnTo>
                    <a:pt x="452" y="228"/>
                  </a:lnTo>
                  <a:lnTo>
                    <a:pt x="454" y="228"/>
                  </a:lnTo>
                  <a:lnTo>
                    <a:pt x="472" y="212"/>
                  </a:lnTo>
                  <a:lnTo>
                    <a:pt x="474" y="174"/>
                  </a:lnTo>
                  <a:lnTo>
                    <a:pt x="474" y="170"/>
                  </a:lnTo>
                  <a:lnTo>
                    <a:pt x="476" y="170"/>
                  </a:lnTo>
                  <a:lnTo>
                    <a:pt x="478" y="170"/>
                  </a:lnTo>
                  <a:lnTo>
                    <a:pt x="492" y="168"/>
                  </a:lnTo>
                  <a:lnTo>
                    <a:pt x="494" y="168"/>
                  </a:lnTo>
                  <a:lnTo>
                    <a:pt x="496" y="168"/>
                  </a:lnTo>
                  <a:lnTo>
                    <a:pt x="524" y="198"/>
                  </a:lnTo>
                  <a:lnTo>
                    <a:pt x="532" y="196"/>
                  </a:lnTo>
                  <a:lnTo>
                    <a:pt x="532" y="190"/>
                  </a:lnTo>
                  <a:lnTo>
                    <a:pt x="518" y="176"/>
                  </a:lnTo>
                  <a:lnTo>
                    <a:pt x="516" y="174"/>
                  </a:lnTo>
                  <a:lnTo>
                    <a:pt x="514" y="172"/>
                  </a:lnTo>
                  <a:lnTo>
                    <a:pt x="536" y="158"/>
                  </a:lnTo>
                  <a:lnTo>
                    <a:pt x="536" y="124"/>
                  </a:lnTo>
                  <a:lnTo>
                    <a:pt x="526" y="126"/>
                  </a:lnTo>
                  <a:lnTo>
                    <a:pt x="524" y="126"/>
                  </a:lnTo>
                  <a:lnTo>
                    <a:pt x="512" y="120"/>
                  </a:lnTo>
                  <a:lnTo>
                    <a:pt x="504" y="118"/>
                  </a:lnTo>
                  <a:lnTo>
                    <a:pt x="492" y="110"/>
                  </a:lnTo>
                  <a:lnTo>
                    <a:pt x="486" y="106"/>
                  </a:lnTo>
                  <a:lnTo>
                    <a:pt x="484" y="102"/>
                  </a:lnTo>
                  <a:lnTo>
                    <a:pt x="484" y="104"/>
                  </a:lnTo>
                  <a:lnTo>
                    <a:pt x="482" y="108"/>
                  </a:lnTo>
                  <a:lnTo>
                    <a:pt x="480" y="108"/>
                  </a:lnTo>
                  <a:lnTo>
                    <a:pt x="476" y="110"/>
                  </a:lnTo>
                  <a:lnTo>
                    <a:pt x="470" y="112"/>
                  </a:lnTo>
                  <a:lnTo>
                    <a:pt x="468" y="112"/>
                  </a:lnTo>
                  <a:lnTo>
                    <a:pt x="468" y="110"/>
                  </a:lnTo>
                  <a:lnTo>
                    <a:pt x="456" y="102"/>
                  </a:lnTo>
                  <a:lnTo>
                    <a:pt x="446" y="110"/>
                  </a:lnTo>
                  <a:lnTo>
                    <a:pt x="440" y="116"/>
                  </a:lnTo>
                  <a:lnTo>
                    <a:pt x="438" y="120"/>
                  </a:lnTo>
                  <a:lnTo>
                    <a:pt x="444" y="132"/>
                  </a:lnTo>
                  <a:lnTo>
                    <a:pt x="446" y="136"/>
                  </a:lnTo>
                  <a:lnTo>
                    <a:pt x="444" y="138"/>
                  </a:lnTo>
                  <a:lnTo>
                    <a:pt x="440" y="142"/>
                  </a:lnTo>
                  <a:lnTo>
                    <a:pt x="434" y="144"/>
                  </a:lnTo>
                  <a:lnTo>
                    <a:pt x="428" y="146"/>
                  </a:lnTo>
                  <a:lnTo>
                    <a:pt x="422" y="148"/>
                  </a:lnTo>
                  <a:lnTo>
                    <a:pt x="418" y="146"/>
                  </a:lnTo>
                  <a:lnTo>
                    <a:pt x="416" y="144"/>
                  </a:lnTo>
                  <a:lnTo>
                    <a:pt x="414" y="140"/>
                  </a:lnTo>
                  <a:lnTo>
                    <a:pt x="392" y="120"/>
                  </a:lnTo>
                  <a:lnTo>
                    <a:pt x="382" y="114"/>
                  </a:lnTo>
                  <a:lnTo>
                    <a:pt x="376" y="108"/>
                  </a:lnTo>
                  <a:lnTo>
                    <a:pt x="374" y="104"/>
                  </a:lnTo>
                  <a:lnTo>
                    <a:pt x="374" y="100"/>
                  </a:lnTo>
                  <a:lnTo>
                    <a:pt x="372" y="92"/>
                  </a:lnTo>
                  <a:lnTo>
                    <a:pt x="370" y="86"/>
                  </a:lnTo>
                  <a:lnTo>
                    <a:pt x="366" y="88"/>
                  </a:lnTo>
                  <a:lnTo>
                    <a:pt x="364" y="90"/>
                  </a:lnTo>
                  <a:lnTo>
                    <a:pt x="366" y="94"/>
                  </a:lnTo>
                  <a:lnTo>
                    <a:pt x="368" y="98"/>
                  </a:lnTo>
                  <a:lnTo>
                    <a:pt x="368" y="100"/>
                  </a:lnTo>
                  <a:lnTo>
                    <a:pt x="370" y="100"/>
                  </a:lnTo>
                  <a:lnTo>
                    <a:pt x="368" y="102"/>
                  </a:lnTo>
                  <a:lnTo>
                    <a:pt x="358" y="120"/>
                  </a:lnTo>
                  <a:lnTo>
                    <a:pt x="340" y="116"/>
                  </a:lnTo>
                  <a:lnTo>
                    <a:pt x="336" y="114"/>
                  </a:lnTo>
                  <a:lnTo>
                    <a:pt x="336" y="112"/>
                  </a:lnTo>
                  <a:lnTo>
                    <a:pt x="336" y="106"/>
                  </a:lnTo>
                  <a:lnTo>
                    <a:pt x="336" y="100"/>
                  </a:lnTo>
                  <a:lnTo>
                    <a:pt x="332" y="94"/>
                  </a:lnTo>
                  <a:lnTo>
                    <a:pt x="318" y="84"/>
                  </a:lnTo>
                  <a:lnTo>
                    <a:pt x="316" y="82"/>
                  </a:lnTo>
                  <a:lnTo>
                    <a:pt x="314" y="84"/>
                  </a:lnTo>
                  <a:lnTo>
                    <a:pt x="312" y="86"/>
                  </a:lnTo>
                  <a:lnTo>
                    <a:pt x="298" y="84"/>
                  </a:lnTo>
                  <a:lnTo>
                    <a:pt x="292" y="82"/>
                  </a:lnTo>
                  <a:lnTo>
                    <a:pt x="288" y="80"/>
                  </a:lnTo>
                  <a:lnTo>
                    <a:pt x="288" y="76"/>
                  </a:lnTo>
                  <a:lnTo>
                    <a:pt x="288" y="70"/>
                  </a:lnTo>
                  <a:lnTo>
                    <a:pt x="290" y="68"/>
                  </a:lnTo>
                  <a:lnTo>
                    <a:pt x="284" y="56"/>
                  </a:lnTo>
                  <a:lnTo>
                    <a:pt x="256" y="58"/>
                  </a:lnTo>
                  <a:lnTo>
                    <a:pt x="256" y="64"/>
                  </a:lnTo>
                  <a:lnTo>
                    <a:pt x="254" y="68"/>
                  </a:lnTo>
                  <a:lnTo>
                    <a:pt x="252" y="70"/>
                  </a:lnTo>
                  <a:lnTo>
                    <a:pt x="248" y="72"/>
                  </a:lnTo>
                  <a:lnTo>
                    <a:pt x="240" y="72"/>
                  </a:lnTo>
                  <a:lnTo>
                    <a:pt x="234" y="68"/>
                  </a:lnTo>
                  <a:lnTo>
                    <a:pt x="234" y="66"/>
                  </a:lnTo>
                  <a:lnTo>
                    <a:pt x="226" y="56"/>
                  </a:lnTo>
                  <a:lnTo>
                    <a:pt x="224" y="48"/>
                  </a:lnTo>
                  <a:lnTo>
                    <a:pt x="220" y="40"/>
                  </a:lnTo>
                  <a:lnTo>
                    <a:pt x="212" y="46"/>
                  </a:lnTo>
                  <a:lnTo>
                    <a:pt x="202" y="50"/>
                  </a:lnTo>
                  <a:lnTo>
                    <a:pt x="200" y="50"/>
                  </a:lnTo>
                  <a:lnTo>
                    <a:pt x="196" y="48"/>
                  </a:lnTo>
                  <a:lnTo>
                    <a:pt x="194" y="46"/>
                  </a:lnTo>
                  <a:lnTo>
                    <a:pt x="186" y="48"/>
                  </a:lnTo>
                  <a:lnTo>
                    <a:pt x="164" y="54"/>
                  </a:lnTo>
                  <a:lnTo>
                    <a:pt x="158" y="58"/>
                  </a:lnTo>
                  <a:lnTo>
                    <a:pt x="152" y="58"/>
                  </a:lnTo>
                  <a:lnTo>
                    <a:pt x="150" y="58"/>
                  </a:lnTo>
                  <a:lnTo>
                    <a:pt x="140" y="56"/>
                  </a:lnTo>
                  <a:lnTo>
                    <a:pt x="134" y="52"/>
                  </a:lnTo>
                  <a:lnTo>
                    <a:pt x="120" y="42"/>
                  </a:lnTo>
                  <a:lnTo>
                    <a:pt x="104" y="18"/>
                  </a:lnTo>
                  <a:close/>
                </a:path>
              </a:pathLst>
            </a:custGeom>
            <a:grpFill/>
            <a:ln w="12700">
              <a:noFill/>
              <a:prstDash val="solid"/>
              <a:round/>
              <a:headEnd/>
              <a:tailEnd/>
            </a:ln>
            <a:extLst/>
          </p:spPr>
          <p:txBody>
            <a:bodyPr/>
            <a:lstStyle/>
            <a:p>
              <a:endParaRPr lang="zh-CN" altLang="en-US">
                <a:solidFill>
                  <a:schemeClr val="accent1"/>
                </a:solidFill>
              </a:endParaRPr>
            </a:p>
          </p:txBody>
        </p:sp>
        <p:sp>
          <p:nvSpPr>
            <p:cNvPr id="45" name="黑龙江"/>
            <p:cNvSpPr>
              <a:spLocks/>
            </p:cNvSpPr>
            <p:nvPr/>
          </p:nvSpPr>
          <p:spPr bwMode="auto">
            <a:xfrm>
              <a:off x="5878885" y="1268760"/>
              <a:ext cx="1285402" cy="1167245"/>
            </a:xfrm>
            <a:custGeom>
              <a:avLst/>
              <a:gdLst>
                <a:gd name="T0" fmla="*/ 2147483646 w 718"/>
                <a:gd name="T1" fmla="*/ 2147483646 h 652"/>
                <a:gd name="T2" fmla="*/ 2147483646 w 718"/>
                <a:gd name="T3" fmla="*/ 2147483646 h 652"/>
                <a:gd name="T4" fmla="*/ 2147483646 w 718"/>
                <a:gd name="T5" fmla="*/ 2147483646 h 652"/>
                <a:gd name="T6" fmla="*/ 2147483646 w 718"/>
                <a:gd name="T7" fmla="*/ 2147483646 h 652"/>
                <a:gd name="T8" fmla="*/ 2147483646 w 718"/>
                <a:gd name="T9" fmla="*/ 2147483646 h 652"/>
                <a:gd name="T10" fmla="*/ 2147483646 w 718"/>
                <a:gd name="T11" fmla="*/ 2147483646 h 652"/>
                <a:gd name="T12" fmla="*/ 2147483646 w 718"/>
                <a:gd name="T13" fmla="*/ 2147483646 h 652"/>
                <a:gd name="T14" fmla="*/ 2147483646 w 718"/>
                <a:gd name="T15" fmla="*/ 2147483646 h 652"/>
                <a:gd name="T16" fmla="*/ 2147483646 w 718"/>
                <a:gd name="T17" fmla="*/ 2147483646 h 652"/>
                <a:gd name="T18" fmla="*/ 2147483646 w 718"/>
                <a:gd name="T19" fmla="*/ 2147483646 h 652"/>
                <a:gd name="T20" fmla="*/ 2147483646 w 718"/>
                <a:gd name="T21" fmla="*/ 2147483646 h 652"/>
                <a:gd name="T22" fmla="*/ 2147483646 w 718"/>
                <a:gd name="T23" fmla="*/ 2147483646 h 652"/>
                <a:gd name="T24" fmla="*/ 2147483646 w 718"/>
                <a:gd name="T25" fmla="*/ 2147483646 h 652"/>
                <a:gd name="T26" fmla="*/ 2147483646 w 718"/>
                <a:gd name="T27" fmla="*/ 0 h 652"/>
                <a:gd name="T28" fmla="*/ 2147483646 w 718"/>
                <a:gd name="T29" fmla="*/ 2147483646 h 652"/>
                <a:gd name="T30" fmla="*/ 2147483646 w 718"/>
                <a:gd name="T31" fmla="*/ 2147483646 h 652"/>
                <a:gd name="T32" fmla="*/ 0 w 718"/>
                <a:gd name="T33" fmla="*/ 2147483646 h 652"/>
                <a:gd name="T34" fmla="*/ 2147483646 w 718"/>
                <a:gd name="T35" fmla="*/ 2147483646 h 652"/>
                <a:gd name="T36" fmla="*/ 2147483646 w 718"/>
                <a:gd name="T37" fmla="*/ 2147483646 h 652"/>
                <a:gd name="T38" fmla="*/ 2147483646 w 718"/>
                <a:gd name="T39" fmla="*/ 2147483646 h 652"/>
                <a:gd name="T40" fmla="*/ 2147483646 w 718"/>
                <a:gd name="T41" fmla="*/ 2147483646 h 652"/>
                <a:gd name="T42" fmla="*/ 2147483646 w 718"/>
                <a:gd name="T43" fmla="*/ 2147483646 h 652"/>
                <a:gd name="T44" fmla="*/ 2147483646 w 718"/>
                <a:gd name="T45" fmla="*/ 2147483646 h 652"/>
                <a:gd name="T46" fmla="*/ 2147483646 w 718"/>
                <a:gd name="T47" fmla="*/ 2147483646 h 652"/>
                <a:gd name="T48" fmla="*/ 2147483646 w 718"/>
                <a:gd name="T49" fmla="*/ 2147483646 h 652"/>
                <a:gd name="T50" fmla="*/ 2147483646 w 718"/>
                <a:gd name="T51" fmla="*/ 2147483646 h 652"/>
                <a:gd name="T52" fmla="*/ 2147483646 w 718"/>
                <a:gd name="T53" fmla="*/ 2147483646 h 652"/>
                <a:gd name="T54" fmla="*/ 2147483646 w 718"/>
                <a:gd name="T55" fmla="*/ 2147483646 h 652"/>
                <a:gd name="T56" fmla="*/ 2147483646 w 718"/>
                <a:gd name="T57" fmla="*/ 2147483646 h 652"/>
                <a:gd name="T58" fmla="*/ 2147483646 w 718"/>
                <a:gd name="T59" fmla="*/ 2147483646 h 652"/>
                <a:gd name="T60" fmla="*/ 2147483646 w 718"/>
                <a:gd name="T61" fmla="*/ 2147483646 h 652"/>
                <a:gd name="T62" fmla="*/ 2147483646 w 718"/>
                <a:gd name="T63" fmla="*/ 2147483646 h 652"/>
                <a:gd name="T64" fmla="*/ 2147483646 w 718"/>
                <a:gd name="T65" fmla="*/ 2147483646 h 652"/>
                <a:gd name="T66" fmla="*/ 2147483646 w 718"/>
                <a:gd name="T67" fmla="*/ 2147483646 h 652"/>
                <a:gd name="T68" fmla="*/ 2147483646 w 718"/>
                <a:gd name="T69" fmla="*/ 2147483646 h 652"/>
                <a:gd name="T70" fmla="*/ 2147483646 w 718"/>
                <a:gd name="T71" fmla="*/ 2147483646 h 652"/>
                <a:gd name="T72" fmla="*/ 2147483646 w 718"/>
                <a:gd name="T73" fmla="*/ 2147483646 h 652"/>
                <a:gd name="T74" fmla="*/ 2147483646 w 718"/>
                <a:gd name="T75" fmla="*/ 2147483646 h 652"/>
                <a:gd name="T76" fmla="*/ 2147483646 w 718"/>
                <a:gd name="T77" fmla="*/ 2147483646 h 652"/>
                <a:gd name="T78" fmla="*/ 2147483646 w 718"/>
                <a:gd name="T79" fmla="*/ 2147483646 h 652"/>
                <a:gd name="T80" fmla="*/ 2147483646 w 718"/>
                <a:gd name="T81" fmla="*/ 2147483646 h 652"/>
                <a:gd name="T82" fmla="*/ 2147483646 w 718"/>
                <a:gd name="T83" fmla="*/ 2147483646 h 652"/>
                <a:gd name="T84" fmla="*/ 2147483646 w 718"/>
                <a:gd name="T85" fmla="*/ 2147483646 h 652"/>
                <a:gd name="T86" fmla="*/ 2147483646 w 718"/>
                <a:gd name="T87" fmla="*/ 2147483646 h 652"/>
                <a:gd name="T88" fmla="*/ 2147483646 w 718"/>
                <a:gd name="T89" fmla="*/ 2147483646 h 652"/>
                <a:gd name="T90" fmla="*/ 2147483646 w 718"/>
                <a:gd name="T91" fmla="*/ 2147483646 h 652"/>
                <a:gd name="T92" fmla="*/ 2147483646 w 718"/>
                <a:gd name="T93" fmla="*/ 2147483646 h 652"/>
                <a:gd name="T94" fmla="*/ 2147483646 w 718"/>
                <a:gd name="T95" fmla="*/ 2147483646 h 652"/>
                <a:gd name="T96" fmla="*/ 2147483646 w 718"/>
                <a:gd name="T97" fmla="*/ 2147483646 h 652"/>
                <a:gd name="T98" fmla="*/ 2147483646 w 718"/>
                <a:gd name="T99" fmla="*/ 2147483646 h 652"/>
                <a:gd name="T100" fmla="*/ 2147483646 w 718"/>
                <a:gd name="T101" fmla="*/ 2147483646 h 652"/>
                <a:gd name="T102" fmla="*/ 2147483646 w 718"/>
                <a:gd name="T103" fmla="*/ 2147483646 h 652"/>
                <a:gd name="T104" fmla="*/ 2147483646 w 718"/>
                <a:gd name="T105" fmla="*/ 2147483646 h 652"/>
                <a:gd name="T106" fmla="*/ 2147483646 w 718"/>
                <a:gd name="T107" fmla="*/ 2147483646 h 652"/>
                <a:gd name="T108" fmla="*/ 2147483646 w 718"/>
                <a:gd name="T109" fmla="*/ 2147483646 h 652"/>
                <a:gd name="T110" fmla="*/ 2147483646 w 718"/>
                <a:gd name="T111" fmla="*/ 2147483646 h 652"/>
                <a:gd name="T112" fmla="*/ 2147483646 w 718"/>
                <a:gd name="T113" fmla="*/ 2147483646 h 652"/>
                <a:gd name="T114" fmla="*/ 2147483646 w 718"/>
                <a:gd name="T115" fmla="*/ 2147483646 h 652"/>
                <a:gd name="T116" fmla="*/ 2147483646 w 718"/>
                <a:gd name="T117" fmla="*/ 2147483646 h 652"/>
                <a:gd name="T118" fmla="*/ 2147483646 w 718"/>
                <a:gd name="T119" fmla="*/ 2147483646 h 652"/>
                <a:gd name="T120" fmla="*/ 2147483646 w 718"/>
                <a:gd name="T121" fmla="*/ 2147483646 h 652"/>
                <a:gd name="T122" fmla="*/ 2147483646 w 718"/>
                <a:gd name="T123" fmla="*/ 2147483646 h 65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718" h="652">
                  <a:moveTo>
                    <a:pt x="716" y="382"/>
                  </a:moveTo>
                  <a:lnTo>
                    <a:pt x="704" y="302"/>
                  </a:lnTo>
                  <a:lnTo>
                    <a:pt x="706" y="302"/>
                  </a:lnTo>
                  <a:lnTo>
                    <a:pt x="712" y="290"/>
                  </a:lnTo>
                  <a:lnTo>
                    <a:pt x="714" y="284"/>
                  </a:lnTo>
                  <a:lnTo>
                    <a:pt x="714" y="280"/>
                  </a:lnTo>
                  <a:lnTo>
                    <a:pt x="710" y="274"/>
                  </a:lnTo>
                  <a:lnTo>
                    <a:pt x="704" y="270"/>
                  </a:lnTo>
                  <a:lnTo>
                    <a:pt x="700" y="260"/>
                  </a:lnTo>
                  <a:lnTo>
                    <a:pt x="700" y="250"/>
                  </a:lnTo>
                  <a:lnTo>
                    <a:pt x="700" y="234"/>
                  </a:lnTo>
                  <a:lnTo>
                    <a:pt x="692" y="234"/>
                  </a:lnTo>
                  <a:lnTo>
                    <a:pt x="684" y="236"/>
                  </a:lnTo>
                  <a:lnTo>
                    <a:pt x="674" y="240"/>
                  </a:lnTo>
                  <a:lnTo>
                    <a:pt x="666" y="248"/>
                  </a:lnTo>
                  <a:lnTo>
                    <a:pt x="662" y="254"/>
                  </a:lnTo>
                  <a:lnTo>
                    <a:pt x="660" y="262"/>
                  </a:lnTo>
                  <a:lnTo>
                    <a:pt x="652" y="268"/>
                  </a:lnTo>
                  <a:lnTo>
                    <a:pt x="644" y="272"/>
                  </a:lnTo>
                  <a:lnTo>
                    <a:pt x="632" y="276"/>
                  </a:lnTo>
                  <a:lnTo>
                    <a:pt x="628" y="302"/>
                  </a:lnTo>
                  <a:lnTo>
                    <a:pt x="626" y="302"/>
                  </a:lnTo>
                  <a:lnTo>
                    <a:pt x="618" y="318"/>
                  </a:lnTo>
                  <a:lnTo>
                    <a:pt x="618" y="320"/>
                  </a:lnTo>
                  <a:lnTo>
                    <a:pt x="616" y="320"/>
                  </a:lnTo>
                  <a:lnTo>
                    <a:pt x="536" y="334"/>
                  </a:lnTo>
                  <a:lnTo>
                    <a:pt x="534" y="334"/>
                  </a:lnTo>
                  <a:lnTo>
                    <a:pt x="510" y="308"/>
                  </a:lnTo>
                  <a:lnTo>
                    <a:pt x="518" y="302"/>
                  </a:lnTo>
                  <a:lnTo>
                    <a:pt x="508" y="290"/>
                  </a:lnTo>
                  <a:lnTo>
                    <a:pt x="498" y="282"/>
                  </a:lnTo>
                  <a:lnTo>
                    <a:pt x="496" y="280"/>
                  </a:lnTo>
                  <a:lnTo>
                    <a:pt x="496" y="278"/>
                  </a:lnTo>
                  <a:lnTo>
                    <a:pt x="492" y="258"/>
                  </a:lnTo>
                  <a:lnTo>
                    <a:pt x="470" y="258"/>
                  </a:lnTo>
                  <a:lnTo>
                    <a:pt x="452" y="246"/>
                  </a:lnTo>
                  <a:lnTo>
                    <a:pt x="388" y="236"/>
                  </a:lnTo>
                  <a:lnTo>
                    <a:pt x="336" y="234"/>
                  </a:lnTo>
                  <a:lnTo>
                    <a:pt x="334" y="234"/>
                  </a:lnTo>
                  <a:lnTo>
                    <a:pt x="332" y="234"/>
                  </a:lnTo>
                  <a:lnTo>
                    <a:pt x="330" y="232"/>
                  </a:lnTo>
                  <a:lnTo>
                    <a:pt x="298" y="164"/>
                  </a:lnTo>
                  <a:lnTo>
                    <a:pt x="286" y="146"/>
                  </a:lnTo>
                  <a:lnTo>
                    <a:pt x="258" y="110"/>
                  </a:lnTo>
                  <a:lnTo>
                    <a:pt x="230" y="76"/>
                  </a:lnTo>
                  <a:lnTo>
                    <a:pt x="216" y="62"/>
                  </a:lnTo>
                  <a:lnTo>
                    <a:pt x="170" y="18"/>
                  </a:lnTo>
                  <a:lnTo>
                    <a:pt x="164" y="14"/>
                  </a:lnTo>
                  <a:lnTo>
                    <a:pt x="108" y="12"/>
                  </a:lnTo>
                  <a:lnTo>
                    <a:pt x="106" y="12"/>
                  </a:lnTo>
                  <a:lnTo>
                    <a:pt x="106" y="10"/>
                  </a:lnTo>
                  <a:lnTo>
                    <a:pt x="94" y="6"/>
                  </a:lnTo>
                  <a:lnTo>
                    <a:pt x="80" y="0"/>
                  </a:lnTo>
                  <a:lnTo>
                    <a:pt x="76" y="0"/>
                  </a:lnTo>
                  <a:lnTo>
                    <a:pt x="70" y="0"/>
                  </a:lnTo>
                  <a:lnTo>
                    <a:pt x="54" y="4"/>
                  </a:lnTo>
                  <a:lnTo>
                    <a:pt x="34" y="12"/>
                  </a:lnTo>
                  <a:lnTo>
                    <a:pt x="8" y="24"/>
                  </a:lnTo>
                  <a:lnTo>
                    <a:pt x="6" y="26"/>
                  </a:lnTo>
                  <a:lnTo>
                    <a:pt x="8" y="36"/>
                  </a:lnTo>
                  <a:lnTo>
                    <a:pt x="8" y="38"/>
                  </a:lnTo>
                  <a:lnTo>
                    <a:pt x="2" y="52"/>
                  </a:lnTo>
                  <a:lnTo>
                    <a:pt x="0" y="52"/>
                  </a:lnTo>
                  <a:lnTo>
                    <a:pt x="0" y="62"/>
                  </a:lnTo>
                  <a:lnTo>
                    <a:pt x="0" y="72"/>
                  </a:lnTo>
                  <a:lnTo>
                    <a:pt x="4" y="82"/>
                  </a:lnTo>
                  <a:lnTo>
                    <a:pt x="10" y="86"/>
                  </a:lnTo>
                  <a:lnTo>
                    <a:pt x="22" y="86"/>
                  </a:lnTo>
                  <a:lnTo>
                    <a:pt x="32" y="88"/>
                  </a:lnTo>
                  <a:lnTo>
                    <a:pt x="36" y="86"/>
                  </a:lnTo>
                  <a:lnTo>
                    <a:pt x="38" y="76"/>
                  </a:lnTo>
                  <a:lnTo>
                    <a:pt x="42" y="70"/>
                  </a:lnTo>
                  <a:lnTo>
                    <a:pt x="50" y="70"/>
                  </a:lnTo>
                  <a:lnTo>
                    <a:pt x="78" y="78"/>
                  </a:lnTo>
                  <a:lnTo>
                    <a:pt x="84" y="80"/>
                  </a:lnTo>
                  <a:lnTo>
                    <a:pt x="74" y="94"/>
                  </a:lnTo>
                  <a:lnTo>
                    <a:pt x="74" y="114"/>
                  </a:lnTo>
                  <a:lnTo>
                    <a:pt x="76" y="118"/>
                  </a:lnTo>
                  <a:lnTo>
                    <a:pt x="80" y="124"/>
                  </a:lnTo>
                  <a:lnTo>
                    <a:pt x="96" y="140"/>
                  </a:lnTo>
                  <a:lnTo>
                    <a:pt x="108" y="148"/>
                  </a:lnTo>
                  <a:lnTo>
                    <a:pt x="116" y="150"/>
                  </a:lnTo>
                  <a:lnTo>
                    <a:pt x="120" y="150"/>
                  </a:lnTo>
                  <a:lnTo>
                    <a:pt x="124" y="148"/>
                  </a:lnTo>
                  <a:lnTo>
                    <a:pt x="138" y="134"/>
                  </a:lnTo>
                  <a:lnTo>
                    <a:pt x="148" y="128"/>
                  </a:lnTo>
                  <a:lnTo>
                    <a:pt x="170" y="124"/>
                  </a:lnTo>
                  <a:lnTo>
                    <a:pt x="176" y="110"/>
                  </a:lnTo>
                  <a:lnTo>
                    <a:pt x="194" y="100"/>
                  </a:lnTo>
                  <a:lnTo>
                    <a:pt x="212" y="110"/>
                  </a:lnTo>
                  <a:lnTo>
                    <a:pt x="214" y="110"/>
                  </a:lnTo>
                  <a:lnTo>
                    <a:pt x="230" y="138"/>
                  </a:lnTo>
                  <a:lnTo>
                    <a:pt x="236" y="156"/>
                  </a:lnTo>
                  <a:lnTo>
                    <a:pt x="236" y="158"/>
                  </a:lnTo>
                  <a:lnTo>
                    <a:pt x="232" y="182"/>
                  </a:lnTo>
                  <a:lnTo>
                    <a:pt x="238" y="196"/>
                  </a:lnTo>
                  <a:lnTo>
                    <a:pt x="238" y="198"/>
                  </a:lnTo>
                  <a:lnTo>
                    <a:pt x="234" y="216"/>
                  </a:lnTo>
                  <a:lnTo>
                    <a:pt x="234" y="232"/>
                  </a:lnTo>
                  <a:lnTo>
                    <a:pt x="240" y="250"/>
                  </a:lnTo>
                  <a:lnTo>
                    <a:pt x="242" y="258"/>
                  </a:lnTo>
                  <a:lnTo>
                    <a:pt x="240" y="272"/>
                  </a:lnTo>
                  <a:lnTo>
                    <a:pt x="240" y="274"/>
                  </a:lnTo>
                  <a:lnTo>
                    <a:pt x="232" y="284"/>
                  </a:lnTo>
                  <a:lnTo>
                    <a:pt x="232" y="286"/>
                  </a:lnTo>
                  <a:lnTo>
                    <a:pt x="224" y="294"/>
                  </a:lnTo>
                  <a:lnTo>
                    <a:pt x="222" y="312"/>
                  </a:lnTo>
                  <a:lnTo>
                    <a:pt x="228" y="330"/>
                  </a:lnTo>
                  <a:lnTo>
                    <a:pt x="228" y="332"/>
                  </a:lnTo>
                  <a:lnTo>
                    <a:pt x="222" y="360"/>
                  </a:lnTo>
                  <a:lnTo>
                    <a:pt x="218" y="364"/>
                  </a:lnTo>
                  <a:lnTo>
                    <a:pt x="214" y="366"/>
                  </a:lnTo>
                  <a:lnTo>
                    <a:pt x="206" y="364"/>
                  </a:lnTo>
                  <a:lnTo>
                    <a:pt x="198" y="356"/>
                  </a:lnTo>
                  <a:lnTo>
                    <a:pt x="190" y="358"/>
                  </a:lnTo>
                  <a:lnTo>
                    <a:pt x="180" y="370"/>
                  </a:lnTo>
                  <a:lnTo>
                    <a:pt x="168" y="402"/>
                  </a:lnTo>
                  <a:lnTo>
                    <a:pt x="168" y="404"/>
                  </a:lnTo>
                  <a:lnTo>
                    <a:pt x="156" y="414"/>
                  </a:lnTo>
                  <a:lnTo>
                    <a:pt x="154" y="414"/>
                  </a:lnTo>
                  <a:lnTo>
                    <a:pt x="148" y="414"/>
                  </a:lnTo>
                  <a:lnTo>
                    <a:pt x="136" y="434"/>
                  </a:lnTo>
                  <a:lnTo>
                    <a:pt x="142" y="446"/>
                  </a:lnTo>
                  <a:lnTo>
                    <a:pt x="144" y="446"/>
                  </a:lnTo>
                  <a:lnTo>
                    <a:pt x="160" y="466"/>
                  </a:lnTo>
                  <a:lnTo>
                    <a:pt x="160" y="468"/>
                  </a:lnTo>
                  <a:lnTo>
                    <a:pt x="160" y="474"/>
                  </a:lnTo>
                  <a:lnTo>
                    <a:pt x="178" y="476"/>
                  </a:lnTo>
                  <a:lnTo>
                    <a:pt x="180" y="492"/>
                  </a:lnTo>
                  <a:lnTo>
                    <a:pt x="180" y="494"/>
                  </a:lnTo>
                  <a:lnTo>
                    <a:pt x="182" y="512"/>
                  </a:lnTo>
                  <a:lnTo>
                    <a:pt x="188" y="516"/>
                  </a:lnTo>
                  <a:lnTo>
                    <a:pt x="204" y="512"/>
                  </a:lnTo>
                  <a:lnTo>
                    <a:pt x="218" y="502"/>
                  </a:lnTo>
                  <a:lnTo>
                    <a:pt x="222" y="502"/>
                  </a:lnTo>
                  <a:lnTo>
                    <a:pt x="226" y="528"/>
                  </a:lnTo>
                  <a:lnTo>
                    <a:pt x="234" y="538"/>
                  </a:lnTo>
                  <a:lnTo>
                    <a:pt x="236" y="540"/>
                  </a:lnTo>
                  <a:lnTo>
                    <a:pt x="242" y="550"/>
                  </a:lnTo>
                  <a:lnTo>
                    <a:pt x="254" y="560"/>
                  </a:lnTo>
                  <a:lnTo>
                    <a:pt x="258" y="562"/>
                  </a:lnTo>
                  <a:lnTo>
                    <a:pt x="262" y="562"/>
                  </a:lnTo>
                  <a:lnTo>
                    <a:pt x="266" y="564"/>
                  </a:lnTo>
                  <a:lnTo>
                    <a:pt x="274" y="560"/>
                  </a:lnTo>
                  <a:lnTo>
                    <a:pt x="282" y="558"/>
                  </a:lnTo>
                  <a:lnTo>
                    <a:pt x="292" y="554"/>
                  </a:lnTo>
                  <a:lnTo>
                    <a:pt x="296" y="552"/>
                  </a:lnTo>
                  <a:lnTo>
                    <a:pt x="308" y="552"/>
                  </a:lnTo>
                  <a:lnTo>
                    <a:pt x="312" y="552"/>
                  </a:lnTo>
                  <a:lnTo>
                    <a:pt x="316" y="554"/>
                  </a:lnTo>
                  <a:lnTo>
                    <a:pt x="332" y="544"/>
                  </a:lnTo>
                  <a:lnTo>
                    <a:pt x="334" y="544"/>
                  </a:lnTo>
                  <a:lnTo>
                    <a:pt x="334" y="546"/>
                  </a:lnTo>
                  <a:lnTo>
                    <a:pt x="336" y="544"/>
                  </a:lnTo>
                  <a:lnTo>
                    <a:pt x="338" y="546"/>
                  </a:lnTo>
                  <a:lnTo>
                    <a:pt x="344" y="556"/>
                  </a:lnTo>
                  <a:lnTo>
                    <a:pt x="346" y="562"/>
                  </a:lnTo>
                  <a:lnTo>
                    <a:pt x="354" y="574"/>
                  </a:lnTo>
                  <a:lnTo>
                    <a:pt x="360" y="576"/>
                  </a:lnTo>
                  <a:lnTo>
                    <a:pt x="362" y="576"/>
                  </a:lnTo>
                  <a:lnTo>
                    <a:pt x="360" y="574"/>
                  </a:lnTo>
                  <a:lnTo>
                    <a:pt x="360" y="570"/>
                  </a:lnTo>
                  <a:lnTo>
                    <a:pt x="360" y="566"/>
                  </a:lnTo>
                  <a:lnTo>
                    <a:pt x="364" y="564"/>
                  </a:lnTo>
                  <a:lnTo>
                    <a:pt x="370" y="562"/>
                  </a:lnTo>
                  <a:lnTo>
                    <a:pt x="398" y="562"/>
                  </a:lnTo>
                  <a:lnTo>
                    <a:pt x="400" y="562"/>
                  </a:lnTo>
                  <a:lnTo>
                    <a:pt x="402" y="562"/>
                  </a:lnTo>
                  <a:lnTo>
                    <a:pt x="412" y="580"/>
                  </a:lnTo>
                  <a:lnTo>
                    <a:pt x="410" y="588"/>
                  </a:lnTo>
                  <a:lnTo>
                    <a:pt x="422" y="590"/>
                  </a:lnTo>
                  <a:lnTo>
                    <a:pt x="422" y="588"/>
                  </a:lnTo>
                  <a:lnTo>
                    <a:pt x="422" y="586"/>
                  </a:lnTo>
                  <a:lnTo>
                    <a:pt x="426" y="584"/>
                  </a:lnTo>
                  <a:lnTo>
                    <a:pt x="454" y="602"/>
                  </a:lnTo>
                  <a:lnTo>
                    <a:pt x="456" y="608"/>
                  </a:lnTo>
                  <a:lnTo>
                    <a:pt x="458" y="612"/>
                  </a:lnTo>
                  <a:lnTo>
                    <a:pt x="458" y="624"/>
                  </a:lnTo>
                  <a:lnTo>
                    <a:pt x="468" y="626"/>
                  </a:lnTo>
                  <a:lnTo>
                    <a:pt x="474" y="616"/>
                  </a:lnTo>
                  <a:lnTo>
                    <a:pt x="470" y="608"/>
                  </a:lnTo>
                  <a:lnTo>
                    <a:pt x="470" y="602"/>
                  </a:lnTo>
                  <a:lnTo>
                    <a:pt x="472" y="598"/>
                  </a:lnTo>
                  <a:lnTo>
                    <a:pt x="474" y="596"/>
                  </a:lnTo>
                  <a:lnTo>
                    <a:pt x="478" y="594"/>
                  </a:lnTo>
                  <a:lnTo>
                    <a:pt x="478" y="592"/>
                  </a:lnTo>
                  <a:lnTo>
                    <a:pt x="480" y="590"/>
                  </a:lnTo>
                  <a:lnTo>
                    <a:pt x="486" y="590"/>
                  </a:lnTo>
                  <a:lnTo>
                    <a:pt x="490" y="594"/>
                  </a:lnTo>
                  <a:lnTo>
                    <a:pt x="492" y="598"/>
                  </a:lnTo>
                  <a:lnTo>
                    <a:pt x="496" y="614"/>
                  </a:lnTo>
                  <a:lnTo>
                    <a:pt x="496" y="616"/>
                  </a:lnTo>
                  <a:lnTo>
                    <a:pt x="498" y="618"/>
                  </a:lnTo>
                  <a:lnTo>
                    <a:pt x="502" y="622"/>
                  </a:lnTo>
                  <a:lnTo>
                    <a:pt x="510" y="626"/>
                  </a:lnTo>
                  <a:lnTo>
                    <a:pt x="512" y="626"/>
                  </a:lnTo>
                  <a:lnTo>
                    <a:pt x="538" y="652"/>
                  </a:lnTo>
                  <a:lnTo>
                    <a:pt x="550" y="648"/>
                  </a:lnTo>
                  <a:lnTo>
                    <a:pt x="548" y="644"/>
                  </a:lnTo>
                  <a:lnTo>
                    <a:pt x="544" y="638"/>
                  </a:lnTo>
                  <a:lnTo>
                    <a:pt x="544" y="634"/>
                  </a:lnTo>
                  <a:lnTo>
                    <a:pt x="544" y="630"/>
                  </a:lnTo>
                  <a:lnTo>
                    <a:pt x="546" y="626"/>
                  </a:lnTo>
                  <a:lnTo>
                    <a:pt x="556" y="618"/>
                  </a:lnTo>
                  <a:lnTo>
                    <a:pt x="570" y="606"/>
                  </a:lnTo>
                  <a:lnTo>
                    <a:pt x="586" y="616"/>
                  </a:lnTo>
                  <a:lnTo>
                    <a:pt x="588" y="616"/>
                  </a:lnTo>
                  <a:lnTo>
                    <a:pt x="592" y="598"/>
                  </a:lnTo>
                  <a:lnTo>
                    <a:pt x="592" y="596"/>
                  </a:lnTo>
                  <a:lnTo>
                    <a:pt x="594" y="594"/>
                  </a:lnTo>
                  <a:lnTo>
                    <a:pt x="608" y="596"/>
                  </a:lnTo>
                  <a:lnTo>
                    <a:pt x="610" y="600"/>
                  </a:lnTo>
                  <a:lnTo>
                    <a:pt x="612" y="606"/>
                  </a:lnTo>
                  <a:lnTo>
                    <a:pt x="610" y="610"/>
                  </a:lnTo>
                  <a:lnTo>
                    <a:pt x="606" y="616"/>
                  </a:lnTo>
                  <a:lnTo>
                    <a:pt x="610" y="618"/>
                  </a:lnTo>
                  <a:lnTo>
                    <a:pt x="620" y="622"/>
                  </a:lnTo>
                  <a:lnTo>
                    <a:pt x="628" y="626"/>
                  </a:lnTo>
                  <a:lnTo>
                    <a:pt x="630" y="626"/>
                  </a:lnTo>
                  <a:lnTo>
                    <a:pt x="640" y="630"/>
                  </a:lnTo>
                  <a:lnTo>
                    <a:pt x="648" y="630"/>
                  </a:lnTo>
                  <a:lnTo>
                    <a:pt x="636" y="572"/>
                  </a:lnTo>
                  <a:lnTo>
                    <a:pt x="630" y="568"/>
                  </a:lnTo>
                  <a:lnTo>
                    <a:pt x="624" y="562"/>
                  </a:lnTo>
                  <a:lnTo>
                    <a:pt x="614" y="546"/>
                  </a:lnTo>
                  <a:lnTo>
                    <a:pt x="610" y="538"/>
                  </a:lnTo>
                  <a:lnTo>
                    <a:pt x="612" y="528"/>
                  </a:lnTo>
                  <a:lnTo>
                    <a:pt x="616" y="518"/>
                  </a:lnTo>
                  <a:lnTo>
                    <a:pt x="624" y="506"/>
                  </a:lnTo>
                  <a:lnTo>
                    <a:pt x="636" y="494"/>
                  </a:lnTo>
                  <a:lnTo>
                    <a:pt x="650" y="482"/>
                  </a:lnTo>
                  <a:lnTo>
                    <a:pt x="662" y="482"/>
                  </a:lnTo>
                  <a:lnTo>
                    <a:pt x="672" y="486"/>
                  </a:lnTo>
                  <a:lnTo>
                    <a:pt x="692" y="486"/>
                  </a:lnTo>
                  <a:lnTo>
                    <a:pt x="698" y="482"/>
                  </a:lnTo>
                  <a:lnTo>
                    <a:pt x="704" y="476"/>
                  </a:lnTo>
                  <a:lnTo>
                    <a:pt x="714" y="452"/>
                  </a:lnTo>
                  <a:lnTo>
                    <a:pt x="718" y="442"/>
                  </a:lnTo>
                  <a:lnTo>
                    <a:pt x="718" y="426"/>
                  </a:lnTo>
                  <a:lnTo>
                    <a:pt x="716" y="382"/>
                  </a:lnTo>
                  <a:close/>
                </a:path>
              </a:pathLst>
            </a:custGeom>
            <a:grpFill/>
            <a:ln w="12700">
              <a:noFill/>
              <a:prstDash val="solid"/>
              <a:round/>
              <a:headEnd/>
              <a:tailEnd/>
            </a:ln>
            <a:extLst/>
          </p:spPr>
          <p:txBody>
            <a:bodyPr/>
            <a:lstStyle/>
            <a:p>
              <a:endParaRPr lang="zh-CN" altLang="en-US">
                <a:solidFill>
                  <a:schemeClr val="accent1"/>
                </a:solidFill>
              </a:endParaRPr>
            </a:p>
          </p:txBody>
        </p:sp>
        <p:sp>
          <p:nvSpPr>
            <p:cNvPr id="46" name="山东"/>
            <p:cNvSpPr>
              <a:spLocks/>
            </p:cNvSpPr>
            <p:nvPr/>
          </p:nvSpPr>
          <p:spPr bwMode="auto">
            <a:xfrm>
              <a:off x="5624669" y="3363357"/>
              <a:ext cx="776970" cy="486949"/>
            </a:xfrm>
            <a:custGeom>
              <a:avLst/>
              <a:gdLst>
                <a:gd name="T0" fmla="*/ 2147483646 w 434"/>
                <a:gd name="T1" fmla="*/ 2147483646 h 272"/>
                <a:gd name="T2" fmla="*/ 2147483646 w 434"/>
                <a:gd name="T3" fmla="*/ 2147483646 h 272"/>
                <a:gd name="T4" fmla="*/ 2147483646 w 434"/>
                <a:gd name="T5" fmla="*/ 0 h 272"/>
                <a:gd name="T6" fmla="*/ 2147483646 w 434"/>
                <a:gd name="T7" fmla="*/ 2147483646 h 272"/>
                <a:gd name="T8" fmla="*/ 2147483646 w 434"/>
                <a:gd name="T9" fmla="*/ 2147483646 h 272"/>
                <a:gd name="T10" fmla="*/ 2147483646 w 434"/>
                <a:gd name="T11" fmla="*/ 2147483646 h 272"/>
                <a:gd name="T12" fmla="*/ 2147483646 w 434"/>
                <a:gd name="T13" fmla="*/ 2147483646 h 272"/>
                <a:gd name="T14" fmla="*/ 2147483646 w 434"/>
                <a:gd name="T15" fmla="*/ 2147483646 h 272"/>
                <a:gd name="T16" fmla="*/ 2147483646 w 434"/>
                <a:gd name="T17" fmla="*/ 0 h 272"/>
                <a:gd name="T18" fmla="*/ 2147483646 w 434"/>
                <a:gd name="T19" fmla="*/ 2147483646 h 272"/>
                <a:gd name="T20" fmla="*/ 2147483646 w 434"/>
                <a:gd name="T21" fmla="*/ 2147483646 h 272"/>
                <a:gd name="T22" fmla="*/ 2147483646 w 434"/>
                <a:gd name="T23" fmla="*/ 2147483646 h 272"/>
                <a:gd name="T24" fmla="*/ 2147483646 w 434"/>
                <a:gd name="T25" fmla="*/ 2147483646 h 272"/>
                <a:gd name="T26" fmla="*/ 2147483646 w 434"/>
                <a:gd name="T27" fmla="*/ 2147483646 h 272"/>
                <a:gd name="T28" fmla="*/ 2147483646 w 434"/>
                <a:gd name="T29" fmla="*/ 2147483646 h 272"/>
                <a:gd name="T30" fmla="*/ 2147483646 w 434"/>
                <a:gd name="T31" fmla="*/ 2147483646 h 272"/>
                <a:gd name="T32" fmla="*/ 0 w 434"/>
                <a:gd name="T33" fmla="*/ 2147483646 h 272"/>
                <a:gd name="T34" fmla="*/ 2147483646 w 434"/>
                <a:gd name="T35" fmla="*/ 2147483646 h 272"/>
                <a:gd name="T36" fmla="*/ 2147483646 w 434"/>
                <a:gd name="T37" fmla="*/ 2147483646 h 272"/>
                <a:gd name="T38" fmla="*/ 2147483646 w 434"/>
                <a:gd name="T39" fmla="*/ 2147483646 h 272"/>
                <a:gd name="T40" fmla="*/ 2147483646 w 434"/>
                <a:gd name="T41" fmla="*/ 2147483646 h 272"/>
                <a:gd name="T42" fmla="*/ 2147483646 w 434"/>
                <a:gd name="T43" fmla="*/ 2147483646 h 272"/>
                <a:gd name="T44" fmla="*/ 2147483646 w 434"/>
                <a:gd name="T45" fmla="*/ 2147483646 h 272"/>
                <a:gd name="T46" fmla="*/ 2147483646 w 434"/>
                <a:gd name="T47" fmla="*/ 2147483646 h 272"/>
                <a:gd name="T48" fmla="*/ 2147483646 w 434"/>
                <a:gd name="T49" fmla="*/ 2147483646 h 272"/>
                <a:gd name="T50" fmla="*/ 2147483646 w 434"/>
                <a:gd name="T51" fmla="*/ 2147483646 h 272"/>
                <a:gd name="T52" fmla="*/ 2147483646 w 434"/>
                <a:gd name="T53" fmla="*/ 2147483646 h 272"/>
                <a:gd name="T54" fmla="*/ 2147483646 w 434"/>
                <a:gd name="T55" fmla="*/ 2147483646 h 272"/>
                <a:gd name="T56" fmla="*/ 2147483646 w 434"/>
                <a:gd name="T57" fmla="*/ 2147483646 h 272"/>
                <a:gd name="T58" fmla="*/ 2147483646 w 434"/>
                <a:gd name="T59" fmla="*/ 2147483646 h 272"/>
                <a:gd name="T60" fmla="*/ 2147483646 w 434"/>
                <a:gd name="T61" fmla="*/ 2147483646 h 272"/>
                <a:gd name="T62" fmla="*/ 2147483646 w 434"/>
                <a:gd name="T63" fmla="*/ 2147483646 h 272"/>
                <a:gd name="T64" fmla="*/ 2147483646 w 434"/>
                <a:gd name="T65" fmla="*/ 2147483646 h 272"/>
                <a:gd name="T66" fmla="*/ 2147483646 w 434"/>
                <a:gd name="T67" fmla="*/ 2147483646 h 272"/>
                <a:gd name="T68" fmla="*/ 2147483646 w 434"/>
                <a:gd name="T69" fmla="*/ 2147483646 h 272"/>
                <a:gd name="T70" fmla="*/ 2147483646 w 434"/>
                <a:gd name="T71" fmla="*/ 2147483646 h 272"/>
                <a:gd name="T72" fmla="*/ 2147483646 w 434"/>
                <a:gd name="T73" fmla="*/ 2147483646 h 272"/>
                <a:gd name="T74" fmla="*/ 2147483646 w 434"/>
                <a:gd name="T75" fmla="*/ 2147483646 h 272"/>
                <a:gd name="T76" fmla="*/ 2147483646 w 434"/>
                <a:gd name="T77" fmla="*/ 2147483646 h 272"/>
                <a:gd name="T78" fmla="*/ 2147483646 w 434"/>
                <a:gd name="T79" fmla="*/ 2147483646 h 272"/>
                <a:gd name="T80" fmla="*/ 2147483646 w 434"/>
                <a:gd name="T81" fmla="*/ 2147483646 h 272"/>
                <a:gd name="T82" fmla="*/ 2147483646 w 434"/>
                <a:gd name="T83" fmla="*/ 2147483646 h 272"/>
                <a:gd name="T84" fmla="*/ 2147483646 w 434"/>
                <a:gd name="T85" fmla="*/ 2147483646 h 272"/>
                <a:gd name="T86" fmla="*/ 2147483646 w 434"/>
                <a:gd name="T87" fmla="*/ 2147483646 h 272"/>
                <a:gd name="T88" fmla="*/ 2147483646 w 434"/>
                <a:gd name="T89" fmla="*/ 2147483646 h 272"/>
                <a:gd name="T90" fmla="*/ 2147483646 w 434"/>
                <a:gd name="T91" fmla="*/ 2147483646 h 272"/>
                <a:gd name="T92" fmla="*/ 2147483646 w 434"/>
                <a:gd name="T93" fmla="*/ 2147483646 h 272"/>
                <a:gd name="T94" fmla="*/ 2147483646 w 434"/>
                <a:gd name="T95" fmla="*/ 2147483646 h 272"/>
                <a:gd name="T96" fmla="*/ 2147483646 w 434"/>
                <a:gd name="T97" fmla="*/ 2147483646 h 272"/>
                <a:gd name="T98" fmla="*/ 2147483646 w 434"/>
                <a:gd name="T99" fmla="*/ 2147483646 h 272"/>
                <a:gd name="T100" fmla="*/ 2147483646 w 434"/>
                <a:gd name="T101" fmla="*/ 2147483646 h 27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34" h="272">
                  <a:moveTo>
                    <a:pt x="396" y="8"/>
                  </a:moveTo>
                  <a:lnTo>
                    <a:pt x="396" y="8"/>
                  </a:lnTo>
                  <a:lnTo>
                    <a:pt x="394" y="12"/>
                  </a:lnTo>
                  <a:lnTo>
                    <a:pt x="388" y="14"/>
                  </a:lnTo>
                  <a:lnTo>
                    <a:pt x="358" y="12"/>
                  </a:lnTo>
                  <a:lnTo>
                    <a:pt x="330" y="6"/>
                  </a:lnTo>
                  <a:lnTo>
                    <a:pt x="314" y="0"/>
                  </a:lnTo>
                  <a:lnTo>
                    <a:pt x="270" y="42"/>
                  </a:lnTo>
                  <a:lnTo>
                    <a:pt x="272" y="60"/>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48" y="6"/>
                  </a:lnTo>
                  <a:lnTo>
                    <a:pt x="144" y="0"/>
                  </a:lnTo>
                  <a:lnTo>
                    <a:pt x="128" y="8"/>
                  </a:lnTo>
                  <a:lnTo>
                    <a:pt x="120" y="18"/>
                  </a:lnTo>
                  <a:lnTo>
                    <a:pt x="118" y="20"/>
                  </a:lnTo>
                  <a:lnTo>
                    <a:pt x="102" y="24"/>
                  </a:lnTo>
                  <a:lnTo>
                    <a:pt x="78" y="48"/>
                  </a:lnTo>
                  <a:lnTo>
                    <a:pt x="56" y="70"/>
                  </a:lnTo>
                  <a:lnTo>
                    <a:pt x="12" y="128"/>
                  </a:lnTo>
                  <a:lnTo>
                    <a:pt x="22" y="148"/>
                  </a:lnTo>
                  <a:lnTo>
                    <a:pt x="22" y="152"/>
                  </a:lnTo>
                  <a:lnTo>
                    <a:pt x="20" y="152"/>
                  </a:lnTo>
                  <a:lnTo>
                    <a:pt x="20" y="156"/>
                  </a:lnTo>
                  <a:lnTo>
                    <a:pt x="20" y="160"/>
                  </a:lnTo>
                  <a:lnTo>
                    <a:pt x="24" y="172"/>
                  </a:lnTo>
                  <a:lnTo>
                    <a:pt x="32" y="188"/>
                  </a:lnTo>
                  <a:lnTo>
                    <a:pt x="34" y="198"/>
                  </a:lnTo>
                  <a:lnTo>
                    <a:pt x="34" y="206"/>
                  </a:lnTo>
                  <a:lnTo>
                    <a:pt x="34" y="208"/>
                  </a:lnTo>
                  <a:lnTo>
                    <a:pt x="0" y="228"/>
                  </a:lnTo>
                  <a:lnTo>
                    <a:pt x="0" y="236"/>
                  </a:lnTo>
                  <a:lnTo>
                    <a:pt x="16" y="244"/>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4"/>
                  </a:lnTo>
                  <a:lnTo>
                    <a:pt x="116" y="250"/>
                  </a:lnTo>
                  <a:lnTo>
                    <a:pt x="116" y="256"/>
                  </a:lnTo>
                  <a:lnTo>
                    <a:pt x="118" y="260"/>
                  </a:lnTo>
                  <a:lnTo>
                    <a:pt x="124" y="264"/>
                  </a:lnTo>
                  <a:lnTo>
                    <a:pt x="148" y="264"/>
                  </a:lnTo>
                  <a:lnTo>
                    <a:pt x="160" y="260"/>
                  </a:lnTo>
                  <a:lnTo>
                    <a:pt x="170" y="256"/>
                  </a:lnTo>
                  <a:lnTo>
                    <a:pt x="172" y="252"/>
                  </a:lnTo>
                  <a:lnTo>
                    <a:pt x="176" y="252"/>
                  </a:lnTo>
                  <a:lnTo>
                    <a:pt x="184" y="252"/>
                  </a:lnTo>
                  <a:lnTo>
                    <a:pt x="198" y="256"/>
                  </a:lnTo>
                  <a:lnTo>
                    <a:pt x="202" y="258"/>
                  </a:lnTo>
                  <a:lnTo>
                    <a:pt x="208" y="264"/>
                  </a:lnTo>
                  <a:lnTo>
                    <a:pt x="212" y="250"/>
                  </a:lnTo>
                  <a:lnTo>
                    <a:pt x="214" y="248"/>
                  </a:lnTo>
                  <a:lnTo>
                    <a:pt x="216" y="248"/>
                  </a:lnTo>
                  <a:lnTo>
                    <a:pt x="220" y="242"/>
                  </a:lnTo>
                  <a:lnTo>
                    <a:pt x="224" y="236"/>
                  </a:lnTo>
                  <a:lnTo>
                    <a:pt x="230" y="228"/>
                  </a:lnTo>
                  <a:lnTo>
                    <a:pt x="238" y="220"/>
                  </a:lnTo>
                  <a:lnTo>
                    <a:pt x="248" y="214"/>
                  </a:lnTo>
                  <a:lnTo>
                    <a:pt x="250" y="212"/>
                  </a:lnTo>
                  <a:lnTo>
                    <a:pt x="250" y="214"/>
                  </a:lnTo>
                  <a:lnTo>
                    <a:pt x="252" y="214"/>
                  </a:lnTo>
                  <a:lnTo>
                    <a:pt x="258" y="216"/>
                  </a:lnTo>
                  <a:lnTo>
                    <a:pt x="260" y="216"/>
                  </a:lnTo>
                  <a:lnTo>
                    <a:pt x="268" y="176"/>
                  </a:lnTo>
                  <a:lnTo>
                    <a:pt x="280" y="172"/>
                  </a:lnTo>
                  <a:lnTo>
                    <a:pt x="290" y="166"/>
                  </a:lnTo>
                  <a:lnTo>
                    <a:pt x="296" y="160"/>
                  </a:lnTo>
                  <a:lnTo>
                    <a:pt x="298" y="156"/>
                  </a:lnTo>
                  <a:lnTo>
                    <a:pt x="300" y="150"/>
                  </a:lnTo>
                  <a:lnTo>
                    <a:pt x="296" y="138"/>
                  </a:lnTo>
                  <a:lnTo>
                    <a:pt x="294" y="128"/>
                  </a:lnTo>
                  <a:lnTo>
                    <a:pt x="296" y="122"/>
                  </a:lnTo>
                  <a:lnTo>
                    <a:pt x="298"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42" y="84"/>
                  </a:lnTo>
                  <a:lnTo>
                    <a:pt x="352" y="76"/>
                  </a:lnTo>
                  <a:lnTo>
                    <a:pt x="404" y="40"/>
                  </a:lnTo>
                  <a:lnTo>
                    <a:pt x="420" y="48"/>
                  </a:lnTo>
                  <a:lnTo>
                    <a:pt x="428" y="48"/>
                  </a:lnTo>
                  <a:lnTo>
                    <a:pt x="424" y="30"/>
                  </a:lnTo>
                  <a:lnTo>
                    <a:pt x="424" y="28"/>
                  </a:lnTo>
                  <a:lnTo>
                    <a:pt x="434" y="12"/>
                  </a:lnTo>
                  <a:lnTo>
                    <a:pt x="432" y="12"/>
                  </a:lnTo>
                  <a:lnTo>
                    <a:pt x="426" y="12"/>
                  </a:lnTo>
                  <a:lnTo>
                    <a:pt x="426" y="14"/>
                  </a:lnTo>
                  <a:lnTo>
                    <a:pt x="424" y="14"/>
                  </a:lnTo>
                  <a:lnTo>
                    <a:pt x="408" y="16"/>
                  </a:lnTo>
                  <a:lnTo>
                    <a:pt x="404" y="16"/>
                  </a:lnTo>
                  <a:lnTo>
                    <a:pt x="404" y="12"/>
                  </a:lnTo>
                  <a:lnTo>
                    <a:pt x="400" y="8"/>
                  </a:lnTo>
                  <a:lnTo>
                    <a:pt x="396" y="8"/>
                  </a:lnTo>
                  <a:close/>
                </a:path>
              </a:pathLst>
            </a:custGeom>
            <a:grpFill/>
            <a:ln w="12700">
              <a:noFill/>
              <a:prstDash val="solid"/>
              <a:round/>
              <a:headEnd/>
              <a:tailEnd/>
            </a:ln>
            <a:extLst/>
          </p:spPr>
          <p:txBody>
            <a:bodyPr/>
            <a:lstStyle/>
            <a:p>
              <a:endParaRPr lang="zh-CN" altLang="en-US">
                <a:solidFill>
                  <a:schemeClr val="accent1"/>
                </a:solidFill>
              </a:endParaRPr>
            </a:p>
          </p:txBody>
        </p:sp>
        <p:sp>
          <p:nvSpPr>
            <p:cNvPr id="47" name="上海"/>
            <p:cNvSpPr>
              <a:spLocks/>
            </p:cNvSpPr>
            <p:nvPr/>
          </p:nvSpPr>
          <p:spPr bwMode="auto">
            <a:xfrm>
              <a:off x="6351512" y="4172552"/>
              <a:ext cx="121737" cy="107415"/>
            </a:xfrm>
            <a:custGeom>
              <a:avLst/>
              <a:gdLst>
                <a:gd name="T0" fmla="*/ 2147483646 w 68"/>
                <a:gd name="T1" fmla="*/ 2147483646 h 60"/>
                <a:gd name="T2" fmla="*/ 2147483646 w 68"/>
                <a:gd name="T3" fmla="*/ 2147483646 h 60"/>
                <a:gd name="T4" fmla="*/ 2147483646 w 68"/>
                <a:gd name="T5" fmla="*/ 2147483646 h 60"/>
                <a:gd name="T6" fmla="*/ 2147483646 w 68"/>
                <a:gd name="T7" fmla="*/ 2147483646 h 60"/>
                <a:gd name="T8" fmla="*/ 2147483646 w 68"/>
                <a:gd name="T9" fmla="*/ 2147483646 h 60"/>
                <a:gd name="T10" fmla="*/ 2147483646 w 68"/>
                <a:gd name="T11" fmla="*/ 2147483646 h 60"/>
                <a:gd name="T12" fmla="*/ 2147483646 w 68"/>
                <a:gd name="T13" fmla="*/ 2147483646 h 60"/>
                <a:gd name="T14" fmla="*/ 2147483646 w 68"/>
                <a:gd name="T15" fmla="*/ 2147483646 h 60"/>
                <a:gd name="T16" fmla="*/ 2147483646 w 68"/>
                <a:gd name="T17" fmla="*/ 0 h 60"/>
                <a:gd name="T18" fmla="*/ 2147483646 w 68"/>
                <a:gd name="T19" fmla="*/ 0 h 60"/>
                <a:gd name="T20" fmla="*/ 2147483646 w 68"/>
                <a:gd name="T21" fmla="*/ 0 h 60"/>
                <a:gd name="T22" fmla="*/ 2147483646 w 68"/>
                <a:gd name="T23" fmla="*/ 2147483646 h 60"/>
                <a:gd name="T24" fmla="*/ 2147483646 w 68"/>
                <a:gd name="T25" fmla="*/ 2147483646 h 60"/>
                <a:gd name="T26" fmla="*/ 2147483646 w 68"/>
                <a:gd name="T27" fmla="*/ 2147483646 h 60"/>
                <a:gd name="T28" fmla="*/ 2147483646 w 68"/>
                <a:gd name="T29" fmla="*/ 2147483646 h 60"/>
                <a:gd name="T30" fmla="*/ 2147483646 w 68"/>
                <a:gd name="T31" fmla="*/ 2147483646 h 60"/>
                <a:gd name="T32" fmla="*/ 0 w 68"/>
                <a:gd name="T33" fmla="*/ 2147483646 h 60"/>
                <a:gd name="T34" fmla="*/ 2147483646 w 68"/>
                <a:gd name="T35" fmla="*/ 2147483646 h 60"/>
                <a:gd name="T36" fmla="*/ 2147483646 w 68"/>
                <a:gd name="T37" fmla="*/ 2147483646 h 60"/>
                <a:gd name="T38" fmla="*/ 2147483646 w 68"/>
                <a:gd name="T39" fmla="*/ 2147483646 h 60"/>
                <a:gd name="T40" fmla="*/ 2147483646 w 68"/>
                <a:gd name="T41" fmla="*/ 2147483646 h 60"/>
                <a:gd name="T42" fmla="*/ 2147483646 w 68"/>
                <a:gd name="T43" fmla="*/ 2147483646 h 60"/>
                <a:gd name="T44" fmla="*/ 2147483646 w 68"/>
                <a:gd name="T45" fmla="*/ 2147483646 h 60"/>
                <a:gd name="T46" fmla="*/ 2147483646 w 68"/>
                <a:gd name="T47" fmla="*/ 2147483646 h 60"/>
                <a:gd name="T48" fmla="*/ 2147483646 w 68"/>
                <a:gd name="T49" fmla="*/ 2147483646 h 60"/>
                <a:gd name="T50" fmla="*/ 2147483646 w 68"/>
                <a:gd name="T51" fmla="*/ 2147483646 h 60"/>
                <a:gd name="T52" fmla="*/ 2147483646 w 68"/>
                <a:gd name="T53" fmla="*/ 2147483646 h 60"/>
                <a:gd name="T54" fmla="*/ 2147483646 w 68"/>
                <a:gd name="T55" fmla="*/ 2147483646 h 60"/>
                <a:gd name="T56" fmla="*/ 2147483646 w 68"/>
                <a:gd name="T57" fmla="*/ 2147483646 h 60"/>
                <a:gd name="T58" fmla="*/ 2147483646 w 68"/>
                <a:gd name="T59" fmla="*/ 2147483646 h 60"/>
                <a:gd name="T60" fmla="*/ 2147483646 w 68"/>
                <a:gd name="T61" fmla="*/ 2147483646 h 60"/>
                <a:gd name="T62" fmla="*/ 2147483646 w 68"/>
                <a:gd name="T63" fmla="*/ 2147483646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8" h="60">
                  <a:moveTo>
                    <a:pt x="62" y="32"/>
                  </a:moveTo>
                  <a:lnTo>
                    <a:pt x="68" y="24"/>
                  </a:lnTo>
                  <a:lnTo>
                    <a:pt x="48" y="8"/>
                  </a:lnTo>
                  <a:lnTo>
                    <a:pt x="40" y="4"/>
                  </a:lnTo>
                  <a:lnTo>
                    <a:pt x="34" y="0"/>
                  </a:lnTo>
                  <a:lnTo>
                    <a:pt x="28" y="0"/>
                  </a:lnTo>
                  <a:lnTo>
                    <a:pt x="22" y="0"/>
                  </a:lnTo>
                  <a:lnTo>
                    <a:pt x="14" y="2"/>
                  </a:lnTo>
                  <a:lnTo>
                    <a:pt x="14" y="20"/>
                  </a:lnTo>
                  <a:lnTo>
                    <a:pt x="10" y="28"/>
                  </a:lnTo>
                  <a:lnTo>
                    <a:pt x="4" y="36"/>
                  </a:lnTo>
                  <a:lnTo>
                    <a:pt x="0" y="40"/>
                  </a:lnTo>
                  <a:lnTo>
                    <a:pt x="8" y="48"/>
                  </a:lnTo>
                  <a:lnTo>
                    <a:pt x="10" y="48"/>
                  </a:lnTo>
                  <a:lnTo>
                    <a:pt x="12" y="56"/>
                  </a:lnTo>
                  <a:lnTo>
                    <a:pt x="22" y="60"/>
                  </a:lnTo>
                  <a:lnTo>
                    <a:pt x="28" y="56"/>
                  </a:lnTo>
                  <a:lnTo>
                    <a:pt x="34" y="54"/>
                  </a:lnTo>
                  <a:lnTo>
                    <a:pt x="52" y="58"/>
                  </a:lnTo>
                  <a:lnTo>
                    <a:pt x="52" y="52"/>
                  </a:lnTo>
                  <a:lnTo>
                    <a:pt x="54" y="44"/>
                  </a:lnTo>
                  <a:lnTo>
                    <a:pt x="56" y="38"/>
                  </a:lnTo>
                  <a:lnTo>
                    <a:pt x="58" y="34"/>
                  </a:lnTo>
                  <a:lnTo>
                    <a:pt x="62" y="32"/>
                  </a:lnTo>
                  <a:close/>
                </a:path>
              </a:pathLst>
            </a:custGeom>
            <a:grpFill/>
            <a:ln w="12700">
              <a:noFill/>
              <a:prstDash val="solid"/>
              <a:round/>
              <a:headEnd/>
              <a:tailEnd/>
            </a:ln>
            <a:extLst/>
          </p:spPr>
          <p:txBody>
            <a:bodyPr/>
            <a:lstStyle/>
            <a:p>
              <a:endParaRPr lang="zh-CN" altLang="en-US">
                <a:solidFill>
                  <a:schemeClr val="accent1"/>
                </a:solidFill>
              </a:endParaRPr>
            </a:p>
          </p:txBody>
        </p:sp>
        <p:sp>
          <p:nvSpPr>
            <p:cNvPr id="48" name="江苏"/>
            <p:cNvSpPr>
              <a:spLocks/>
            </p:cNvSpPr>
            <p:nvPr/>
          </p:nvSpPr>
          <p:spPr bwMode="auto">
            <a:xfrm>
              <a:off x="5782211" y="3760793"/>
              <a:ext cx="676716" cy="522754"/>
            </a:xfrm>
            <a:custGeom>
              <a:avLst/>
              <a:gdLst>
                <a:gd name="T0" fmla="*/ 2147483646 w 378"/>
                <a:gd name="T1" fmla="*/ 2147483646 h 292"/>
                <a:gd name="T2" fmla="*/ 2147483646 w 378"/>
                <a:gd name="T3" fmla="*/ 2147483646 h 292"/>
                <a:gd name="T4" fmla="*/ 2147483646 w 378"/>
                <a:gd name="T5" fmla="*/ 2147483646 h 292"/>
                <a:gd name="T6" fmla="*/ 2147483646 w 378"/>
                <a:gd name="T7" fmla="*/ 2147483646 h 292"/>
                <a:gd name="T8" fmla="*/ 2147483646 w 378"/>
                <a:gd name="T9" fmla="*/ 2147483646 h 292"/>
                <a:gd name="T10" fmla="*/ 2147483646 w 378"/>
                <a:gd name="T11" fmla="*/ 0 h 292"/>
                <a:gd name="T12" fmla="*/ 2147483646 w 378"/>
                <a:gd name="T13" fmla="*/ 2147483646 h 292"/>
                <a:gd name="T14" fmla="*/ 2147483646 w 378"/>
                <a:gd name="T15" fmla="*/ 2147483646 h 292"/>
                <a:gd name="T16" fmla="*/ 2147483646 w 378"/>
                <a:gd name="T17" fmla="*/ 2147483646 h 292"/>
                <a:gd name="T18" fmla="*/ 2147483646 w 378"/>
                <a:gd name="T19" fmla="*/ 2147483646 h 292"/>
                <a:gd name="T20" fmla="*/ 2147483646 w 378"/>
                <a:gd name="T21" fmla="*/ 2147483646 h 292"/>
                <a:gd name="T22" fmla="*/ 2147483646 w 378"/>
                <a:gd name="T23" fmla="*/ 2147483646 h 292"/>
                <a:gd name="T24" fmla="*/ 2147483646 w 378"/>
                <a:gd name="T25" fmla="*/ 2147483646 h 292"/>
                <a:gd name="T26" fmla="*/ 2147483646 w 378"/>
                <a:gd name="T27" fmla="*/ 2147483646 h 292"/>
                <a:gd name="T28" fmla="*/ 2147483646 w 378"/>
                <a:gd name="T29" fmla="*/ 2147483646 h 292"/>
                <a:gd name="T30" fmla="*/ 2147483646 w 378"/>
                <a:gd name="T31" fmla="*/ 2147483646 h 292"/>
                <a:gd name="T32" fmla="*/ 2147483646 w 378"/>
                <a:gd name="T33" fmla="*/ 2147483646 h 292"/>
                <a:gd name="T34" fmla="*/ 2147483646 w 378"/>
                <a:gd name="T35" fmla="*/ 2147483646 h 292"/>
                <a:gd name="T36" fmla="*/ 2147483646 w 378"/>
                <a:gd name="T37" fmla="*/ 2147483646 h 292"/>
                <a:gd name="T38" fmla="*/ 2147483646 w 378"/>
                <a:gd name="T39" fmla="*/ 2147483646 h 292"/>
                <a:gd name="T40" fmla="*/ 2147483646 w 378"/>
                <a:gd name="T41" fmla="*/ 2147483646 h 292"/>
                <a:gd name="T42" fmla="*/ 2147483646 w 378"/>
                <a:gd name="T43" fmla="*/ 2147483646 h 292"/>
                <a:gd name="T44" fmla="*/ 2147483646 w 378"/>
                <a:gd name="T45" fmla="*/ 2147483646 h 292"/>
                <a:gd name="T46" fmla="*/ 2147483646 w 378"/>
                <a:gd name="T47" fmla="*/ 2147483646 h 292"/>
                <a:gd name="T48" fmla="*/ 2147483646 w 378"/>
                <a:gd name="T49" fmla="*/ 2147483646 h 292"/>
                <a:gd name="T50" fmla="*/ 2147483646 w 378"/>
                <a:gd name="T51" fmla="*/ 2147483646 h 292"/>
                <a:gd name="T52" fmla="*/ 2147483646 w 378"/>
                <a:gd name="T53" fmla="*/ 2147483646 h 292"/>
                <a:gd name="T54" fmla="*/ 2147483646 w 378"/>
                <a:gd name="T55" fmla="*/ 2147483646 h 292"/>
                <a:gd name="T56" fmla="*/ 2147483646 w 378"/>
                <a:gd name="T57" fmla="*/ 2147483646 h 292"/>
                <a:gd name="T58" fmla="*/ 2147483646 w 378"/>
                <a:gd name="T59" fmla="*/ 2147483646 h 292"/>
                <a:gd name="T60" fmla="*/ 2147483646 w 378"/>
                <a:gd name="T61" fmla="*/ 2147483646 h 292"/>
                <a:gd name="T62" fmla="*/ 2147483646 w 378"/>
                <a:gd name="T63" fmla="*/ 2147483646 h 292"/>
                <a:gd name="T64" fmla="*/ 2147483646 w 378"/>
                <a:gd name="T65" fmla="*/ 2147483646 h 292"/>
                <a:gd name="T66" fmla="*/ 2147483646 w 378"/>
                <a:gd name="T67" fmla="*/ 2147483646 h 292"/>
                <a:gd name="T68" fmla="*/ 2147483646 w 378"/>
                <a:gd name="T69" fmla="*/ 2147483646 h 292"/>
                <a:gd name="T70" fmla="*/ 2147483646 w 378"/>
                <a:gd name="T71" fmla="*/ 2147483646 h 292"/>
                <a:gd name="T72" fmla="*/ 2147483646 w 378"/>
                <a:gd name="T73" fmla="*/ 2147483646 h 292"/>
                <a:gd name="T74" fmla="*/ 2147483646 w 378"/>
                <a:gd name="T75" fmla="*/ 2147483646 h 292"/>
                <a:gd name="T76" fmla="*/ 2147483646 w 378"/>
                <a:gd name="T77" fmla="*/ 2147483646 h 292"/>
                <a:gd name="T78" fmla="*/ 2147483646 w 378"/>
                <a:gd name="T79" fmla="*/ 2147483646 h 292"/>
                <a:gd name="T80" fmla="*/ 2147483646 w 378"/>
                <a:gd name="T81" fmla="*/ 2147483646 h 292"/>
                <a:gd name="T82" fmla="*/ 2147483646 w 378"/>
                <a:gd name="T83" fmla="*/ 2147483646 h 292"/>
                <a:gd name="T84" fmla="*/ 2147483646 w 378"/>
                <a:gd name="T85" fmla="*/ 2147483646 h 292"/>
                <a:gd name="T86" fmla="*/ 2147483646 w 378"/>
                <a:gd name="T87" fmla="*/ 2147483646 h 292"/>
                <a:gd name="T88" fmla="*/ 2147483646 w 378"/>
                <a:gd name="T89" fmla="*/ 2147483646 h 292"/>
                <a:gd name="T90" fmla="*/ 2147483646 w 378"/>
                <a:gd name="T91" fmla="*/ 2147483646 h 292"/>
                <a:gd name="T92" fmla="*/ 2147483646 w 378"/>
                <a:gd name="T93" fmla="*/ 2147483646 h 292"/>
                <a:gd name="T94" fmla="*/ 2147483646 w 378"/>
                <a:gd name="T95" fmla="*/ 2147483646 h 292"/>
                <a:gd name="T96" fmla="*/ 2147483646 w 378"/>
                <a:gd name="T97" fmla="*/ 2147483646 h 292"/>
                <a:gd name="T98" fmla="*/ 2147483646 w 378"/>
                <a:gd name="T99" fmla="*/ 2147483646 h 292"/>
                <a:gd name="T100" fmla="*/ 2147483646 w 378"/>
                <a:gd name="T101" fmla="*/ 2147483646 h 29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78" h="292">
                  <a:moveTo>
                    <a:pt x="264" y="86"/>
                  </a:moveTo>
                  <a:lnTo>
                    <a:pt x="264" y="86"/>
                  </a:lnTo>
                  <a:lnTo>
                    <a:pt x="258" y="78"/>
                  </a:lnTo>
                  <a:lnTo>
                    <a:pt x="252" y="70"/>
                  </a:lnTo>
                  <a:lnTo>
                    <a:pt x="240" y="46"/>
                  </a:lnTo>
                  <a:lnTo>
                    <a:pt x="226" y="44"/>
                  </a:lnTo>
                  <a:lnTo>
                    <a:pt x="214" y="42"/>
                  </a:lnTo>
                  <a:lnTo>
                    <a:pt x="204" y="38"/>
                  </a:lnTo>
                  <a:lnTo>
                    <a:pt x="198" y="34"/>
                  </a:lnTo>
                  <a:lnTo>
                    <a:pt x="194" y="28"/>
                  </a:lnTo>
                  <a:lnTo>
                    <a:pt x="188" y="24"/>
                  </a:lnTo>
                  <a:lnTo>
                    <a:pt x="170" y="18"/>
                  </a:lnTo>
                  <a:lnTo>
                    <a:pt x="166" y="16"/>
                  </a:lnTo>
                  <a:lnTo>
                    <a:pt x="170" y="2"/>
                  </a:lnTo>
                  <a:lnTo>
                    <a:pt x="168" y="2"/>
                  </a:lnTo>
                  <a:lnTo>
                    <a:pt x="164" y="0"/>
                  </a:lnTo>
                  <a:lnTo>
                    <a:pt x="152" y="8"/>
                  </a:lnTo>
                  <a:lnTo>
                    <a:pt x="148" y="12"/>
                  </a:lnTo>
                  <a:lnTo>
                    <a:pt x="144" y="16"/>
                  </a:lnTo>
                  <a:lnTo>
                    <a:pt x="140" y="26"/>
                  </a:lnTo>
                  <a:lnTo>
                    <a:pt x="132" y="32"/>
                  </a:lnTo>
                  <a:lnTo>
                    <a:pt x="126" y="46"/>
                  </a:lnTo>
                  <a:lnTo>
                    <a:pt x="124" y="50"/>
                  </a:lnTo>
                  <a:lnTo>
                    <a:pt x="120" y="52"/>
                  </a:lnTo>
                  <a:lnTo>
                    <a:pt x="118" y="52"/>
                  </a:lnTo>
                  <a:lnTo>
                    <a:pt x="116" y="48"/>
                  </a:lnTo>
                  <a:lnTo>
                    <a:pt x="108" y="42"/>
                  </a:lnTo>
                  <a:lnTo>
                    <a:pt x="102" y="40"/>
                  </a:lnTo>
                  <a:lnTo>
                    <a:pt x="96" y="38"/>
                  </a:lnTo>
                  <a:lnTo>
                    <a:pt x="88" y="40"/>
                  </a:lnTo>
                  <a:lnTo>
                    <a:pt x="76" y="46"/>
                  </a:lnTo>
                  <a:lnTo>
                    <a:pt x="62" y="50"/>
                  </a:lnTo>
                  <a:lnTo>
                    <a:pt x="32" y="50"/>
                  </a:lnTo>
                  <a:lnTo>
                    <a:pt x="26" y="44"/>
                  </a:lnTo>
                  <a:lnTo>
                    <a:pt x="22" y="38"/>
                  </a:lnTo>
                  <a:lnTo>
                    <a:pt x="20" y="32"/>
                  </a:lnTo>
                  <a:lnTo>
                    <a:pt x="20" y="22"/>
                  </a:lnTo>
                  <a:lnTo>
                    <a:pt x="8" y="18"/>
                  </a:lnTo>
                  <a:lnTo>
                    <a:pt x="4" y="34"/>
                  </a:lnTo>
                  <a:lnTo>
                    <a:pt x="4" y="36"/>
                  </a:lnTo>
                  <a:lnTo>
                    <a:pt x="2" y="36"/>
                  </a:lnTo>
                  <a:lnTo>
                    <a:pt x="0" y="40"/>
                  </a:lnTo>
                  <a:lnTo>
                    <a:pt x="8" y="42"/>
                  </a:lnTo>
                  <a:lnTo>
                    <a:pt x="10" y="42"/>
                  </a:lnTo>
                  <a:lnTo>
                    <a:pt x="28" y="66"/>
                  </a:lnTo>
                  <a:lnTo>
                    <a:pt x="40" y="76"/>
                  </a:lnTo>
                  <a:lnTo>
                    <a:pt x="68" y="86"/>
                  </a:lnTo>
                  <a:lnTo>
                    <a:pt x="98" y="96"/>
                  </a:lnTo>
                  <a:lnTo>
                    <a:pt x="104" y="102"/>
                  </a:lnTo>
                  <a:lnTo>
                    <a:pt x="112" y="112"/>
                  </a:lnTo>
                  <a:lnTo>
                    <a:pt x="118" y="128"/>
                  </a:lnTo>
                  <a:lnTo>
                    <a:pt x="124" y="150"/>
                  </a:lnTo>
                  <a:lnTo>
                    <a:pt x="140" y="158"/>
                  </a:lnTo>
                  <a:lnTo>
                    <a:pt x="146" y="162"/>
                  </a:lnTo>
                  <a:lnTo>
                    <a:pt x="152" y="162"/>
                  </a:lnTo>
                  <a:lnTo>
                    <a:pt x="180" y="144"/>
                  </a:lnTo>
                  <a:lnTo>
                    <a:pt x="182" y="142"/>
                  </a:lnTo>
                  <a:lnTo>
                    <a:pt x="184" y="144"/>
                  </a:lnTo>
                  <a:lnTo>
                    <a:pt x="198" y="146"/>
                  </a:lnTo>
                  <a:lnTo>
                    <a:pt x="200" y="146"/>
                  </a:lnTo>
                  <a:lnTo>
                    <a:pt x="200" y="150"/>
                  </a:lnTo>
                  <a:lnTo>
                    <a:pt x="198" y="152"/>
                  </a:lnTo>
                  <a:lnTo>
                    <a:pt x="192" y="174"/>
                  </a:lnTo>
                  <a:lnTo>
                    <a:pt x="186" y="186"/>
                  </a:lnTo>
                  <a:lnTo>
                    <a:pt x="168" y="186"/>
                  </a:lnTo>
                  <a:lnTo>
                    <a:pt x="166" y="194"/>
                  </a:lnTo>
                  <a:lnTo>
                    <a:pt x="164" y="202"/>
                  </a:lnTo>
                  <a:lnTo>
                    <a:pt x="152" y="222"/>
                  </a:lnTo>
                  <a:lnTo>
                    <a:pt x="148" y="228"/>
                  </a:lnTo>
                  <a:lnTo>
                    <a:pt x="148" y="234"/>
                  </a:lnTo>
                  <a:lnTo>
                    <a:pt x="166" y="246"/>
                  </a:lnTo>
                  <a:lnTo>
                    <a:pt x="172" y="252"/>
                  </a:lnTo>
                  <a:lnTo>
                    <a:pt x="178" y="254"/>
                  </a:lnTo>
                  <a:lnTo>
                    <a:pt x="182" y="254"/>
                  </a:lnTo>
                  <a:lnTo>
                    <a:pt x="186" y="266"/>
                  </a:lnTo>
                  <a:lnTo>
                    <a:pt x="194" y="270"/>
                  </a:lnTo>
                  <a:lnTo>
                    <a:pt x="200" y="266"/>
                  </a:lnTo>
                  <a:lnTo>
                    <a:pt x="204" y="262"/>
                  </a:lnTo>
                  <a:lnTo>
                    <a:pt x="208" y="262"/>
                  </a:lnTo>
                  <a:lnTo>
                    <a:pt x="214" y="264"/>
                  </a:lnTo>
                  <a:lnTo>
                    <a:pt x="218" y="266"/>
                  </a:lnTo>
                  <a:lnTo>
                    <a:pt x="224" y="270"/>
                  </a:lnTo>
                  <a:lnTo>
                    <a:pt x="230" y="278"/>
                  </a:lnTo>
                  <a:lnTo>
                    <a:pt x="236" y="286"/>
                  </a:lnTo>
                  <a:lnTo>
                    <a:pt x="238" y="286"/>
                  </a:lnTo>
                  <a:lnTo>
                    <a:pt x="242" y="284"/>
                  </a:lnTo>
                  <a:lnTo>
                    <a:pt x="248" y="284"/>
                  </a:lnTo>
                  <a:lnTo>
                    <a:pt x="264" y="288"/>
                  </a:lnTo>
                  <a:lnTo>
                    <a:pt x="284" y="292"/>
                  </a:lnTo>
                  <a:lnTo>
                    <a:pt x="304" y="286"/>
                  </a:lnTo>
                  <a:lnTo>
                    <a:pt x="312" y="282"/>
                  </a:lnTo>
                  <a:lnTo>
                    <a:pt x="318" y="278"/>
                  </a:lnTo>
                  <a:lnTo>
                    <a:pt x="312" y="272"/>
                  </a:lnTo>
                  <a:lnTo>
                    <a:pt x="312" y="268"/>
                  </a:lnTo>
                  <a:lnTo>
                    <a:pt x="316" y="262"/>
                  </a:lnTo>
                  <a:lnTo>
                    <a:pt x="322" y="256"/>
                  </a:lnTo>
                  <a:lnTo>
                    <a:pt x="324" y="248"/>
                  </a:lnTo>
                  <a:lnTo>
                    <a:pt x="324" y="238"/>
                  </a:lnTo>
                  <a:lnTo>
                    <a:pt x="324" y="232"/>
                  </a:lnTo>
                  <a:lnTo>
                    <a:pt x="326" y="230"/>
                  </a:lnTo>
                  <a:lnTo>
                    <a:pt x="330" y="226"/>
                  </a:lnTo>
                  <a:lnTo>
                    <a:pt x="340" y="222"/>
                  </a:lnTo>
                  <a:lnTo>
                    <a:pt x="348" y="222"/>
                  </a:lnTo>
                  <a:lnTo>
                    <a:pt x="356" y="226"/>
                  </a:lnTo>
                  <a:lnTo>
                    <a:pt x="366" y="230"/>
                  </a:lnTo>
                  <a:lnTo>
                    <a:pt x="378" y="238"/>
                  </a:lnTo>
                  <a:lnTo>
                    <a:pt x="372" y="222"/>
                  </a:lnTo>
                  <a:lnTo>
                    <a:pt x="364" y="210"/>
                  </a:lnTo>
                  <a:lnTo>
                    <a:pt x="362" y="196"/>
                  </a:lnTo>
                  <a:lnTo>
                    <a:pt x="348" y="194"/>
                  </a:lnTo>
                  <a:lnTo>
                    <a:pt x="312" y="172"/>
                  </a:lnTo>
                  <a:lnTo>
                    <a:pt x="294" y="170"/>
                  </a:lnTo>
                  <a:lnTo>
                    <a:pt x="294" y="166"/>
                  </a:lnTo>
                  <a:lnTo>
                    <a:pt x="292" y="146"/>
                  </a:lnTo>
                  <a:lnTo>
                    <a:pt x="276" y="106"/>
                  </a:lnTo>
                  <a:lnTo>
                    <a:pt x="270" y="94"/>
                  </a:lnTo>
                  <a:lnTo>
                    <a:pt x="264" y="86"/>
                  </a:lnTo>
                  <a:close/>
                </a:path>
              </a:pathLst>
            </a:custGeom>
            <a:grpFill/>
            <a:ln w="12700">
              <a:noFill/>
              <a:prstDash val="solid"/>
              <a:round/>
              <a:headEnd/>
              <a:tailEnd/>
            </a:ln>
            <a:extLst/>
          </p:spPr>
          <p:txBody>
            <a:bodyPr/>
            <a:lstStyle/>
            <a:p>
              <a:endParaRPr lang="zh-CN" altLang="en-US">
                <a:solidFill>
                  <a:schemeClr val="accent1"/>
                </a:solidFill>
              </a:endParaRPr>
            </a:p>
          </p:txBody>
        </p:sp>
        <p:sp>
          <p:nvSpPr>
            <p:cNvPr id="49" name="河北"/>
            <p:cNvSpPr>
              <a:spLocks/>
            </p:cNvSpPr>
            <p:nvPr/>
          </p:nvSpPr>
          <p:spPr bwMode="auto">
            <a:xfrm>
              <a:off x="5427741" y="2761832"/>
              <a:ext cx="630169" cy="898707"/>
            </a:xfrm>
            <a:custGeom>
              <a:avLst/>
              <a:gdLst>
                <a:gd name="T0" fmla="*/ 2147483646 w 352"/>
                <a:gd name="T1" fmla="*/ 2147483646 h 502"/>
                <a:gd name="T2" fmla="*/ 2147483646 w 352"/>
                <a:gd name="T3" fmla="*/ 2147483646 h 502"/>
                <a:gd name="T4" fmla="*/ 2147483646 w 352"/>
                <a:gd name="T5" fmla="*/ 2147483646 h 502"/>
                <a:gd name="T6" fmla="*/ 2147483646 w 352"/>
                <a:gd name="T7" fmla="*/ 2147483646 h 502"/>
                <a:gd name="T8" fmla="*/ 2147483646 w 352"/>
                <a:gd name="T9" fmla="*/ 2147483646 h 502"/>
                <a:gd name="T10" fmla="*/ 2147483646 w 352"/>
                <a:gd name="T11" fmla="*/ 2147483646 h 502"/>
                <a:gd name="T12" fmla="*/ 2147483646 w 352"/>
                <a:gd name="T13" fmla="*/ 2147483646 h 502"/>
                <a:gd name="T14" fmla="*/ 2147483646 w 352"/>
                <a:gd name="T15" fmla="*/ 2147483646 h 502"/>
                <a:gd name="T16" fmla="*/ 2147483646 w 352"/>
                <a:gd name="T17" fmla="*/ 2147483646 h 502"/>
                <a:gd name="T18" fmla="*/ 2147483646 w 352"/>
                <a:gd name="T19" fmla="*/ 2147483646 h 502"/>
                <a:gd name="T20" fmla="*/ 2147483646 w 352"/>
                <a:gd name="T21" fmla="*/ 2147483646 h 502"/>
                <a:gd name="T22" fmla="*/ 2147483646 w 352"/>
                <a:gd name="T23" fmla="*/ 2147483646 h 502"/>
                <a:gd name="T24" fmla="*/ 2147483646 w 352"/>
                <a:gd name="T25" fmla="*/ 2147483646 h 502"/>
                <a:gd name="T26" fmla="*/ 2147483646 w 352"/>
                <a:gd name="T27" fmla="*/ 2147483646 h 502"/>
                <a:gd name="T28" fmla="*/ 2147483646 w 352"/>
                <a:gd name="T29" fmla="*/ 2147483646 h 502"/>
                <a:gd name="T30" fmla="*/ 2147483646 w 352"/>
                <a:gd name="T31" fmla="*/ 2147483646 h 502"/>
                <a:gd name="T32" fmla="*/ 2147483646 w 352"/>
                <a:gd name="T33" fmla="*/ 2147483646 h 502"/>
                <a:gd name="T34" fmla="*/ 2147483646 w 352"/>
                <a:gd name="T35" fmla="*/ 2147483646 h 502"/>
                <a:gd name="T36" fmla="*/ 2147483646 w 352"/>
                <a:gd name="T37" fmla="*/ 2147483646 h 502"/>
                <a:gd name="T38" fmla="*/ 2147483646 w 352"/>
                <a:gd name="T39" fmla="*/ 2147483646 h 502"/>
                <a:gd name="T40" fmla="*/ 2147483646 w 352"/>
                <a:gd name="T41" fmla="*/ 2147483646 h 502"/>
                <a:gd name="T42" fmla="*/ 2147483646 w 352"/>
                <a:gd name="T43" fmla="*/ 2147483646 h 502"/>
                <a:gd name="T44" fmla="*/ 2147483646 w 352"/>
                <a:gd name="T45" fmla="*/ 2147483646 h 502"/>
                <a:gd name="T46" fmla="*/ 2147483646 w 352"/>
                <a:gd name="T47" fmla="*/ 2147483646 h 502"/>
                <a:gd name="T48" fmla="*/ 2147483646 w 352"/>
                <a:gd name="T49" fmla="*/ 2147483646 h 502"/>
                <a:gd name="T50" fmla="*/ 2147483646 w 352"/>
                <a:gd name="T51" fmla="*/ 2147483646 h 502"/>
                <a:gd name="T52" fmla="*/ 2147483646 w 352"/>
                <a:gd name="T53" fmla="*/ 2147483646 h 502"/>
                <a:gd name="T54" fmla="*/ 2147483646 w 352"/>
                <a:gd name="T55" fmla="*/ 2147483646 h 502"/>
                <a:gd name="T56" fmla="*/ 2147483646 w 352"/>
                <a:gd name="T57" fmla="*/ 2147483646 h 502"/>
                <a:gd name="T58" fmla="*/ 2147483646 w 352"/>
                <a:gd name="T59" fmla="*/ 2147483646 h 502"/>
                <a:gd name="T60" fmla="*/ 2147483646 w 352"/>
                <a:gd name="T61" fmla="*/ 2147483646 h 502"/>
                <a:gd name="T62" fmla="*/ 2147483646 w 352"/>
                <a:gd name="T63" fmla="*/ 2147483646 h 502"/>
                <a:gd name="T64" fmla="*/ 2147483646 w 352"/>
                <a:gd name="T65" fmla="*/ 2147483646 h 502"/>
                <a:gd name="T66" fmla="*/ 2147483646 w 352"/>
                <a:gd name="T67" fmla="*/ 2147483646 h 502"/>
                <a:gd name="T68" fmla="*/ 2147483646 w 352"/>
                <a:gd name="T69" fmla="*/ 2147483646 h 502"/>
                <a:gd name="T70" fmla="*/ 2147483646 w 352"/>
                <a:gd name="T71" fmla="*/ 2147483646 h 502"/>
                <a:gd name="T72" fmla="*/ 2147483646 w 352"/>
                <a:gd name="T73" fmla="*/ 2147483646 h 502"/>
                <a:gd name="T74" fmla="*/ 2147483646 w 352"/>
                <a:gd name="T75" fmla="*/ 2147483646 h 502"/>
                <a:gd name="T76" fmla="*/ 2147483646 w 352"/>
                <a:gd name="T77" fmla="*/ 2147483646 h 502"/>
                <a:gd name="T78" fmla="*/ 2147483646 w 352"/>
                <a:gd name="T79" fmla="*/ 2147483646 h 502"/>
                <a:gd name="T80" fmla="*/ 2147483646 w 352"/>
                <a:gd name="T81" fmla="*/ 2147483646 h 502"/>
                <a:gd name="T82" fmla="*/ 2147483646 w 352"/>
                <a:gd name="T83" fmla="*/ 2147483646 h 502"/>
                <a:gd name="T84" fmla="*/ 2147483646 w 352"/>
                <a:gd name="T85" fmla="*/ 2147483646 h 502"/>
                <a:gd name="T86" fmla="*/ 2147483646 w 352"/>
                <a:gd name="T87" fmla="*/ 2147483646 h 502"/>
                <a:gd name="T88" fmla="*/ 2147483646 w 352"/>
                <a:gd name="T89" fmla="*/ 2147483646 h 502"/>
                <a:gd name="T90" fmla="*/ 2147483646 w 352"/>
                <a:gd name="T91" fmla="*/ 2147483646 h 502"/>
                <a:gd name="T92" fmla="*/ 2147483646 w 352"/>
                <a:gd name="T93" fmla="*/ 2147483646 h 502"/>
                <a:gd name="T94" fmla="*/ 2147483646 w 352"/>
                <a:gd name="T95" fmla="*/ 2147483646 h 502"/>
                <a:gd name="T96" fmla="*/ 2147483646 w 352"/>
                <a:gd name="T97" fmla="*/ 2147483646 h 502"/>
                <a:gd name="T98" fmla="*/ 2147483646 w 352"/>
                <a:gd name="T99" fmla="*/ 2147483646 h 502"/>
                <a:gd name="T100" fmla="*/ 2147483646 w 352"/>
                <a:gd name="T101" fmla="*/ 2147483646 h 502"/>
                <a:gd name="T102" fmla="*/ 2147483646 w 352"/>
                <a:gd name="T103" fmla="*/ 2147483646 h 502"/>
                <a:gd name="T104" fmla="*/ 2147483646 w 352"/>
                <a:gd name="T105" fmla="*/ 2147483646 h 502"/>
                <a:gd name="T106" fmla="*/ 2147483646 w 352"/>
                <a:gd name="T107" fmla="*/ 2147483646 h 502"/>
                <a:gd name="T108" fmla="*/ 2147483646 w 352"/>
                <a:gd name="T109" fmla="*/ 2147483646 h 50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52" h="502">
                  <a:moveTo>
                    <a:pt x="324" y="152"/>
                  </a:move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46" y="88"/>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46" y="64"/>
                  </a:lnTo>
                  <a:lnTo>
                    <a:pt x="146" y="66"/>
                  </a:lnTo>
                  <a:lnTo>
                    <a:pt x="144" y="66"/>
                  </a:lnTo>
                  <a:lnTo>
                    <a:pt x="142" y="66"/>
                  </a:lnTo>
                  <a:lnTo>
                    <a:pt x="130" y="68"/>
                  </a:lnTo>
                  <a:lnTo>
                    <a:pt x="118" y="76"/>
                  </a:lnTo>
                  <a:lnTo>
                    <a:pt x="118" y="78"/>
                  </a:lnTo>
                  <a:lnTo>
                    <a:pt x="116" y="78"/>
                  </a:lnTo>
                  <a:lnTo>
                    <a:pt x="114" y="78"/>
                  </a:lnTo>
                  <a:lnTo>
                    <a:pt x="92" y="70"/>
                  </a:lnTo>
                  <a:lnTo>
                    <a:pt x="90" y="78"/>
                  </a:lnTo>
                  <a:lnTo>
                    <a:pt x="90" y="80"/>
                  </a:lnTo>
                  <a:lnTo>
                    <a:pt x="80" y="96"/>
                  </a:lnTo>
                  <a:lnTo>
                    <a:pt x="76" y="100"/>
                  </a:lnTo>
                  <a:lnTo>
                    <a:pt x="74" y="100"/>
                  </a:lnTo>
                  <a:lnTo>
                    <a:pt x="64" y="100"/>
                  </a:lnTo>
                  <a:lnTo>
                    <a:pt x="50" y="94"/>
                  </a:lnTo>
                  <a:lnTo>
                    <a:pt x="48" y="92"/>
                  </a:lnTo>
                  <a:lnTo>
                    <a:pt x="48" y="90"/>
                  </a:lnTo>
                  <a:lnTo>
                    <a:pt x="46" y="72"/>
                  </a:lnTo>
                  <a:lnTo>
                    <a:pt x="42" y="56"/>
                  </a:lnTo>
                  <a:lnTo>
                    <a:pt x="38" y="52"/>
                  </a:lnTo>
                  <a:lnTo>
                    <a:pt x="34" y="64"/>
                  </a:lnTo>
                  <a:lnTo>
                    <a:pt x="24" y="76"/>
                  </a:lnTo>
                  <a:lnTo>
                    <a:pt x="16" y="96"/>
                  </a:lnTo>
                  <a:lnTo>
                    <a:pt x="14" y="96"/>
                  </a:lnTo>
                  <a:lnTo>
                    <a:pt x="8" y="108"/>
                  </a:lnTo>
                  <a:lnTo>
                    <a:pt x="6" y="114"/>
                  </a:lnTo>
                  <a:lnTo>
                    <a:pt x="0" y="122"/>
                  </a:lnTo>
                  <a:lnTo>
                    <a:pt x="6" y="140"/>
                  </a:lnTo>
                  <a:lnTo>
                    <a:pt x="30" y="168"/>
                  </a:lnTo>
                  <a:lnTo>
                    <a:pt x="38" y="184"/>
                  </a:lnTo>
                  <a:lnTo>
                    <a:pt x="38" y="186"/>
                  </a:lnTo>
                  <a:lnTo>
                    <a:pt x="36" y="188"/>
                  </a:lnTo>
                  <a:lnTo>
                    <a:pt x="30" y="196"/>
                  </a:lnTo>
                  <a:lnTo>
                    <a:pt x="28" y="196"/>
                  </a:lnTo>
                  <a:lnTo>
                    <a:pt x="12" y="200"/>
                  </a:lnTo>
                  <a:lnTo>
                    <a:pt x="14" y="212"/>
                  </a:lnTo>
                  <a:lnTo>
                    <a:pt x="26" y="220"/>
                  </a:lnTo>
                  <a:lnTo>
                    <a:pt x="42" y="224"/>
                  </a:lnTo>
                  <a:lnTo>
                    <a:pt x="48" y="240"/>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80"/>
                  </a:lnTo>
                  <a:lnTo>
                    <a:pt x="34" y="408"/>
                  </a:lnTo>
                  <a:lnTo>
                    <a:pt x="32" y="416"/>
                  </a:lnTo>
                  <a:lnTo>
                    <a:pt x="24" y="434"/>
                  </a:lnTo>
                  <a:lnTo>
                    <a:pt x="20" y="448"/>
                  </a:lnTo>
                  <a:lnTo>
                    <a:pt x="20" y="450"/>
                  </a:lnTo>
                  <a:lnTo>
                    <a:pt x="14" y="456"/>
                  </a:lnTo>
                  <a:lnTo>
                    <a:pt x="12" y="462"/>
                  </a:lnTo>
                  <a:lnTo>
                    <a:pt x="12" y="464"/>
                  </a:lnTo>
                  <a:lnTo>
                    <a:pt x="12" y="466"/>
                  </a:lnTo>
                  <a:lnTo>
                    <a:pt x="14" y="468"/>
                  </a:lnTo>
                  <a:lnTo>
                    <a:pt x="22" y="476"/>
                  </a:lnTo>
                  <a:lnTo>
                    <a:pt x="26" y="482"/>
                  </a:lnTo>
                  <a:lnTo>
                    <a:pt x="28" y="484"/>
                  </a:lnTo>
                  <a:lnTo>
                    <a:pt x="28" y="488"/>
                  </a:lnTo>
                  <a:lnTo>
                    <a:pt x="30" y="492"/>
                  </a:lnTo>
                  <a:lnTo>
                    <a:pt x="36" y="496"/>
                  </a:lnTo>
                  <a:lnTo>
                    <a:pt x="66" y="502"/>
                  </a:lnTo>
                  <a:lnTo>
                    <a:pt x="80" y="500"/>
                  </a:lnTo>
                  <a:lnTo>
                    <a:pt x="94" y="496"/>
                  </a:lnTo>
                  <a:lnTo>
                    <a:pt x="108" y="492"/>
                  </a:lnTo>
                  <a:lnTo>
                    <a:pt x="122" y="492"/>
                  </a:lnTo>
                  <a:lnTo>
                    <a:pt x="122" y="486"/>
                  </a:lnTo>
                  <a:lnTo>
                    <a:pt x="114" y="464"/>
                  </a:lnTo>
                  <a:lnTo>
                    <a:pt x="112" y="464"/>
                  </a:lnTo>
                  <a:lnTo>
                    <a:pt x="114" y="464"/>
                  </a:lnTo>
                  <a:lnTo>
                    <a:pt x="158" y="400"/>
                  </a:lnTo>
                  <a:lnTo>
                    <a:pt x="208" y="352"/>
                  </a:lnTo>
                  <a:lnTo>
                    <a:pt x="224" y="348"/>
                  </a:lnTo>
                  <a:lnTo>
                    <a:pt x="232" y="338"/>
                  </a:lnTo>
                  <a:lnTo>
                    <a:pt x="240" y="332"/>
                  </a:lnTo>
                  <a:lnTo>
                    <a:pt x="250" y="328"/>
                  </a:lnTo>
                  <a:lnTo>
                    <a:pt x="246" y="324"/>
                  </a:lnTo>
                  <a:lnTo>
                    <a:pt x="234" y="312"/>
                  </a:lnTo>
                  <a:lnTo>
                    <a:pt x="226" y="302"/>
                  </a:lnTo>
                  <a:lnTo>
                    <a:pt x="226" y="300"/>
                  </a:lnTo>
                  <a:lnTo>
                    <a:pt x="230" y="294"/>
                  </a:lnTo>
                  <a:lnTo>
                    <a:pt x="218" y="296"/>
                  </a:lnTo>
                  <a:lnTo>
                    <a:pt x="196" y="292"/>
                  </a:lnTo>
                  <a:lnTo>
                    <a:pt x="186" y="284"/>
                  </a:lnTo>
                  <a:lnTo>
                    <a:pt x="182" y="280"/>
                  </a:lnTo>
                  <a:lnTo>
                    <a:pt x="180" y="276"/>
                  </a:lnTo>
                  <a:lnTo>
                    <a:pt x="176" y="256"/>
                  </a:lnTo>
                  <a:lnTo>
                    <a:pt x="174" y="238"/>
                  </a:lnTo>
                  <a:lnTo>
                    <a:pt x="170" y="242"/>
                  </a:lnTo>
                  <a:lnTo>
                    <a:pt x="164" y="244"/>
                  </a:lnTo>
                  <a:lnTo>
                    <a:pt x="146" y="240"/>
                  </a:lnTo>
                  <a:lnTo>
                    <a:pt x="136" y="232"/>
                  </a:lnTo>
                  <a:lnTo>
                    <a:pt x="122" y="228"/>
                  </a:lnTo>
                  <a:lnTo>
                    <a:pt x="116" y="228"/>
                  </a:lnTo>
                  <a:lnTo>
                    <a:pt x="110" y="226"/>
                  </a:lnTo>
                  <a:lnTo>
                    <a:pt x="104" y="224"/>
                  </a:lnTo>
                  <a:lnTo>
                    <a:pt x="98" y="218"/>
                  </a:lnTo>
                  <a:lnTo>
                    <a:pt x="96" y="214"/>
                  </a:lnTo>
                  <a:lnTo>
                    <a:pt x="96" y="210"/>
                  </a:lnTo>
                  <a:lnTo>
                    <a:pt x="96" y="206"/>
                  </a:lnTo>
                  <a:lnTo>
                    <a:pt x="98" y="202"/>
                  </a:lnTo>
                  <a:lnTo>
                    <a:pt x="102" y="200"/>
                  </a:lnTo>
                  <a:lnTo>
                    <a:pt x="110" y="192"/>
                  </a:lnTo>
                  <a:lnTo>
                    <a:pt x="118" y="180"/>
                  </a:lnTo>
                  <a:lnTo>
                    <a:pt x="116" y="176"/>
                  </a:lnTo>
                  <a:lnTo>
                    <a:pt x="114" y="170"/>
                  </a:lnTo>
                  <a:lnTo>
                    <a:pt x="112" y="164"/>
                  </a:lnTo>
                  <a:lnTo>
                    <a:pt x="114" y="160"/>
                  </a:lnTo>
                  <a:lnTo>
                    <a:pt x="114" y="158"/>
                  </a:lnTo>
                  <a:lnTo>
                    <a:pt x="116" y="156"/>
                  </a:lnTo>
                  <a:lnTo>
                    <a:pt x="120" y="152"/>
                  </a:lnTo>
                  <a:lnTo>
                    <a:pt x="134" y="148"/>
                  </a:lnTo>
                  <a:lnTo>
                    <a:pt x="136" y="142"/>
                  </a:lnTo>
                  <a:lnTo>
                    <a:pt x="138" y="140"/>
                  </a:lnTo>
                  <a:lnTo>
                    <a:pt x="150" y="140"/>
                  </a:lnTo>
                  <a:lnTo>
                    <a:pt x="148" y="140"/>
                  </a:lnTo>
                  <a:lnTo>
                    <a:pt x="142" y="136"/>
                  </a:lnTo>
                  <a:lnTo>
                    <a:pt x="140" y="132"/>
                  </a:lnTo>
                  <a:lnTo>
                    <a:pt x="140" y="128"/>
                  </a:lnTo>
                  <a:lnTo>
                    <a:pt x="142" y="122"/>
                  </a:lnTo>
                  <a:lnTo>
                    <a:pt x="148" y="118"/>
                  </a:lnTo>
                  <a:lnTo>
                    <a:pt x="154" y="116"/>
                  </a:lnTo>
                  <a:lnTo>
                    <a:pt x="160" y="116"/>
                  </a:lnTo>
                  <a:lnTo>
                    <a:pt x="166" y="118"/>
                  </a:lnTo>
                  <a:lnTo>
                    <a:pt x="172" y="120"/>
                  </a:lnTo>
                  <a:lnTo>
                    <a:pt x="190" y="134"/>
                  </a:lnTo>
                  <a:lnTo>
                    <a:pt x="208" y="134"/>
                  </a:lnTo>
                  <a:lnTo>
                    <a:pt x="214" y="138"/>
                  </a:lnTo>
                  <a:lnTo>
                    <a:pt x="214" y="144"/>
                  </a:lnTo>
                  <a:lnTo>
                    <a:pt x="214" y="150"/>
                  </a:lnTo>
                  <a:lnTo>
                    <a:pt x="210" y="152"/>
                  </a:lnTo>
                  <a:lnTo>
                    <a:pt x="206" y="152"/>
                  </a:lnTo>
                  <a:lnTo>
                    <a:pt x="204" y="154"/>
                  </a:lnTo>
                  <a:lnTo>
                    <a:pt x="202" y="160"/>
                  </a:lnTo>
                  <a:lnTo>
                    <a:pt x="210" y="180"/>
                  </a:lnTo>
                  <a:lnTo>
                    <a:pt x="218" y="170"/>
                  </a:lnTo>
                  <a:lnTo>
                    <a:pt x="226" y="168"/>
                  </a:lnTo>
                  <a:lnTo>
                    <a:pt x="230" y="168"/>
                  </a:lnTo>
                  <a:lnTo>
                    <a:pt x="234" y="172"/>
                  </a:lnTo>
                  <a:lnTo>
                    <a:pt x="236" y="180"/>
                  </a:lnTo>
                  <a:lnTo>
                    <a:pt x="240" y="190"/>
                  </a:lnTo>
                  <a:lnTo>
                    <a:pt x="242" y="202"/>
                  </a:lnTo>
                  <a:lnTo>
                    <a:pt x="246" y="210"/>
                  </a:lnTo>
                  <a:lnTo>
                    <a:pt x="252" y="220"/>
                  </a:lnTo>
                  <a:lnTo>
                    <a:pt x="264" y="236"/>
                  </a:lnTo>
                  <a:lnTo>
                    <a:pt x="268" y="248"/>
                  </a:lnTo>
                  <a:lnTo>
                    <a:pt x="300" y="244"/>
                  </a:lnTo>
                  <a:lnTo>
                    <a:pt x="314" y="236"/>
                  </a:lnTo>
                  <a:lnTo>
                    <a:pt x="326" y="220"/>
                  </a:lnTo>
                  <a:lnTo>
                    <a:pt x="332" y="204"/>
                  </a:lnTo>
                  <a:lnTo>
                    <a:pt x="336" y="188"/>
                  </a:lnTo>
                  <a:lnTo>
                    <a:pt x="336" y="186"/>
                  </a:lnTo>
                  <a:lnTo>
                    <a:pt x="336" y="184"/>
                  </a:lnTo>
                  <a:lnTo>
                    <a:pt x="338" y="184"/>
                  </a:lnTo>
                  <a:lnTo>
                    <a:pt x="350" y="176"/>
                  </a:lnTo>
                  <a:lnTo>
                    <a:pt x="352" y="176"/>
                  </a:lnTo>
                  <a:lnTo>
                    <a:pt x="350" y="174"/>
                  </a:lnTo>
                  <a:lnTo>
                    <a:pt x="330" y="168"/>
                  </a:lnTo>
                  <a:lnTo>
                    <a:pt x="326" y="156"/>
                  </a:lnTo>
                  <a:lnTo>
                    <a:pt x="324" y="152"/>
                  </a:lnTo>
                  <a:close/>
                </a:path>
              </a:pathLst>
            </a:custGeom>
            <a:grpFill/>
            <a:ln w="12700">
              <a:noFill/>
              <a:prstDash val="solid"/>
              <a:round/>
              <a:headEnd/>
              <a:tailEnd/>
            </a:ln>
            <a:extLst/>
          </p:spPr>
          <p:txBody>
            <a:bodyPr/>
            <a:lstStyle/>
            <a:p>
              <a:endParaRPr lang="zh-CN" altLang="en-US">
                <a:solidFill>
                  <a:schemeClr val="accent1"/>
                </a:solidFill>
              </a:endParaRPr>
            </a:p>
          </p:txBody>
        </p:sp>
        <p:sp>
          <p:nvSpPr>
            <p:cNvPr id="50" name="河南"/>
            <p:cNvSpPr>
              <a:spLocks/>
            </p:cNvSpPr>
            <p:nvPr/>
          </p:nvSpPr>
          <p:spPr bwMode="auto">
            <a:xfrm>
              <a:off x="5141300" y="3624734"/>
              <a:ext cx="662394" cy="655233"/>
            </a:xfrm>
            <a:custGeom>
              <a:avLst/>
              <a:gdLst>
                <a:gd name="T0" fmla="*/ 2147483646 w 370"/>
                <a:gd name="T1" fmla="*/ 2147483646 h 366"/>
                <a:gd name="T2" fmla="*/ 0 w 370"/>
                <a:gd name="T3" fmla="*/ 2147483646 h 366"/>
                <a:gd name="T4" fmla="*/ 2147483646 w 370"/>
                <a:gd name="T5" fmla="*/ 2147483646 h 366"/>
                <a:gd name="T6" fmla="*/ 2147483646 w 370"/>
                <a:gd name="T7" fmla="*/ 2147483646 h 366"/>
                <a:gd name="T8" fmla="*/ 2147483646 w 370"/>
                <a:gd name="T9" fmla="*/ 2147483646 h 366"/>
                <a:gd name="T10" fmla="*/ 2147483646 w 370"/>
                <a:gd name="T11" fmla="*/ 2147483646 h 366"/>
                <a:gd name="T12" fmla="*/ 2147483646 w 370"/>
                <a:gd name="T13" fmla="*/ 2147483646 h 366"/>
                <a:gd name="T14" fmla="*/ 2147483646 w 370"/>
                <a:gd name="T15" fmla="*/ 2147483646 h 366"/>
                <a:gd name="T16" fmla="*/ 2147483646 w 370"/>
                <a:gd name="T17" fmla="*/ 2147483646 h 366"/>
                <a:gd name="T18" fmla="*/ 2147483646 w 370"/>
                <a:gd name="T19" fmla="*/ 2147483646 h 366"/>
                <a:gd name="T20" fmla="*/ 2147483646 w 370"/>
                <a:gd name="T21" fmla="*/ 2147483646 h 366"/>
                <a:gd name="T22" fmla="*/ 2147483646 w 370"/>
                <a:gd name="T23" fmla="*/ 2147483646 h 366"/>
                <a:gd name="T24" fmla="*/ 2147483646 w 370"/>
                <a:gd name="T25" fmla="*/ 2147483646 h 366"/>
                <a:gd name="T26" fmla="*/ 2147483646 w 370"/>
                <a:gd name="T27" fmla="*/ 2147483646 h 366"/>
                <a:gd name="T28" fmla="*/ 2147483646 w 370"/>
                <a:gd name="T29" fmla="*/ 2147483646 h 366"/>
                <a:gd name="T30" fmla="*/ 2147483646 w 370"/>
                <a:gd name="T31" fmla="*/ 2147483646 h 366"/>
                <a:gd name="T32" fmla="*/ 2147483646 w 370"/>
                <a:gd name="T33" fmla="*/ 2147483646 h 366"/>
                <a:gd name="T34" fmla="*/ 2147483646 w 370"/>
                <a:gd name="T35" fmla="*/ 2147483646 h 366"/>
                <a:gd name="T36" fmla="*/ 2147483646 w 370"/>
                <a:gd name="T37" fmla="*/ 2147483646 h 366"/>
                <a:gd name="T38" fmla="*/ 2147483646 w 370"/>
                <a:gd name="T39" fmla="*/ 2147483646 h 366"/>
                <a:gd name="T40" fmla="*/ 2147483646 w 370"/>
                <a:gd name="T41" fmla="*/ 2147483646 h 366"/>
                <a:gd name="T42" fmla="*/ 2147483646 w 370"/>
                <a:gd name="T43" fmla="*/ 2147483646 h 366"/>
                <a:gd name="T44" fmla="*/ 2147483646 w 370"/>
                <a:gd name="T45" fmla="*/ 2147483646 h 366"/>
                <a:gd name="T46" fmla="*/ 2147483646 w 370"/>
                <a:gd name="T47" fmla="*/ 2147483646 h 366"/>
                <a:gd name="T48" fmla="*/ 2147483646 w 370"/>
                <a:gd name="T49" fmla="*/ 2147483646 h 366"/>
                <a:gd name="T50" fmla="*/ 2147483646 w 370"/>
                <a:gd name="T51" fmla="*/ 2147483646 h 366"/>
                <a:gd name="T52" fmla="*/ 2147483646 w 370"/>
                <a:gd name="T53" fmla="*/ 2147483646 h 366"/>
                <a:gd name="T54" fmla="*/ 2147483646 w 370"/>
                <a:gd name="T55" fmla="*/ 2147483646 h 366"/>
                <a:gd name="T56" fmla="*/ 2147483646 w 370"/>
                <a:gd name="T57" fmla="*/ 2147483646 h 366"/>
                <a:gd name="T58" fmla="*/ 2147483646 w 370"/>
                <a:gd name="T59" fmla="*/ 2147483646 h 366"/>
                <a:gd name="T60" fmla="*/ 2147483646 w 370"/>
                <a:gd name="T61" fmla="*/ 2147483646 h 366"/>
                <a:gd name="T62" fmla="*/ 2147483646 w 370"/>
                <a:gd name="T63" fmla="*/ 2147483646 h 366"/>
                <a:gd name="T64" fmla="*/ 2147483646 w 370"/>
                <a:gd name="T65" fmla="*/ 2147483646 h 366"/>
                <a:gd name="T66" fmla="*/ 2147483646 w 370"/>
                <a:gd name="T67" fmla="*/ 2147483646 h 366"/>
                <a:gd name="T68" fmla="*/ 2147483646 w 370"/>
                <a:gd name="T69" fmla="*/ 2147483646 h 366"/>
                <a:gd name="T70" fmla="*/ 2147483646 w 370"/>
                <a:gd name="T71" fmla="*/ 2147483646 h 366"/>
                <a:gd name="T72" fmla="*/ 2147483646 w 370"/>
                <a:gd name="T73" fmla="*/ 2147483646 h 366"/>
                <a:gd name="T74" fmla="*/ 2147483646 w 370"/>
                <a:gd name="T75" fmla="*/ 2147483646 h 366"/>
                <a:gd name="T76" fmla="*/ 2147483646 w 370"/>
                <a:gd name="T77" fmla="*/ 2147483646 h 366"/>
                <a:gd name="T78" fmla="*/ 2147483646 w 370"/>
                <a:gd name="T79" fmla="*/ 2147483646 h 366"/>
                <a:gd name="T80" fmla="*/ 2147483646 w 370"/>
                <a:gd name="T81" fmla="*/ 2147483646 h 366"/>
                <a:gd name="T82" fmla="*/ 2147483646 w 370"/>
                <a:gd name="T83" fmla="*/ 2147483646 h 366"/>
                <a:gd name="T84" fmla="*/ 2147483646 w 370"/>
                <a:gd name="T85" fmla="*/ 2147483646 h 366"/>
                <a:gd name="T86" fmla="*/ 2147483646 w 370"/>
                <a:gd name="T87" fmla="*/ 2147483646 h 366"/>
                <a:gd name="T88" fmla="*/ 2147483646 w 370"/>
                <a:gd name="T89" fmla="*/ 2147483646 h 366"/>
                <a:gd name="T90" fmla="*/ 2147483646 w 370"/>
                <a:gd name="T91" fmla="*/ 2147483646 h 366"/>
                <a:gd name="T92" fmla="*/ 2147483646 w 370"/>
                <a:gd name="T93" fmla="*/ 2147483646 h 366"/>
                <a:gd name="T94" fmla="*/ 2147483646 w 370"/>
                <a:gd name="T95" fmla="*/ 0 h 366"/>
                <a:gd name="T96" fmla="*/ 2147483646 w 370"/>
                <a:gd name="T97" fmla="*/ 2147483646 h 366"/>
                <a:gd name="T98" fmla="*/ 2147483646 w 370"/>
                <a:gd name="T99" fmla="*/ 2147483646 h 366"/>
                <a:gd name="T100" fmla="*/ 2147483646 w 370"/>
                <a:gd name="T101" fmla="*/ 2147483646 h 366"/>
                <a:gd name="T102" fmla="*/ 2147483646 w 370"/>
                <a:gd name="T103" fmla="*/ 2147483646 h 366"/>
                <a:gd name="T104" fmla="*/ 2147483646 w 370"/>
                <a:gd name="T105" fmla="*/ 2147483646 h 366"/>
                <a:gd name="T106" fmla="*/ 2147483646 w 370"/>
                <a:gd name="T107" fmla="*/ 2147483646 h 366"/>
                <a:gd name="T108" fmla="*/ 2147483646 w 370"/>
                <a:gd name="T109" fmla="*/ 2147483646 h 36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70" h="366">
                  <a:moveTo>
                    <a:pt x="82" y="120"/>
                  </a:moveTo>
                  <a:lnTo>
                    <a:pt x="80" y="120"/>
                  </a:lnTo>
                  <a:lnTo>
                    <a:pt x="20" y="146"/>
                  </a:lnTo>
                  <a:lnTo>
                    <a:pt x="2" y="162"/>
                  </a:lnTo>
                  <a:lnTo>
                    <a:pt x="0" y="182"/>
                  </a:lnTo>
                  <a:lnTo>
                    <a:pt x="2" y="196"/>
                  </a:lnTo>
                  <a:lnTo>
                    <a:pt x="4" y="206"/>
                  </a:lnTo>
                  <a:lnTo>
                    <a:pt x="10" y="210"/>
                  </a:lnTo>
                  <a:lnTo>
                    <a:pt x="28" y="222"/>
                  </a:lnTo>
                  <a:lnTo>
                    <a:pt x="30" y="222"/>
                  </a:lnTo>
                  <a:lnTo>
                    <a:pt x="34" y="252"/>
                  </a:lnTo>
                  <a:lnTo>
                    <a:pt x="54" y="276"/>
                  </a:lnTo>
                  <a:lnTo>
                    <a:pt x="60" y="282"/>
                  </a:lnTo>
                  <a:lnTo>
                    <a:pt x="66" y="286"/>
                  </a:lnTo>
                  <a:lnTo>
                    <a:pt x="82" y="290"/>
                  </a:lnTo>
                  <a:lnTo>
                    <a:pt x="86" y="290"/>
                  </a:lnTo>
                  <a:lnTo>
                    <a:pt x="92" y="296"/>
                  </a:lnTo>
                  <a:lnTo>
                    <a:pt x="104" y="300"/>
                  </a:lnTo>
                  <a:lnTo>
                    <a:pt x="152" y="302"/>
                  </a:lnTo>
                  <a:lnTo>
                    <a:pt x="194" y="304"/>
                  </a:lnTo>
                  <a:lnTo>
                    <a:pt x="204" y="306"/>
                  </a:lnTo>
                  <a:lnTo>
                    <a:pt x="210" y="310"/>
                  </a:lnTo>
                  <a:lnTo>
                    <a:pt x="214" y="312"/>
                  </a:lnTo>
                  <a:lnTo>
                    <a:pt x="214" y="318"/>
                  </a:lnTo>
                  <a:lnTo>
                    <a:pt x="214" y="332"/>
                  </a:lnTo>
                  <a:lnTo>
                    <a:pt x="214" y="342"/>
                  </a:lnTo>
                  <a:lnTo>
                    <a:pt x="216" y="346"/>
                  </a:lnTo>
                  <a:lnTo>
                    <a:pt x="234" y="342"/>
                  </a:lnTo>
                  <a:lnTo>
                    <a:pt x="242" y="340"/>
                  </a:lnTo>
                  <a:lnTo>
                    <a:pt x="250" y="338"/>
                  </a:lnTo>
                  <a:lnTo>
                    <a:pt x="256" y="340"/>
                  </a:lnTo>
                  <a:lnTo>
                    <a:pt x="258" y="342"/>
                  </a:lnTo>
                  <a:lnTo>
                    <a:pt x="266" y="350"/>
                  </a:lnTo>
                  <a:lnTo>
                    <a:pt x="278" y="362"/>
                  </a:lnTo>
                  <a:lnTo>
                    <a:pt x="280" y="364"/>
                  </a:lnTo>
                  <a:lnTo>
                    <a:pt x="282" y="366"/>
                  </a:lnTo>
                  <a:lnTo>
                    <a:pt x="290" y="360"/>
                  </a:lnTo>
                  <a:lnTo>
                    <a:pt x="298" y="350"/>
                  </a:lnTo>
                  <a:lnTo>
                    <a:pt x="300" y="348"/>
                  </a:lnTo>
                  <a:lnTo>
                    <a:pt x="314" y="358"/>
                  </a:lnTo>
                  <a:lnTo>
                    <a:pt x="324" y="350"/>
                  </a:lnTo>
                  <a:lnTo>
                    <a:pt x="326" y="342"/>
                  </a:lnTo>
                  <a:lnTo>
                    <a:pt x="330" y="338"/>
                  </a:lnTo>
                  <a:lnTo>
                    <a:pt x="334" y="334"/>
                  </a:lnTo>
                  <a:lnTo>
                    <a:pt x="342" y="332"/>
                  </a:lnTo>
                  <a:lnTo>
                    <a:pt x="346" y="330"/>
                  </a:lnTo>
                  <a:lnTo>
                    <a:pt x="344" y="328"/>
                  </a:lnTo>
                  <a:lnTo>
                    <a:pt x="342" y="326"/>
                  </a:lnTo>
                  <a:lnTo>
                    <a:pt x="344" y="306"/>
                  </a:lnTo>
                  <a:lnTo>
                    <a:pt x="338" y="300"/>
                  </a:lnTo>
                  <a:lnTo>
                    <a:pt x="334" y="296"/>
                  </a:lnTo>
                  <a:lnTo>
                    <a:pt x="328" y="294"/>
                  </a:lnTo>
                  <a:lnTo>
                    <a:pt x="320" y="294"/>
                  </a:lnTo>
                  <a:lnTo>
                    <a:pt x="310" y="296"/>
                  </a:lnTo>
                  <a:lnTo>
                    <a:pt x="306" y="296"/>
                  </a:lnTo>
                  <a:lnTo>
                    <a:pt x="302" y="294"/>
                  </a:lnTo>
                  <a:lnTo>
                    <a:pt x="302" y="290"/>
                  </a:lnTo>
                  <a:lnTo>
                    <a:pt x="302" y="286"/>
                  </a:lnTo>
                  <a:lnTo>
                    <a:pt x="292" y="272"/>
                  </a:lnTo>
                  <a:lnTo>
                    <a:pt x="282" y="262"/>
                  </a:lnTo>
                  <a:lnTo>
                    <a:pt x="278" y="256"/>
                  </a:lnTo>
                  <a:lnTo>
                    <a:pt x="274" y="250"/>
                  </a:lnTo>
                  <a:lnTo>
                    <a:pt x="272" y="244"/>
                  </a:lnTo>
                  <a:lnTo>
                    <a:pt x="274" y="238"/>
                  </a:lnTo>
                  <a:lnTo>
                    <a:pt x="274" y="236"/>
                  </a:lnTo>
                  <a:lnTo>
                    <a:pt x="298" y="240"/>
                  </a:lnTo>
                  <a:lnTo>
                    <a:pt x="296" y="226"/>
                  </a:lnTo>
                  <a:lnTo>
                    <a:pt x="296" y="216"/>
                  </a:lnTo>
                  <a:lnTo>
                    <a:pt x="298" y="212"/>
                  </a:lnTo>
                  <a:lnTo>
                    <a:pt x="300" y="210"/>
                  </a:lnTo>
                  <a:lnTo>
                    <a:pt x="304" y="206"/>
                  </a:lnTo>
                  <a:lnTo>
                    <a:pt x="310" y="204"/>
                  </a:lnTo>
                  <a:lnTo>
                    <a:pt x="318" y="200"/>
                  </a:lnTo>
                  <a:lnTo>
                    <a:pt x="318" y="196"/>
                  </a:lnTo>
                  <a:lnTo>
                    <a:pt x="312" y="178"/>
                  </a:lnTo>
                  <a:lnTo>
                    <a:pt x="312" y="170"/>
                  </a:lnTo>
                  <a:lnTo>
                    <a:pt x="312" y="166"/>
                  </a:lnTo>
                  <a:lnTo>
                    <a:pt x="318" y="162"/>
                  </a:lnTo>
                  <a:lnTo>
                    <a:pt x="324" y="162"/>
                  </a:lnTo>
                  <a:lnTo>
                    <a:pt x="338" y="166"/>
                  </a:lnTo>
                  <a:lnTo>
                    <a:pt x="340" y="166"/>
                  </a:lnTo>
                  <a:lnTo>
                    <a:pt x="340" y="168"/>
                  </a:lnTo>
                  <a:lnTo>
                    <a:pt x="356" y="186"/>
                  </a:lnTo>
                  <a:lnTo>
                    <a:pt x="370" y="162"/>
                  </a:lnTo>
                  <a:lnTo>
                    <a:pt x="356" y="140"/>
                  </a:lnTo>
                  <a:lnTo>
                    <a:pt x="348" y="128"/>
                  </a:lnTo>
                  <a:lnTo>
                    <a:pt x="336" y="136"/>
                  </a:lnTo>
                  <a:lnTo>
                    <a:pt x="334" y="134"/>
                  </a:lnTo>
                  <a:lnTo>
                    <a:pt x="302" y="126"/>
                  </a:lnTo>
                  <a:lnTo>
                    <a:pt x="292" y="122"/>
                  </a:lnTo>
                  <a:lnTo>
                    <a:pt x="286" y="116"/>
                  </a:lnTo>
                  <a:lnTo>
                    <a:pt x="280" y="110"/>
                  </a:lnTo>
                  <a:lnTo>
                    <a:pt x="278" y="106"/>
                  </a:lnTo>
                  <a:lnTo>
                    <a:pt x="260" y="96"/>
                  </a:lnTo>
                  <a:lnTo>
                    <a:pt x="260" y="78"/>
                  </a:lnTo>
                  <a:lnTo>
                    <a:pt x="294" y="58"/>
                  </a:lnTo>
                  <a:lnTo>
                    <a:pt x="292" y="44"/>
                  </a:lnTo>
                  <a:lnTo>
                    <a:pt x="286" y="30"/>
                  </a:lnTo>
                  <a:lnTo>
                    <a:pt x="282" y="18"/>
                  </a:lnTo>
                  <a:lnTo>
                    <a:pt x="258" y="22"/>
                  </a:lnTo>
                  <a:lnTo>
                    <a:pt x="242" y="26"/>
                  </a:lnTo>
                  <a:lnTo>
                    <a:pt x="226" y="28"/>
                  </a:lnTo>
                  <a:lnTo>
                    <a:pt x="200" y="22"/>
                  </a:lnTo>
                  <a:lnTo>
                    <a:pt x="200" y="14"/>
                  </a:lnTo>
                  <a:lnTo>
                    <a:pt x="196" y="14"/>
                  </a:lnTo>
                  <a:lnTo>
                    <a:pt x="190" y="10"/>
                  </a:lnTo>
                  <a:lnTo>
                    <a:pt x="188" y="6"/>
                  </a:lnTo>
                  <a:lnTo>
                    <a:pt x="186" y="2"/>
                  </a:lnTo>
                  <a:lnTo>
                    <a:pt x="186" y="0"/>
                  </a:lnTo>
                  <a:lnTo>
                    <a:pt x="184" y="22"/>
                  </a:lnTo>
                  <a:lnTo>
                    <a:pt x="182" y="28"/>
                  </a:lnTo>
                  <a:lnTo>
                    <a:pt x="180" y="34"/>
                  </a:lnTo>
                  <a:lnTo>
                    <a:pt x="182" y="36"/>
                  </a:lnTo>
                  <a:lnTo>
                    <a:pt x="184" y="40"/>
                  </a:lnTo>
                  <a:lnTo>
                    <a:pt x="184" y="46"/>
                  </a:lnTo>
                  <a:lnTo>
                    <a:pt x="182" y="50"/>
                  </a:lnTo>
                  <a:lnTo>
                    <a:pt x="180" y="54"/>
                  </a:lnTo>
                  <a:lnTo>
                    <a:pt x="184" y="68"/>
                  </a:lnTo>
                  <a:lnTo>
                    <a:pt x="182" y="68"/>
                  </a:lnTo>
                  <a:lnTo>
                    <a:pt x="182" y="70"/>
                  </a:lnTo>
                  <a:lnTo>
                    <a:pt x="172" y="78"/>
                  </a:lnTo>
                  <a:lnTo>
                    <a:pt x="172" y="96"/>
                  </a:lnTo>
                  <a:lnTo>
                    <a:pt x="170" y="98"/>
                  </a:lnTo>
                  <a:lnTo>
                    <a:pt x="148" y="106"/>
                  </a:lnTo>
                  <a:lnTo>
                    <a:pt x="132" y="110"/>
                  </a:lnTo>
                  <a:lnTo>
                    <a:pt x="98" y="106"/>
                  </a:lnTo>
                  <a:lnTo>
                    <a:pt x="82" y="120"/>
                  </a:lnTo>
                  <a:close/>
                </a:path>
              </a:pathLst>
            </a:custGeom>
            <a:grpFill/>
            <a:ln w="12700">
              <a:noFill/>
              <a:prstDash val="solid"/>
              <a:round/>
              <a:headEnd/>
              <a:tailEnd/>
            </a:ln>
            <a:extLst/>
          </p:spPr>
          <p:txBody>
            <a:bodyPr/>
            <a:lstStyle/>
            <a:p>
              <a:endParaRPr lang="zh-CN" altLang="en-US">
                <a:solidFill>
                  <a:schemeClr val="accent1"/>
                </a:solidFill>
              </a:endParaRPr>
            </a:p>
          </p:txBody>
        </p:sp>
        <p:sp>
          <p:nvSpPr>
            <p:cNvPr id="51" name="台湾"/>
            <p:cNvSpPr>
              <a:spLocks/>
            </p:cNvSpPr>
            <p:nvPr/>
          </p:nvSpPr>
          <p:spPr bwMode="auto">
            <a:xfrm>
              <a:off x="6387317" y="5024712"/>
              <a:ext cx="189767" cy="458305"/>
            </a:xfrm>
            <a:custGeom>
              <a:avLst/>
              <a:gdLst>
                <a:gd name="T0" fmla="*/ 2147483646 w 106"/>
                <a:gd name="T1" fmla="*/ 0 h 256"/>
                <a:gd name="T2" fmla="*/ 2147483646 w 106"/>
                <a:gd name="T3" fmla="*/ 0 h 256"/>
                <a:gd name="T4" fmla="*/ 2147483646 w 106"/>
                <a:gd name="T5" fmla="*/ 2147483646 h 256"/>
                <a:gd name="T6" fmla="*/ 2147483646 w 106"/>
                <a:gd name="T7" fmla="*/ 2147483646 h 256"/>
                <a:gd name="T8" fmla="*/ 2147483646 w 106"/>
                <a:gd name="T9" fmla="*/ 2147483646 h 256"/>
                <a:gd name="T10" fmla="*/ 2147483646 w 106"/>
                <a:gd name="T11" fmla="*/ 2147483646 h 256"/>
                <a:gd name="T12" fmla="*/ 2147483646 w 106"/>
                <a:gd name="T13" fmla="*/ 2147483646 h 256"/>
                <a:gd name="T14" fmla="*/ 2147483646 w 106"/>
                <a:gd name="T15" fmla="*/ 2147483646 h 256"/>
                <a:gd name="T16" fmla="*/ 2147483646 w 106"/>
                <a:gd name="T17" fmla="*/ 2147483646 h 256"/>
                <a:gd name="T18" fmla="*/ 0 w 106"/>
                <a:gd name="T19" fmla="*/ 2147483646 h 256"/>
                <a:gd name="T20" fmla="*/ 2147483646 w 106"/>
                <a:gd name="T21" fmla="*/ 2147483646 h 256"/>
                <a:gd name="T22" fmla="*/ 2147483646 w 106"/>
                <a:gd name="T23" fmla="*/ 2147483646 h 256"/>
                <a:gd name="T24" fmla="*/ 2147483646 w 106"/>
                <a:gd name="T25" fmla="*/ 2147483646 h 256"/>
                <a:gd name="T26" fmla="*/ 2147483646 w 106"/>
                <a:gd name="T27" fmla="*/ 2147483646 h 256"/>
                <a:gd name="T28" fmla="*/ 2147483646 w 106"/>
                <a:gd name="T29" fmla="*/ 2147483646 h 256"/>
                <a:gd name="T30" fmla="*/ 2147483646 w 106"/>
                <a:gd name="T31" fmla="*/ 2147483646 h 256"/>
                <a:gd name="T32" fmla="*/ 2147483646 w 106"/>
                <a:gd name="T33" fmla="*/ 2147483646 h 256"/>
                <a:gd name="T34" fmla="*/ 2147483646 w 106"/>
                <a:gd name="T35" fmla="*/ 2147483646 h 256"/>
                <a:gd name="T36" fmla="*/ 2147483646 w 106"/>
                <a:gd name="T37" fmla="*/ 2147483646 h 256"/>
                <a:gd name="T38" fmla="*/ 2147483646 w 106"/>
                <a:gd name="T39" fmla="*/ 2147483646 h 256"/>
                <a:gd name="T40" fmla="*/ 2147483646 w 106"/>
                <a:gd name="T41" fmla="*/ 2147483646 h 256"/>
                <a:gd name="T42" fmla="*/ 2147483646 w 106"/>
                <a:gd name="T43" fmla="*/ 2147483646 h 256"/>
                <a:gd name="T44" fmla="*/ 2147483646 w 106"/>
                <a:gd name="T45" fmla="*/ 2147483646 h 256"/>
                <a:gd name="T46" fmla="*/ 2147483646 w 106"/>
                <a:gd name="T47" fmla="*/ 2147483646 h 256"/>
                <a:gd name="T48" fmla="*/ 2147483646 w 106"/>
                <a:gd name="T49" fmla="*/ 2147483646 h 256"/>
                <a:gd name="T50" fmla="*/ 2147483646 w 106"/>
                <a:gd name="T51" fmla="*/ 2147483646 h 256"/>
                <a:gd name="T52" fmla="*/ 2147483646 w 106"/>
                <a:gd name="T53" fmla="*/ 2147483646 h 256"/>
                <a:gd name="T54" fmla="*/ 2147483646 w 106"/>
                <a:gd name="T55" fmla="*/ 2147483646 h 256"/>
                <a:gd name="T56" fmla="*/ 2147483646 w 106"/>
                <a:gd name="T57" fmla="*/ 2147483646 h 256"/>
                <a:gd name="T58" fmla="*/ 2147483646 w 106"/>
                <a:gd name="T59" fmla="*/ 2147483646 h 256"/>
                <a:gd name="T60" fmla="*/ 2147483646 w 106"/>
                <a:gd name="T61" fmla="*/ 2147483646 h 256"/>
                <a:gd name="T62" fmla="*/ 2147483646 w 106"/>
                <a:gd name="T63" fmla="*/ 2147483646 h 256"/>
                <a:gd name="T64" fmla="*/ 2147483646 w 106"/>
                <a:gd name="T65" fmla="*/ 2147483646 h 256"/>
                <a:gd name="T66" fmla="*/ 2147483646 w 106"/>
                <a:gd name="T67" fmla="*/ 2147483646 h 256"/>
                <a:gd name="T68" fmla="*/ 2147483646 w 106"/>
                <a:gd name="T69" fmla="*/ 2147483646 h 256"/>
                <a:gd name="T70" fmla="*/ 2147483646 w 106"/>
                <a:gd name="T71" fmla="*/ 2147483646 h 256"/>
                <a:gd name="T72" fmla="*/ 2147483646 w 106"/>
                <a:gd name="T73" fmla="*/ 2147483646 h 256"/>
                <a:gd name="T74" fmla="*/ 2147483646 w 106"/>
                <a:gd name="T75" fmla="*/ 2147483646 h 256"/>
                <a:gd name="T76" fmla="*/ 2147483646 w 106"/>
                <a:gd name="T77" fmla="*/ 2147483646 h 256"/>
                <a:gd name="T78" fmla="*/ 2147483646 w 106"/>
                <a:gd name="T79" fmla="*/ 2147483646 h 256"/>
                <a:gd name="T80" fmla="*/ 2147483646 w 106"/>
                <a:gd name="T81" fmla="*/ 2147483646 h 256"/>
                <a:gd name="T82" fmla="*/ 2147483646 w 106"/>
                <a:gd name="T83" fmla="*/ 2147483646 h 256"/>
                <a:gd name="T84" fmla="*/ 2147483646 w 106"/>
                <a:gd name="T85" fmla="*/ 2147483646 h 256"/>
                <a:gd name="T86" fmla="*/ 2147483646 w 106"/>
                <a:gd name="T87" fmla="*/ 2147483646 h 256"/>
                <a:gd name="T88" fmla="*/ 2147483646 w 106"/>
                <a:gd name="T89" fmla="*/ 0 h 25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06" h="256">
                  <a:moveTo>
                    <a:pt x="80" y="0"/>
                  </a:moveTo>
                  <a:lnTo>
                    <a:pt x="80" y="0"/>
                  </a:lnTo>
                  <a:lnTo>
                    <a:pt x="62" y="14"/>
                  </a:lnTo>
                  <a:lnTo>
                    <a:pt x="46" y="32"/>
                  </a:lnTo>
                  <a:lnTo>
                    <a:pt x="34" y="50"/>
                  </a:lnTo>
                  <a:lnTo>
                    <a:pt x="24" y="70"/>
                  </a:lnTo>
                  <a:lnTo>
                    <a:pt x="10" y="98"/>
                  </a:lnTo>
                  <a:lnTo>
                    <a:pt x="4" y="104"/>
                  </a:lnTo>
                  <a:lnTo>
                    <a:pt x="0" y="108"/>
                  </a:lnTo>
                  <a:lnTo>
                    <a:pt x="6" y="152"/>
                  </a:lnTo>
                  <a:lnTo>
                    <a:pt x="6" y="154"/>
                  </a:lnTo>
                  <a:lnTo>
                    <a:pt x="2" y="184"/>
                  </a:lnTo>
                  <a:lnTo>
                    <a:pt x="2" y="196"/>
                  </a:lnTo>
                  <a:lnTo>
                    <a:pt x="2" y="200"/>
                  </a:lnTo>
                  <a:lnTo>
                    <a:pt x="4" y="202"/>
                  </a:lnTo>
                  <a:lnTo>
                    <a:pt x="36" y="224"/>
                  </a:lnTo>
                  <a:lnTo>
                    <a:pt x="38" y="224"/>
                  </a:lnTo>
                  <a:lnTo>
                    <a:pt x="38" y="226"/>
                  </a:lnTo>
                  <a:lnTo>
                    <a:pt x="42" y="236"/>
                  </a:lnTo>
                  <a:lnTo>
                    <a:pt x="50" y="248"/>
                  </a:lnTo>
                  <a:lnTo>
                    <a:pt x="56" y="252"/>
                  </a:lnTo>
                  <a:lnTo>
                    <a:pt x="62" y="256"/>
                  </a:lnTo>
                  <a:lnTo>
                    <a:pt x="66" y="204"/>
                  </a:lnTo>
                  <a:lnTo>
                    <a:pt x="66" y="202"/>
                  </a:lnTo>
                  <a:lnTo>
                    <a:pt x="90" y="146"/>
                  </a:lnTo>
                  <a:lnTo>
                    <a:pt x="98" y="80"/>
                  </a:lnTo>
                  <a:lnTo>
                    <a:pt x="98" y="78"/>
                  </a:lnTo>
                  <a:lnTo>
                    <a:pt x="106" y="60"/>
                  </a:lnTo>
                  <a:lnTo>
                    <a:pt x="100" y="44"/>
                  </a:lnTo>
                  <a:lnTo>
                    <a:pt x="98" y="44"/>
                  </a:lnTo>
                  <a:lnTo>
                    <a:pt x="98" y="24"/>
                  </a:lnTo>
                  <a:lnTo>
                    <a:pt x="98" y="22"/>
                  </a:lnTo>
                  <a:lnTo>
                    <a:pt x="102" y="16"/>
                  </a:lnTo>
                  <a:lnTo>
                    <a:pt x="106" y="12"/>
                  </a:lnTo>
                  <a:lnTo>
                    <a:pt x="80" y="0"/>
                  </a:lnTo>
                  <a:close/>
                </a:path>
              </a:pathLst>
            </a:custGeom>
            <a:grpFill/>
            <a:ln w="12700">
              <a:noFill/>
              <a:prstDash val="solid"/>
              <a:round/>
              <a:headEnd/>
              <a:tailEnd/>
            </a:ln>
            <a:extLst/>
          </p:spPr>
          <p:txBody>
            <a:bodyPr/>
            <a:lstStyle/>
            <a:p>
              <a:endParaRPr lang="zh-CN" altLang="en-US">
                <a:solidFill>
                  <a:schemeClr val="accent1"/>
                </a:solidFill>
              </a:endParaRPr>
            </a:p>
          </p:txBody>
        </p:sp>
        <p:sp>
          <p:nvSpPr>
            <p:cNvPr id="52" name="海南"/>
            <p:cNvSpPr>
              <a:spLocks/>
            </p:cNvSpPr>
            <p:nvPr/>
          </p:nvSpPr>
          <p:spPr bwMode="auto">
            <a:xfrm>
              <a:off x="4990919" y="5837487"/>
              <a:ext cx="286441" cy="250636"/>
            </a:xfrm>
            <a:custGeom>
              <a:avLst/>
              <a:gdLst>
                <a:gd name="T0" fmla="*/ 2147483646 w 160"/>
                <a:gd name="T1" fmla="*/ 2147483646 h 140"/>
                <a:gd name="T2" fmla="*/ 2147483646 w 160"/>
                <a:gd name="T3" fmla="*/ 2147483646 h 140"/>
                <a:gd name="T4" fmla="*/ 2147483646 w 160"/>
                <a:gd name="T5" fmla="*/ 2147483646 h 140"/>
                <a:gd name="T6" fmla="*/ 2147483646 w 160"/>
                <a:gd name="T7" fmla="*/ 2147483646 h 140"/>
                <a:gd name="T8" fmla="*/ 2147483646 w 160"/>
                <a:gd name="T9" fmla="*/ 2147483646 h 140"/>
                <a:gd name="T10" fmla="*/ 2147483646 w 160"/>
                <a:gd name="T11" fmla="*/ 2147483646 h 140"/>
                <a:gd name="T12" fmla="*/ 2147483646 w 160"/>
                <a:gd name="T13" fmla="*/ 2147483646 h 140"/>
                <a:gd name="T14" fmla="*/ 2147483646 w 160"/>
                <a:gd name="T15" fmla="*/ 2147483646 h 140"/>
                <a:gd name="T16" fmla="*/ 2147483646 w 160"/>
                <a:gd name="T17" fmla="*/ 2147483646 h 140"/>
                <a:gd name="T18" fmla="*/ 2147483646 w 160"/>
                <a:gd name="T19" fmla="*/ 2147483646 h 140"/>
                <a:gd name="T20" fmla="*/ 2147483646 w 160"/>
                <a:gd name="T21" fmla="*/ 2147483646 h 140"/>
                <a:gd name="T22" fmla="*/ 2147483646 w 160"/>
                <a:gd name="T23" fmla="*/ 2147483646 h 140"/>
                <a:gd name="T24" fmla="*/ 2147483646 w 160"/>
                <a:gd name="T25" fmla="*/ 2147483646 h 140"/>
                <a:gd name="T26" fmla="*/ 0 w 160"/>
                <a:gd name="T27" fmla="*/ 2147483646 h 140"/>
                <a:gd name="T28" fmla="*/ 2147483646 w 160"/>
                <a:gd name="T29" fmla="*/ 2147483646 h 140"/>
                <a:gd name="T30" fmla="*/ 2147483646 w 160"/>
                <a:gd name="T31" fmla="*/ 2147483646 h 140"/>
                <a:gd name="T32" fmla="*/ 2147483646 w 160"/>
                <a:gd name="T33" fmla="*/ 2147483646 h 140"/>
                <a:gd name="T34" fmla="*/ 2147483646 w 160"/>
                <a:gd name="T35" fmla="*/ 2147483646 h 140"/>
                <a:gd name="T36" fmla="*/ 2147483646 w 160"/>
                <a:gd name="T37" fmla="*/ 2147483646 h 140"/>
                <a:gd name="T38" fmla="*/ 2147483646 w 160"/>
                <a:gd name="T39" fmla="*/ 2147483646 h 140"/>
                <a:gd name="T40" fmla="*/ 2147483646 w 160"/>
                <a:gd name="T41" fmla="*/ 2147483646 h 140"/>
                <a:gd name="T42" fmla="*/ 2147483646 w 160"/>
                <a:gd name="T43" fmla="*/ 2147483646 h 140"/>
                <a:gd name="T44" fmla="*/ 2147483646 w 160"/>
                <a:gd name="T45" fmla="*/ 2147483646 h 140"/>
                <a:gd name="T46" fmla="*/ 2147483646 w 160"/>
                <a:gd name="T47" fmla="*/ 2147483646 h 140"/>
                <a:gd name="T48" fmla="*/ 2147483646 w 160"/>
                <a:gd name="T49" fmla="*/ 2147483646 h 140"/>
                <a:gd name="T50" fmla="*/ 2147483646 w 160"/>
                <a:gd name="T51" fmla="*/ 2147483646 h 140"/>
                <a:gd name="T52" fmla="*/ 2147483646 w 160"/>
                <a:gd name="T53" fmla="*/ 2147483646 h 140"/>
                <a:gd name="T54" fmla="*/ 2147483646 w 160"/>
                <a:gd name="T55" fmla="*/ 2147483646 h 140"/>
                <a:gd name="T56" fmla="*/ 2147483646 w 160"/>
                <a:gd name="T57" fmla="*/ 2147483646 h 140"/>
                <a:gd name="T58" fmla="*/ 2147483646 w 160"/>
                <a:gd name="T59" fmla="*/ 2147483646 h 140"/>
                <a:gd name="T60" fmla="*/ 2147483646 w 160"/>
                <a:gd name="T61" fmla="*/ 2147483646 h 140"/>
                <a:gd name="T62" fmla="*/ 2147483646 w 160"/>
                <a:gd name="T63" fmla="*/ 2147483646 h 140"/>
                <a:gd name="T64" fmla="*/ 2147483646 w 160"/>
                <a:gd name="T65" fmla="*/ 2147483646 h 140"/>
                <a:gd name="T66" fmla="*/ 2147483646 w 160"/>
                <a:gd name="T67" fmla="*/ 2147483646 h 140"/>
                <a:gd name="T68" fmla="*/ 2147483646 w 160"/>
                <a:gd name="T69" fmla="*/ 2147483646 h 140"/>
                <a:gd name="T70" fmla="*/ 2147483646 w 160"/>
                <a:gd name="T71" fmla="*/ 2147483646 h 140"/>
                <a:gd name="T72" fmla="*/ 2147483646 w 160"/>
                <a:gd name="T73" fmla="*/ 2147483646 h 140"/>
                <a:gd name="T74" fmla="*/ 2147483646 w 160"/>
                <a:gd name="T75" fmla="*/ 2147483646 h 140"/>
                <a:gd name="T76" fmla="*/ 2147483646 w 160"/>
                <a:gd name="T77" fmla="*/ 2147483646 h 140"/>
                <a:gd name="T78" fmla="*/ 2147483646 w 160"/>
                <a:gd name="T79" fmla="*/ 2147483646 h 140"/>
                <a:gd name="T80" fmla="*/ 2147483646 w 160"/>
                <a:gd name="T81" fmla="*/ 2147483646 h 140"/>
                <a:gd name="T82" fmla="*/ 2147483646 w 160"/>
                <a:gd name="T83" fmla="*/ 0 h 140"/>
                <a:gd name="T84" fmla="*/ 2147483646 w 160"/>
                <a:gd name="T85" fmla="*/ 2147483646 h 140"/>
                <a:gd name="T86" fmla="*/ 2147483646 w 160"/>
                <a:gd name="T87" fmla="*/ 2147483646 h 140"/>
                <a:gd name="T88" fmla="*/ 2147483646 w 160"/>
                <a:gd name="T89" fmla="*/ 2147483646 h 140"/>
                <a:gd name="T90" fmla="*/ 2147483646 w 160"/>
                <a:gd name="T91" fmla="*/ 2147483646 h 140"/>
                <a:gd name="T92" fmla="*/ 2147483646 w 160"/>
                <a:gd name="T93" fmla="*/ 2147483646 h 140"/>
                <a:gd name="T94" fmla="*/ 2147483646 w 160"/>
                <a:gd name="T95" fmla="*/ 2147483646 h 1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60" h="140">
                  <a:moveTo>
                    <a:pt x="72" y="14"/>
                  </a:moveTo>
                  <a:lnTo>
                    <a:pt x="70" y="18"/>
                  </a:lnTo>
                  <a:lnTo>
                    <a:pt x="68" y="20"/>
                  </a:lnTo>
                  <a:lnTo>
                    <a:pt x="36" y="28"/>
                  </a:lnTo>
                  <a:lnTo>
                    <a:pt x="38" y="32"/>
                  </a:lnTo>
                  <a:lnTo>
                    <a:pt x="48" y="44"/>
                  </a:lnTo>
                  <a:lnTo>
                    <a:pt x="44" y="46"/>
                  </a:lnTo>
                  <a:lnTo>
                    <a:pt x="30" y="54"/>
                  </a:lnTo>
                  <a:lnTo>
                    <a:pt x="6" y="72"/>
                  </a:lnTo>
                  <a:lnTo>
                    <a:pt x="2" y="80"/>
                  </a:lnTo>
                  <a:lnTo>
                    <a:pt x="0" y="92"/>
                  </a:lnTo>
                  <a:lnTo>
                    <a:pt x="4" y="108"/>
                  </a:lnTo>
                  <a:lnTo>
                    <a:pt x="10" y="126"/>
                  </a:lnTo>
                  <a:lnTo>
                    <a:pt x="34" y="128"/>
                  </a:lnTo>
                  <a:lnTo>
                    <a:pt x="36" y="128"/>
                  </a:lnTo>
                  <a:lnTo>
                    <a:pt x="60" y="140"/>
                  </a:lnTo>
                  <a:lnTo>
                    <a:pt x="86" y="136"/>
                  </a:lnTo>
                  <a:lnTo>
                    <a:pt x="94" y="132"/>
                  </a:lnTo>
                  <a:lnTo>
                    <a:pt x="102" y="126"/>
                  </a:lnTo>
                  <a:lnTo>
                    <a:pt x="112" y="118"/>
                  </a:lnTo>
                  <a:lnTo>
                    <a:pt x="122" y="106"/>
                  </a:lnTo>
                  <a:lnTo>
                    <a:pt x="124" y="106"/>
                  </a:lnTo>
                  <a:lnTo>
                    <a:pt x="126" y="104"/>
                  </a:lnTo>
                  <a:lnTo>
                    <a:pt x="136" y="100"/>
                  </a:lnTo>
                  <a:lnTo>
                    <a:pt x="134" y="66"/>
                  </a:lnTo>
                  <a:lnTo>
                    <a:pt x="148" y="44"/>
                  </a:lnTo>
                  <a:lnTo>
                    <a:pt x="160" y="34"/>
                  </a:lnTo>
                  <a:lnTo>
                    <a:pt x="160" y="22"/>
                  </a:lnTo>
                  <a:lnTo>
                    <a:pt x="158" y="14"/>
                  </a:lnTo>
                  <a:lnTo>
                    <a:pt x="156" y="10"/>
                  </a:lnTo>
                  <a:lnTo>
                    <a:pt x="152" y="2"/>
                  </a:lnTo>
                  <a:lnTo>
                    <a:pt x="146" y="0"/>
                  </a:lnTo>
                  <a:lnTo>
                    <a:pt x="146" y="12"/>
                  </a:lnTo>
                  <a:lnTo>
                    <a:pt x="126" y="8"/>
                  </a:lnTo>
                  <a:lnTo>
                    <a:pt x="116" y="14"/>
                  </a:lnTo>
                  <a:lnTo>
                    <a:pt x="114" y="14"/>
                  </a:lnTo>
                  <a:lnTo>
                    <a:pt x="72" y="14"/>
                  </a:lnTo>
                  <a:close/>
                </a:path>
              </a:pathLst>
            </a:custGeom>
            <a:grpFill/>
            <a:ln w="12700">
              <a:noFill/>
              <a:prstDash val="solid"/>
              <a:round/>
              <a:headEnd/>
              <a:tailEnd/>
            </a:ln>
            <a:extLst/>
          </p:spPr>
          <p:txBody>
            <a:bodyPr/>
            <a:lstStyle/>
            <a:p>
              <a:endParaRPr lang="zh-CN" altLang="en-US">
                <a:solidFill>
                  <a:schemeClr val="accent1"/>
                </a:solidFill>
              </a:endParaRPr>
            </a:p>
          </p:txBody>
        </p:sp>
      </p:grpSp>
      <p:sp>
        <p:nvSpPr>
          <p:cNvPr id="81" name="椭圆 80"/>
          <p:cNvSpPr/>
          <p:nvPr/>
        </p:nvSpPr>
        <p:spPr>
          <a:xfrm>
            <a:off x="5032600" y="2909562"/>
            <a:ext cx="390792" cy="390792"/>
          </a:xfrm>
          <a:prstGeom prst="ellipse">
            <a:avLst/>
          </a:prstGeom>
          <a:solidFill>
            <a:schemeClr val="accent1">
              <a:alpha val="89000"/>
            </a:schemeClr>
          </a:solid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椭圆 81"/>
          <p:cNvSpPr/>
          <p:nvPr/>
        </p:nvSpPr>
        <p:spPr>
          <a:xfrm>
            <a:off x="4798675" y="3568992"/>
            <a:ext cx="300854" cy="300852"/>
          </a:xfrm>
          <a:prstGeom prst="ellipse">
            <a:avLst/>
          </a:prstGeom>
          <a:solidFill>
            <a:schemeClr val="accent2">
              <a:alpha val="89000"/>
            </a:schemeClr>
          </a:solid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椭圆 82"/>
          <p:cNvSpPr/>
          <p:nvPr/>
        </p:nvSpPr>
        <p:spPr>
          <a:xfrm>
            <a:off x="5063364" y="4138482"/>
            <a:ext cx="375430" cy="375430"/>
          </a:xfrm>
          <a:prstGeom prst="ellipse">
            <a:avLst/>
          </a:prstGeom>
          <a:solidFill>
            <a:schemeClr val="accent3">
              <a:alpha val="89000"/>
            </a:schemeClr>
          </a:solid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椭圆 83"/>
          <p:cNvSpPr/>
          <p:nvPr/>
        </p:nvSpPr>
        <p:spPr>
          <a:xfrm>
            <a:off x="4458545" y="4782551"/>
            <a:ext cx="482336" cy="482334"/>
          </a:xfrm>
          <a:prstGeom prst="ellipse">
            <a:avLst/>
          </a:prstGeom>
          <a:solidFill>
            <a:schemeClr val="accent4">
              <a:alpha val="89000"/>
            </a:schemeClr>
          </a:solid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7" name="文本框 216"/>
          <p:cNvSpPr txBox="1"/>
          <p:nvPr/>
        </p:nvSpPr>
        <p:spPr>
          <a:xfrm>
            <a:off x="10302246" y="1885329"/>
            <a:ext cx="811850" cy="338554"/>
          </a:xfrm>
          <a:prstGeom prst="rect">
            <a:avLst/>
          </a:prstGeom>
          <a:noFill/>
        </p:spPr>
        <p:txBody>
          <a:bodyPr wrap="square" rtlCol="0">
            <a:spAutoFit/>
          </a:bodyPr>
          <a:lstStyle/>
          <a:p>
            <a:pPr algn="r"/>
            <a:r>
              <a:rPr lang="en-US" altLang="zh-CN" sz="1600" dirty="0">
                <a:solidFill>
                  <a:schemeClr val="accent1"/>
                </a:solidFill>
              </a:rPr>
              <a:t>35.6</a:t>
            </a:r>
            <a:r>
              <a:rPr lang="en-US" altLang="zh-CN" sz="1200" dirty="0">
                <a:solidFill>
                  <a:schemeClr val="accent1"/>
                </a:solidFill>
              </a:rPr>
              <a:t>%</a:t>
            </a:r>
            <a:endParaRPr lang="zh-CN" altLang="en-US" sz="1200" dirty="0">
              <a:solidFill>
                <a:schemeClr val="accent1"/>
              </a:solidFill>
            </a:endParaRPr>
          </a:p>
        </p:txBody>
      </p:sp>
      <p:sp>
        <p:nvSpPr>
          <p:cNvPr id="219" name="文本框 218"/>
          <p:cNvSpPr txBox="1"/>
          <p:nvPr/>
        </p:nvSpPr>
        <p:spPr>
          <a:xfrm>
            <a:off x="10302246" y="3003950"/>
            <a:ext cx="811850" cy="338554"/>
          </a:xfrm>
          <a:prstGeom prst="rect">
            <a:avLst/>
          </a:prstGeom>
          <a:noFill/>
        </p:spPr>
        <p:txBody>
          <a:bodyPr wrap="square" rtlCol="0">
            <a:spAutoFit/>
          </a:bodyPr>
          <a:lstStyle/>
          <a:p>
            <a:pPr algn="r"/>
            <a:r>
              <a:rPr lang="en-US" altLang="zh-CN" sz="1600" dirty="0">
                <a:solidFill>
                  <a:schemeClr val="accent2"/>
                </a:solidFill>
              </a:rPr>
              <a:t>44.1</a:t>
            </a:r>
            <a:r>
              <a:rPr lang="en-US" altLang="zh-CN" sz="1200" dirty="0">
                <a:solidFill>
                  <a:schemeClr val="accent2"/>
                </a:solidFill>
              </a:rPr>
              <a:t>%</a:t>
            </a:r>
            <a:endParaRPr lang="zh-CN" altLang="en-US" sz="1600" dirty="0">
              <a:solidFill>
                <a:schemeClr val="accent2"/>
              </a:solidFill>
            </a:endParaRPr>
          </a:p>
        </p:txBody>
      </p:sp>
      <p:sp>
        <p:nvSpPr>
          <p:cNvPr id="220" name="文本框 219"/>
          <p:cNvSpPr txBox="1"/>
          <p:nvPr/>
        </p:nvSpPr>
        <p:spPr>
          <a:xfrm>
            <a:off x="10302246" y="3982783"/>
            <a:ext cx="811850" cy="338554"/>
          </a:xfrm>
          <a:prstGeom prst="rect">
            <a:avLst/>
          </a:prstGeom>
          <a:noFill/>
        </p:spPr>
        <p:txBody>
          <a:bodyPr wrap="square" rtlCol="0">
            <a:spAutoFit/>
          </a:bodyPr>
          <a:lstStyle/>
          <a:p>
            <a:pPr algn="r"/>
            <a:r>
              <a:rPr lang="en-US" altLang="zh-CN" sz="1600" dirty="0">
                <a:solidFill>
                  <a:schemeClr val="accent3"/>
                </a:solidFill>
              </a:rPr>
              <a:t>16.8</a:t>
            </a:r>
            <a:r>
              <a:rPr lang="en-US" altLang="zh-CN" sz="1200" dirty="0">
                <a:solidFill>
                  <a:schemeClr val="accent3"/>
                </a:solidFill>
              </a:rPr>
              <a:t>%</a:t>
            </a:r>
            <a:endParaRPr lang="zh-CN" altLang="en-US" sz="1600" dirty="0">
              <a:solidFill>
                <a:schemeClr val="accent3"/>
              </a:solidFill>
            </a:endParaRPr>
          </a:p>
        </p:txBody>
      </p:sp>
      <p:sp>
        <p:nvSpPr>
          <p:cNvPr id="221" name="文本框 220"/>
          <p:cNvSpPr txBox="1"/>
          <p:nvPr/>
        </p:nvSpPr>
        <p:spPr>
          <a:xfrm>
            <a:off x="10302246" y="5081604"/>
            <a:ext cx="811850" cy="338554"/>
          </a:xfrm>
          <a:prstGeom prst="rect">
            <a:avLst/>
          </a:prstGeom>
          <a:noFill/>
        </p:spPr>
        <p:txBody>
          <a:bodyPr wrap="square" rtlCol="0">
            <a:spAutoFit/>
          </a:bodyPr>
          <a:lstStyle/>
          <a:p>
            <a:pPr algn="r"/>
            <a:r>
              <a:rPr lang="en-US" altLang="zh-CN" sz="1600" dirty="0">
                <a:solidFill>
                  <a:schemeClr val="accent4"/>
                </a:solidFill>
              </a:rPr>
              <a:t>61.8</a:t>
            </a:r>
            <a:r>
              <a:rPr lang="en-US" altLang="zh-CN" sz="1200" dirty="0">
                <a:solidFill>
                  <a:schemeClr val="accent4"/>
                </a:solidFill>
              </a:rPr>
              <a:t>%</a:t>
            </a:r>
            <a:endParaRPr lang="zh-CN" altLang="en-US" sz="1200" dirty="0">
              <a:solidFill>
                <a:schemeClr val="accent4"/>
              </a:solidFill>
            </a:endParaRPr>
          </a:p>
        </p:txBody>
      </p:sp>
      <p:sp>
        <p:nvSpPr>
          <p:cNvPr id="227" name="任意多边形 226"/>
          <p:cNvSpPr/>
          <p:nvPr/>
        </p:nvSpPr>
        <p:spPr>
          <a:xfrm>
            <a:off x="5246255" y="2223062"/>
            <a:ext cx="5781963" cy="658684"/>
          </a:xfrm>
          <a:custGeom>
            <a:avLst/>
            <a:gdLst>
              <a:gd name="connsiteX0" fmla="*/ 0 w 5781963"/>
              <a:gd name="connsiteY0" fmla="*/ 332509 h 332509"/>
              <a:gd name="connsiteX1" fmla="*/ 55418 w 5781963"/>
              <a:gd name="connsiteY1" fmla="*/ 0 h 332509"/>
              <a:gd name="connsiteX2" fmla="*/ 5781963 w 5781963"/>
              <a:gd name="connsiteY2" fmla="*/ 0 h 332509"/>
            </a:gdLst>
            <a:ahLst/>
            <a:cxnLst>
              <a:cxn ang="0">
                <a:pos x="connsiteX0" y="connsiteY0"/>
              </a:cxn>
              <a:cxn ang="0">
                <a:pos x="connsiteX1" y="connsiteY1"/>
              </a:cxn>
              <a:cxn ang="0">
                <a:pos x="connsiteX2" y="connsiteY2"/>
              </a:cxn>
            </a:cxnLst>
            <a:rect l="l" t="t" r="r" b="b"/>
            <a:pathLst>
              <a:path w="5781963" h="332509">
                <a:moveTo>
                  <a:pt x="0" y="332509"/>
                </a:moveTo>
                <a:lnTo>
                  <a:pt x="55418" y="0"/>
                </a:lnTo>
                <a:lnTo>
                  <a:pt x="5781963" y="0"/>
                </a:lnTo>
              </a:path>
            </a:pathLst>
          </a:custGeom>
          <a:noFill/>
          <a:ln w="9525">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5" name="文本框 234"/>
          <p:cNvSpPr txBox="1"/>
          <p:nvPr/>
        </p:nvSpPr>
        <p:spPr>
          <a:xfrm>
            <a:off x="5793451" y="1884992"/>
            <a:ext cx="1941934" cy="338554"/>
          </a:xfrm>
          <a:prstGeom prst="rect">
            <a:avLst/>
          </a:prstGeom>
          <a:noFill/>
        </p:spPr>
        <p:txBody>
          <a:bodyPr wrap="square" rtlCol="0">
            <a:spAutoFit/>
          </a:bodyPr>
          <a:lstStyle/>
          <a:p>
            <a:r>
              <a:rPr lang="zh-CN" altLang="en-US" sz="1600" spc="600" dirty="0">
                <a:solidFill>
                  <a:schemeClr val="tx1">
                    <a:lumMod val="75000"/>
                    <a:lumOff val="25000"/>
                  </a:schemeClr>
                </a:solidFill>
                <a:latin typeface="+mn-ea"/>
              </a:rPr>
              <a:t>辽宁</a:t>
            </a:r>
          </a:p>
        </p:txBody>
      </p:sp>
      <p:sp>
        <p:nvSpPr>
          <p:cNvPr id="236" name="矩形 235"/>
          <p:cNvSpPr/>
          <p:nvPr/>
        </p:nvSpPr>
        <p:spPr>
          <a:xfrm>
            <a:off x="5793450" y="2245410"/>
            <a:ext cx="5420496" cy="535531"/>
          </a:xfrm>
          <a:prstGeom prst="rect">
            <a:avLst/>
          </a:prstGeom>
        </p:spPr>
        <p:txBody>
          <a:bodyPr wrap="square">
            <a:spAutoFit/>
          </a:bodyPr>
          <a:lstStyle/>
          <a:p>
            <a:pPr>
              <a:lnSpc>
                <a:spcPct val="120000"/>
              </a:lnSpc>
            </a:pPr>
            <a:r>
              <a:rPr lang="en-US" altLang="zh-CN" sz="1200" dirty="0">
                <a:solidFill>
                  <a:schemeClr val="tx1">
                    <a:lumMod val="75000"/>
                    <a:lumOff val="25000"/>
                  </a:schemeClr>
                </a:solidFill>
                <a:latin typeface="+mn-ea"/>
              </a:rPr>
              <a:t>Please enter your content here, can be used to paste by copying your text and choose to keep only text. </a:t>
            </a:r>
          </a:p>
        </p:txBody>
      </p:sp>
      <p:sp>
        <p:nvSpPr>
          <p:cNvPr id="241" name="任意多边形 240"/>
          <p:cNvSpPr/>
          <p:nvPr/>
        </p:nvSpPr>
        <p:spPr>
          <a:xfrm>
            <a:off x="4978400" y="3343564"/>
            <a:ext cx="6049818" cy="166254"/>
          </a:xfrm>
          <a:custGeom>
            <a:avLst/>
            <a:gdLst>
              <a:gd name="connsiteX0" fmla="*/ 0 w 6049818"/>
              <a:gd name="connsiteY0" fmla="*/ 166254 h 166254"/>
              <a:gd name="connsiteX1" fmla="*/ 18473 w 6049818"/>
              <a:gd name="connsiteY1" fmla="*/ 0 h 166254"/>
              <a:gd name="connsiteX2" fmla="*/ 6049818 w 6049818"/>
              <a:gd name="connsiteY2" fmla="*/ 0 h 166254"/>
            </a:gdLst>
            <a:ahLst/>
            <a:cxnLst>
              <a:cxn ang="0">
                <a:pos x="connsiteX0" y="connsiteY0"/>
              </a:cxn>
              <a:cxn ang="0">
                <a:pos x="connsiteX1" y="connsiteY1"/>
              </a:cxn>
              <a:cxn ang="0">
                <a:pos x="connsiteX2" y="connsiteY2"/>
              </a:cxn>
            </a:cxnLst>
            <a:rect l="l" t="t" r="r" b="b"/>
            <a:pathLst>
              <a:path w="6049818" h="166254">
                <a:moveTo>
                  <a:pt x="0" y="166254"/>
                </a:moveTo>
                <a:lnTo>
                  <a:pt x="18473" y="0"/>
                </a:lnTo>
                <a:lnTo>
                  <a:pt x="6049818" y="0"/>
                </a:lnTo>
              </a:path>
            </a:pathLst>
          </a:custGeom>
          <a:noFill/>
          <a:ln w="9525">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2" name="文本框 241"/>
          <p:cNvSpPr txBox="1"/>
          <p:nvPr/>
        </p:nvSpPr>
        <p:spPr>
          <a:xfrm>
            <a:off x="5793451" y="3014960"/>
            <a:ext cx="1941934" cy="338554"/>
          </a:xfrm>
          <a:prstGeom prst="rect">
            <a:avLst/>
          </a:prstGeom>
          <a:noFill/>
        </p:spPr>
        <p:txBody>
          <a:bodyPr wrap="square" rtlCol="0">
            <a:spAutoFit/>
          </a:bodyPr>
          <a:lstStyle/>
          <a:p>
            <a:r>
              <a:rPr lang="zh-CN" altLang="en-US" sz="1600" spc="600" dirty="0">
                <a:solidFill>
                  <a:schemeClr val="tx1">
                    <a:lumMod val="75000"/>
                    <a:lumOff val="25000"/>
                  </a:schemeClr>
                </a:solidFill>
                <a:latin typeface="+mn-ea"/>
              </a:rPr>
              <a:t>山东</a:t>
            </a:r>
          </a:p>
        </p:txBody>
      </p:sp>
      <p:sp>
        <p:nvSpPr>
          <p:cNvPr id="243" name="矩形 242"/>
          <p:cNvSpPr/>
          <p:nvPr/>
        </p:nvSpPr>
        <p:spPr>
          <a:xfrm>
            <a:off x="5793451" y="3354838"/>
            <a:ext cx="5418217" cy="535531"/>
          </a:xfrm>
          <a:prstGeom prst="rect">
            <a:avLst/>
          </a:prstGeom>
        </p:spPr>
        <p:txBody>
          <a:bodyPr wrap="square">
            <a:spAutoFit/>
          </a:bodyPr>
          <a:lstStyle/>
          <a:p>
            <a:pPr>
              <a:lnSpc>
                <a:spcPct val="120000"/>
              </a:lnSpc>
            </a:pPr>
            <a:r>
              <a:rPr lang="en-US" altLang="zh-CN" sz="1200" dirty="0">
                <a:solidFill>
                  <a:schemeClr val="tx1">
                    <a:lumMod val="75000"/>
                    <a:lumOff val="25000"/>
                  </a:schemeClr>
                </a:solidFill>
                <a:latin typeface="+mn-ea"/>
              </a:rPr>
              <a:t>Please enter your content here, can be used to paste by copying your text and choose to keep only text. </a:t>
            </a:r>
          </a:p>
        </p:txBody>
      </p:sp>
      <p:cxnSp>
        <p:nvCxnSpPr>
          <p:cNvPr id="247" name="直接连接符 246"/>
          <p:cNvCxnSpPr/>
          <p:nvPr/>
        </p:nvCxnSpPr>
        <p:spPr>
          <a:xfrm>
            <a:off x="5488242" y="4326197"/>
            <a:ext cx="5539976" cy="0"/>
          </a:xfrm>
          <a:prstGeom prst="line">
            <a:avLst/>
          </a:prstGeom>
          <a:ln w="95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49" name="文本框 248"/>
          <p:cNvSpPr txBox="1"/>
          <p:nvPr/>
        </p:nvSpPr>
        <p:spPr>
          <a:xfrm>
            <a:off x="5793451" y="3990629"/>
            <a:ext cx="1941934" cy="338554"/>
          </a:xfrm>
          <a:prstGeom prst="rect">
            <a:avLst/>
          </a:prstGeom>
          <a:noFill/>
        </p:spPr>
        <p:txBody>
          <a:bodyPr wrap="square" rtlCol="0">
            <a:spAutoFit/>
          </a:bodyPr>
          <a:lstStyle/>
          <a:p>
            <a:r>
              <a:rPr lang="zh-CN" altLang="en-US" sz="1600" spc="600" dirty="0">
                <a:solidFill>
                  <a:schemeClr val="tx1">
                    <a:lumMod val="75000"/>
                    <a:lumOff val="25000"/>
                  </a:schemeClr>
                </a:solidFill>
                <a:latin typeface="+mn-ea"/>
              </a:rPr>
              <a:t>福建</a:t>
            </a:r>
          </a:p>
        </p:txBody>
      </p:sp>
      <p:sp>
        <p:nvSpPr>
          <p:cNvPr id="250" name="矩形 249"/>
          <p:cNvSpPr/>
          <p:nvPr/>
        </p:nvSpPr>
        <p:spPr>
          <a:xfrm>
            <a:off x="5793451" y="4321271"/>
            <a:ext cx="5466491" cy="535531"/>
          </a:xfrm>
          <a:prstGeom prst="rect">
            <a:avLst/>
          </a:prstGeom>
        </p:spPr>
        <p:txBody>
          <a:bodyPr wrap="square">
            <a:spAutoFit/>
          </a:bodyPr>
          <a:lstStyle/>
          <a:p>
            <a:pPr>
              <a:lnSpc>
                <a:spcPct val="120000"/>
              </a:lnSpc>
            </a:pPr>
            <a:r>
              <a:rPr lang="en-US" altLang="zh-CN" sz="1200" dirty="0">
                <a:solidFill>
                  <a:schemeClr val="tx1">
                    <a:lumMod val="75000"/>
                    <a:lumOff val="25000"/>
                  </a:schemeClr>
                </a:solidFill>
                <a:latin typeface="+mn-ea"/>
              </a:rPr>
              <a:t>Please enter your content here, can be used to paste by copying your text and choose to keep only text. </a:t>
            </a:r>
          </a:p>
        </p:txBody>
      </p:sp>
      <p:sp>
        <p:nvSpPr>
          <p:cNvPr id="251" name="任意多边形 250"/>
          <p:cNvSpPr/>
          <p:nvPr/>
        </p:nvSpPr>
        <p:spPr>
          <a:xfrm>
            <a:off x="4886036" y="5264727"/>
            <a:ext cx="6160655" cy="157018"/>
          </a:xfrm>
          <a:custGeom>
            <a:avLst/>
            <a:gdLst>
              <a:gd name="connsiteX0" fmla="*/ 0 w 6160655"/>
              <a:gd name="connsiteY0" fmla="*/ 0 h 157018"/>
              <a:gd name="connsiteX1" fmla="*/ 147782 w 6160655"/>
              <a:gd name="connsiteY1" fmla="*/ 157018 h 157018"/>
              <a:gd name="connsiteX2" fmla="*/ 6160655 w 6160655"/>
              <a:gd name="connsiteY2" fmla="*/ 157018 h 157018"/>
            </a:gdLst>
            <a:ahLst/>
            <a:cxnLst>
              <a:cxn ang="0">
                <a:pos x="connsiteX0" y="connsiteY0"/>
              </a:cxn>
              <a:cxn ang="0">
                <a:pos x="connsiteX1" y="connsiteY1"/>
              </a:cxn>
              <a:cxn ang="0">
                <a:pos x="connsiteX2" y="connsiteY2"/>
              </a:cxn>
            </a:cxnLst>
            <a:rect l="l" t="t" r="r" b="b"/>
            <a:pathLst>
              <a:path w="6160655" h="157018">
                <a:moveTo>
                  <a:pt x="0" y="0"/>
                </a:moveTo>
                <a:lnTo>
                  <a:pt x="147782" y="157018"/>
                </a:lnTo>
                <a:lnTo>
                  <a:pt x="6160655" y="157018"/>
                </a:lnTo>
              </a:path>
            </a:pathLst>
          </a:custGeom>
          <a:noFill/>
          <a:ln w="9525">
            <a:solidFill>
              <a:schemeClr val="bg1">
                <a:lumMod val="6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2" name="文本框 251"/>
          <p:cNvSpPr txBox="1"/>
          <p:nvPr/>
        </p:nvSpPr>
        <p:spPr>
          <a:xfrm>
            <a:off x="5793451" y="5075575"/>
            <a:ext cx="1941934" cy="338554"/>
          </a:xfrm>
          <a:prstGeom prst="rect">
            <a:avLst/>
          </a:prstGeom>
          <a:noFill/>
        </p:spPr>
        <p:txBody>
          <a:bodyPr wrap="square" rtlCol="0">
            <a:spAutoFit/>
          </a:bodyPr>
          <a:lstStyle/>
          <a:p>
            <a:r>
              <a:rPr lang="zh-CN" altLang="en-US" sz="1600" spc="600" dirty="0">
                <a:solidFill>
                  <a:schemeClr val="tx1">
                    <a:lumMod val="75000"/>
                    <a:lumOff val="25000"/>
                  </a:schemeClr>
                </a:solidFill>
                <a:latin typeface="+mn-ea"/>
              </a:rPr>
              <a:t>广州</a:t>
            </a:r>
          </a:p>
        </p:txBody>
      </p:sp>
      <p:sp>
        <p:nvSpPr>
          <p:cNvPr id="253" name="矩形 252"/>
          <p:cNvSpPr/>
          <p:nvPr/>
        </p:nvSpPr>
        <p:spPr>
          <a:xfrm>
            <a:off x="5793451" y="5415453"/>
            <a:ext cx="5418217" cy="535531"/>
          </a:xfrm>
          <a:prstGeom prst="rect">
            <a:avLst/>
          </a:prstGeom>
        </p:spPr>
        <p:txBody>
          <a:bodyPr wrap="square">
            <a:spAutoFit/>
          </a:bodyPr>
          <a:lstStyle/>
          <a:p>
            <a:pPr>
              <a:lnSpc>
                <a:spcPct val="120000"/>
              </a:lnSpc>
            </a:pPr>
            <a:r>
              <a:rPr lang="en-US" altLang="zh-CN" sz="1200" dirty="0">
                <a:solidFill>
                  <a:schemeClr val="tx1">
                    <a:lumMod val="75000"/>
                    <a:lumOff val="25000"/>
                  </a:schemeClr>
                </a:solidFill>
                <a:latin typeface="+mn-ea"/>
              </a:rPr>
              <a:t>Please enter your content here, can be used to paste by copying your text and choose to keep only text. </a:t>
            </a:r>
          </a:p>
        </p:txBody>
      </p:sp>
      <p:sp>
        <p:nvSpPr>
          <p:cNvPr id="254" name="椭圆 253"/>
          <p:cNvSpPr/>
          <p:nvPr/>
        </p:nvSpPr>
        <p:spPr>
          <a:xfrm flipV="1">
            <a:off x="5180472" y="3057434"/>
            <a:ext cx="95048" cy="95048"/>
          </a:xfrm>
          <a:prstGeom prst="ellipse">
            <a:avLst/>
          </a:prstGeom>
          <a:solidFill>
            <a:schemeClr val="accent1">
              <a:lumMod val="40000"/>
              <a:lumOff val="60000"/>
            </a:schemeClr>
          </a:solid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 name="椭圆 254"/>
          <p:cNvSpPr/>
          <p:nvPr/>
        </p:nvSpPr>
        <p:spPr>
          <a:xfrm flipV="1">
            <a:off x="4919804" y="3690120"/>
            <a:ext cx="58596" cy="58596"/>
          </a:xfrm>
          <a:prstGeom prst="ellipse">
            <a:avLst/>
          </a:prstGeom>
          <a:solidFill>
            <a:schemeClr val="accent2">
              <a:lumMod val="40000"/>
              <a:lumOff val="60000"/>
            </a:schemeClr>
          </a:solid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6" name="椭圆 255"/>
          <p:cNvSpPr/>
          <p:nvPr/>
        </p:nvSpPr>
        <p:spPr>
          <a:xfrm flipV="1">
            <a:off x="5214697" y="4289815"/>
            <a:ext cx="72764" cy="72764"/>
          </a:xfrm>
          <a:prstGeom prst="ellipse">
            <a:avLst/>
          </a:prstGeom>
          <a:solidFill>
            <a:schemeClr val="accent3">
              <a:lumMod val="40000"/>
              <a:lumOff val="60000"/>
            </a:schemeClr>
          </a:solid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7" name="椭圆 256"/>
          <p:cNvSpPr/>
          <p:nvPr/>
        </p:nvSpPr>
        <p:spPr>
          <a:xfrm flipV="1">
            <a:off x="4652189" y="4976194"/>
            <a:ext cx="95048" cy="95048"/>
          </a:xfrm>
          <a:prstGeom prst="ellipse">
            <a:avLst/>
          </a:prstGeom>
          <a:solidFill>
            <a:schemeClr val="accent4">
              <a:lumMod val="40000"/>
              <a:lumOff val="60000"/>
            </a:schemeClr>
          </a:solidFill>
          <a:ln w="1270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文本框 77"/>
          <p:cNvSpPr txBox="1"/>
          <p:nvPr/>
        </p:nvSpPr>
        <p:spPr>
          <a:xfrm>
            <a:off x="1342723" y="178376"/>
            <a:ext cx="3404514" cy="584775"/>
          </a:xfrm>
          <a:prstGeom prst="rect">
            <a:avLst/>
          </a:prstGeom>
          <a:noFill/>
        </p:spPr>
        <p:txBody>
          <a:bodyPr wrap="square" rtlCol="0">
            <a:spAutoFit/>
          </a:bodyPr>
          <a:lstStyle/>
          <a:p>
            <a:r>
              <a:rPr lang="zh-CN" altLang="en-US" sz="3200" dirty="0">
                <a:solidFill>
                  <a:schemeClr val="tx1">
                    <a:lumMod val="75000"/>
                    <a:lumOff val="25000"/>
                  </a:schemeClr>
                </a:solidFill>
              </a:rPr>
              <a:t>请输入您的标题</a:t>
            </a:r>
          </a:p>
        </p:txBody>
      </p:sp>
      <p:sp>
        <p:nvSpPr>
          <p:cNvPr id="79" name="矩形 78"/>
          <p:cNvSpPr/>
          <p:nvPr/>
        </p:nvSpPr>
        <p:spPr>
          <a:xfrm>
            <a:off x="1342723" y="663471"/>
            <a:ext cx="3964522" cy="265394"/>
          </a:xfrm>
          <a:prstGeom prst="rect">
            <a:avLst/>
          </a:prstGeom>
        </p:spPr>
        <p:txBody>
          <a:bodyPr wrap="square">
            <a:spAutoFit/>
          </a:bodyPr>
          <a:lstStyle/>
          <a:p>
            <a:pPr>
              <a:lnSpc>
                <a:spcPct val="120000"/>
              </a:lnSpc>
            </a:pPr>
            <a:r>
              <a:rPr lang="en-US" altLang="zh-CN" sz="1000" dirty="0">
                <a:solidFill>
                  <a:schemeClr val="tx1">
                    <a:lumMod val="75000"/>
                    <a:lumOff val="25000"/>
                  </a:schemeClr>
                </a:solidFill>
              </a:rPr>
              <a:t>Experience as your reference, prudence as your brother.</a:t>
            </a:r>
            <a:endParaRPr lang="zh-CN" altLang="en-US" sz="1000" dirty="0">
              <a:solidFill>
                <a:schemeClr val="tx1">
                  <a:lumMod val="75000"/>
                  <a:lumOff val="25000"/>
                </a:schemeClr>
              </a:solidFill>
              <a:latin typeface="ITC Avant Garde Std XLt" panose="020B0302020202020204" pitchFamily="34" charset="0"/>
            </a:endParaRPr>
          </a:p>
        </p:txBody>
      </p:sp>
      <p:sp>
        <p:nvSpPr>
          <p:cNvPr id="76" name="矩形 75"/>
          <p:cNvSpPr>
            <a:spLocks noChangeAspect="1"/>
          </p:cNvSpPr>
          <p:nvPr>
            <p:custDataLst>
              <p:tags r:id="rId1"/>
            </p:custDataLst>
          </p:nvPr>
        </p:nvSpPr>
        <p:spPr>
          <a:xfrm>
            <a:off x="-192989" y="-214853"/>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19827303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8"/>
                                        </p:tgtEl>
                                        <p:attrNameLst>
                                          <p:attrName>style.visibility</p:attrName>
                                        </p:attrNameLst>
                                      </p:cBhvr>
                                      <p:to>
                                        <p:strVal val="visible"/>
                                      </p:to>
                                    </p:set>
                                    <p:animEffect transition="in" filter="fade">
                                      <p:cBhvr>
                                        <p:cTn id="7" dur="750"/>
                                        <p:tgtEl>
                                          <p:spTgt spid="78"/>
                                        </p:tgtEl>
                                      </p:cBhvr>
                                    </p:animEffect>
                                  </p:childTnLst>
                                </p:cTn>
                              </p:par>
                              <p:par>
                                <p:cTn id="8" presetID="63" presetClass="path" presetSubtype="0" decel="50000" fill="hold" grpId="1" nodeType="withEffect">
                                  <p:stCondLst>
                                    <p:cond delay="0"/>
                                  </p:stCondLst>
                                  <p:childTnLst>
                                    <p:animMotion origin="layout" path="M 0.01523 1.85185E-6 L -0.10885 1.85185E-6 " pathEditMode="relative" rAng="0" ptsTypes="AA">
                                      <p:cBhvr>
                                        <p:cTn id="9" dur="750" spd="-100000" fill="hold"/>
                                        <p:tgtEl>
                                          <p:spTgt spid="78"/>
                                        </p:tgtEl>
                                        <p:attrNameLst>
                                          <p:attrName>ppt_x</p:attrName>
                                          <p:attrName>ppt_y</p:attrName>
                                        </p:attrNameLst>
                                      </p:cBhvr>
                                      <p:rCtr x="-6211" y="0"/>
                                    </p:animMotion>
                                  </p:childTnLst>
                                </p:cTn>
                              </p:par>
                              <p:par>
                                <p:cTn id="10" presetID="35" presetClass="path" presetSubtype="0" accel="50000" decel="50000" fill="hold" grpId="2" nodeType="withEffect">
                                  <p:stCondLst>
                                    <p:cond delay="750"/>
                                  </p:stCondLst>
                                  <p:childTnLst>
                                    <p:animMotion origin="layout" path="M 0.01602 1.85185E-6 L 4.16667E-7 1.85185E-6 " pathEditMode="relative" rAng="0" ptsTypes="AA">
                                      <p:cBhvr>
                                        <p:cTn id="11" dur="750" fill="hold"/>
                                        <p:tgtEl>
                                          <p:spTgt spid="78"/>
                                        </p:tgtEl>
                                        <p:attrNameLst>
                                          <p:attrName>ppt_x</p:attrName>
                                          <p:attrName>ppt_y</p:attrName>
                                        </p:attrNameLst>
                                      </p:cBhvr>
                                      <p:rCtr x="-807" y="0"/>
                                    </p:animMotion>
                                  </p:childTnLst>
                                </p:cTn>
                              </p:par>
                              <p:par>
                                <p:cTn id="12" presetID="10" presetClass="entr" presetSubtype="0" fill="hold" grpId="0" nodeType="withEffect">
                                  <p:stCondLst>
                                    <p:cond delay="750"/>
                                  </p:stCondLst>
                                  <p:childTnLst>
                                    <p:set>
                                      <p:cBhvr>
                                        <p:cTn id="13" dur="1" fill="hold">
                                          <p:stCondLst>
                                            <p:cond delay="0"/>
                                          </p:stCondLst>
                                        </p:cTn>
                                        <p:tgtEl>
                                          <p:spTgt spid="79"/>
                                        </p:tgtEl>
                                        <p:attrNameLst>
                                          <p:attrName>style.visibility</p:attrName>
                                        </p:attrNameLst>
                                      </p:cBhvr>
                                      <p:to>
                                        <p:strVal val="visible"/>
                                      </p:to>
                                    </p:set>
                                    <p:animEffect transition="in" filter="fade">
                                      <p:cBhvr>
                                        <p:cTn id="14" dur="750"/>
                                        <p:tgtEl>
                                          <p:spTgt spid="79"/>
                                        </p:tgtEl>
                                      </p:cBhvr>
                                    </p:animEffect>
                                  </p:childTnLst>
                                </p:cTn>
                              </p:par>
                              <p:par>
                                <p:cTn id="15" presetID="35" presetClass="path" presetSubtype="0" accel="50000" decel="50000" fill="hold" grpId="1" nodeType="withEffect">
                                  <p:stCondLst>
                                    <p:cond delay="750"/>
                                  </p:stCondLst>
                                  <p:childTnLst>
                                    <p:animMotion origin="layout" path="M 0.01601 -3.7037E-6 L 8.33333E-7 -3.7037E-6 " pathEditMode="relative" rAng="0" ptsTypes="AA">
                                      <p:cBhvr>
                                        <p:cTn id="16" dur="750" fill="hold"/>
                                        <p:tgtEl>
                                          <p:spTgt spid="79"/>
                                        </p:tgtEl>
                                        <p:attrNameLst>
                                          <p:attrName>ppt_x</p:attrName>
                                          <p:attrName>ppt_y</p:attrName>
                                        </p:attrNameLst>
                                      </p:cBhvr>
                                      <p:rCtr x="-807" y="0"/>
                                    </p:animMotion>
                                  </p:childTnLst>
                                </p:cTn>
                              </p:par>
                              <p:par>
                                <p:cTn id="17" presetID="10" presetClass="entr" presetSubtype="0"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750"/>
                                        <p:tgtEl>
                                          <p:spTgt spid="20"/>
                                        </p:tgtEl>
                                      </p:cBhvr>
                                    </p:animEffect>
                                  </p:childTnLst>
                                </p:cTn>
                              </p:par>
                              <p:par>
                                <p:cTn id="20" presetID="63" presetClass="path" presetSubtype="0" decel="50000" fill="hold" nodeType="withEffect">
                                  <p:stCondLst>
                                    <p:cond delay="0"/>
                                  </p:stCondLst>
                                  <p:childTnLst>
                                    <p:animMotion origin="layout" path="M 0.01523 -1.85185E-6 L -0.10885 -1.85185E-6 " pathEditMode="relative" rAng="0" ptsTypes="AA">
                                      <p:cBhvr>
                                        <p:cTn id="21" dur="750" spd="-100000" fill="hold"/>
                                        <p:tgtEl>
                                          <p:spTgt spid="20"/>
                                        </p:tgtEl>
                                        <p:attrNameLst>
                                          <p:attrName>ppt_x</p:attrName>
                                          <p:attrName>ppt_y</p:attrName>
                                        </p:attrNameLst>
                                      </p:cBhvr>
                                      <p:rCtr x="-6211" y="0"/>
                                    </p:animMotion>
                                  </p:childTnLst>
                                </p:cTn>
                              </p:par>
                              <p:par>
                                <p:cTn id="22" presetID="35" presetClass="path" presetSubtype="0" accel="50000" decel="50000" fill="hold" nodeType="withEffect">
                                  <p:stCondLst>
                                    <p:cond delay="750"/>
                                  </p:stCondLst>
                                  <p:childTnLst>
                                    <p:animMotion origin="layout" path="M 0.01602 -1.85185E-6 L 0 -1.85185E-6 " pathEditMode="relative" rAng="0" ptsTypes="AA">
                                      <p:cBhvr>
                                        <p:cTn id="23" dur="750" fill="hold"/>
                                        <p:tgtEl>
                                          <p:spTgt spid="20"/>
                                        </p:tgtEl>
                                        <p:attrNameLst>
                                          <p:attrName>ppt_x</p:attrName>
                                          <p:attrName>ppt_y</p:attrName>
                                        </p:attrNameLst>
                                      </p:cBhvr>
                                      <p:rCtr x="-807" y="0"/>
                                    </p:animMotion>
                                  </p:childTnLst>
                                </p:cTn>
                              </p:par>
                              <p:par>
                                <p:cTn id="24" presetID="53" presetClass="entr" presetSubtype="16" fill="hold" grpId="0" nodeType="withEffect">
                                  <p:stCondLst>
                                    <p:cond delay="1500"/>
                                  </p:stCondLst>
                                  <p:childTnLst>
                                    <p:set>
                                      <p:cBhvr>
                                        <p:cTn id="25" dur="1" fill="hold">
                                          <p:stCondLst>
                                            <p:cond delay="0"/>
                                          </p:stCondLst>
                                        </p:cTn>
                                        <p:tgtEl>
                                          <p:spTgt spid="82"/>
                                        </p:tgtEl>
                                        <p:attrNameLst>
                                          <p:attrName>style.visibility</p:attrName>
                                        </p:attrNameLst>
                                      </p:cBhvr>
                                      <p:to>
                                        <p:strVal val="visible"/>
                                      </p:to>
                                    </p:set>
                                    <p:anim calcmode="lin" valueType="num">
                                      <p:cBhvr>
                                        <p:cTn id="26" dur="750" fill="hold"/>
                                        <p:tgtEl>
                                          <p:spTgt spid="82"/>
                                        </p:tgtEl>
                                        <p:attrNameLst>
                                          <p:attrName>ppt_w</p:attrName>
                                        </p:attrNameLst>
                                      </p:cBhvr>
                                      <p:tavLst>
                                        <p:tav tm="0">
                                          <p:val>
                                            <p:fltVal val="0"/>
                                          </p:val>
                                        </p:tav>
                                        <p:tav tm="100000">
                                          <p:val>
                                            <p:strVal val="#ppt_w"/>
                                          </p:val>
                                        </p:tav>
                                      </p:tavLst>
                                    </p:anim>
                                    <p:anim calcmode="lin" valueType="num">
                                      <p:cBhvr>
                                        <p:cTn id="27" dur="750" fill="hold"/>
                                        <p:tgtEl>
                                          <p:spTgt spid="82"/>
                                        </p:tgtEl>
                                        <p:attrNameLst>
                                          <p:attrName>ppt_h</p:attrName>
                                        </p:attrNameLst>
                                      </p:cBhvr>
                                      <p:tavLst>
                                        <p:tav tm="0">
                                          <p:val>
                                            <p:fltVal val="0"/>
                                          </p:val>
                                        </p:tav>
                                        <p:tav tm="100000">
                                          <p:val>
                                            <p:strVal val="#ppt_h"/>
                                          </p:val>
                                        </p:tav>
                                      </p:tavLst>
                                    </p:anim>
                                    <p:animEffect transition="in" filter="fade">
                                      <p:cBhvr>
                                        <p:cTn id="28" dur="750"/>
                                        <p:tgtEl>
                                          <p:spTgt spid="82"/>
                                        </p:tgtEl>
                                      </p:cBhvr>
                                    </p:animEffect>
                                  </p:childTnLst>
                                </p:cTn>
                              </p:par>
                              <p:par>
                                <p:cTn id="29" presetID="53" presetClass="entr" presetSubtype="16" fill="hold" grpId="0" nodeType="withEffect">
                                  <p:stCondLst>
                                    <p:cond delay="1750"/>
                                  </p:stCondLst>
                                  <p:childTnLst>
                                    <p:set>
                                      <p:cBhvr>
                                        <p:cTn id="30" dur="1" fill="hold">
                                          <p:stCondLst>
                                            <p:cond delay="0"/>
                                          </p:stCondLst>
                                        </p:cTn>
                                        <p:tgtEl>
                                          <p:spTgt spid="81"/>
                                        </p:tgtEl>
                                        <p:attrNameLst>
                                          <p:attrName>style.visibility</p:attrName>
                                        </p:attrNameLst>
                                      </p:cBhvr>
                                      <p:to>
                                        <p:strVal val="visible"/>
                                      </p:to>
                                    </p:set>
                                    <p:anim calcmode="lin" valueType="num">
                                      <p:cBhvr>
                                        <p:cTn id="31" dur="750" fill="hold"/>
                                        <p:tgtEl>
                                          <p:spTgt spid="81"/>
                                        </p:tgtEl>
                                        <p:attrNameLst>
                                          <p:attrName>ppt_w</p:attrName>
                                        </p:attrNameLst>
                                      </p:cBhvr>
                                      <p:tavLst>
                                        <p:tav tm="0">
                                          <p:val>
                                            <p:fltVal val="0"/>
                                          </p:val>
                                        </p:tav>
                                        <p:tav tm="100000">
                                          <p:val>
                                            <p:strVal val="#ppt_w"/>
                                          </p:val>
                                        </p:tav>
                                      </p:tavLst>
                                    </p:anim>
                                    <p:anim calcmode="lin" valueType="num">
                                      <p:cBhvr>
                                        <p:cTn id="32" dur="750" fill="hold"/>
                                        <p:tgtEl>
                                          <p:spTgt spid="81"/>
                                        </p:tgtEl>
                                        <p:attrNameLst>
                                          <p:attrName>ppt_h</p:attrName>
                                        </p:attrNameLst>
                                      </p:cBhvr>
                                      <p:tavLst>
                                        <p:tav tm="0">
                                          <p:val>
                                            <p:fltVal val="0"/>
                                          </p:val>
                                        </p:tav>
                                        <p:tav tm="100000">
                                          <p:val>
                                            <p:strVal val="#ppt_h"/>
                                          </p:val>
                                        </p:tav>
                                      </p:tavLst>
                                    </p:anim>
                                    <p:animEffect transition="in" filter="fade">
                                      <p:cBhvr>
                                        <p:cTn id="33" dur="750"/>
                                        <p:tgtEl>
                                          <p:spTgt spid="81"/>
                                        </p:tgtEl>
                                      </p:cBhvr>
                                    </p:animEffect>
                                  </p:childTnLst>
                                </p:cTn>
                              </p:par>
                              <p:par>
                                <p:cTn id="34" presetID="53" presetClass="entr" presetSubtype="16" fill="hold" grpId="0" nodeType="withEffect">
                                  <p:stCondLst>
                                    <p:cond delay="1600"/>
                                  </p:stCondLst>
                                  <p:childTnLst>
                                    <p:set>
                                      <p:cBhvr>
                                        <p:cTn id="35" dur="1" fill="hold">
                                          <p:stCondLst>
                                            <p:cond delay="0"/>
                                          </p:stCondLst>
                                        </p:cTn>
                                        <p:tgtEl>
                                          <p:spTgt spid="83"/>
                                        </p:tgtEl>
                                        <p:attrNameLst>
                                          <p:attrName>style.visibility</p:attrName>
                                        </p:attrNameLst>
                                      </p:cBhvr>
                                      <p:to>
                                        <p:strVal val="visible"/>
                                      </p:to>
                                    </p:set>
                                    <p:anim calcmode="lin" valueType="num">
                                      <p:cBhvr>
                                        <p:cTn id="36" dur="750" fill="hold"/>
                                        <p:tgtEl>
                                          <p:spTgt spid="83"/>
                                        </p:tgtEl>
                                        <p:attrNameLst>
                                          <p:attrName>ppt_w</p:attrName>
                                        </p:attrNameLst>
                                      </p:cBhvr>
                                      <p:tavLst>
                                        <p:tav tm="0">
                                          <p:val>
                                            <p:fltVal val="0"/>
                                          </p:val>
                                        </p:tav>
                                        <p:tav tm="100000">
                                          <p:val>
                                            <p:strVal val="#ppt_w"/>
                                          </p:val>
                                        </p:tav>
                                      </p:tavLst>
                                    </p:anim>
                                    <p:anim calcmode="lin" valueType="num">
                                      <p:cBhvr>
                                        <p:cTn id="37" dur="750" fill="hold"/>
                                        <p:tgtEl>
                                          <p:spTgt spid="83"/>
                                        </p:tgtEl>
                                        <p:attrNameLst>
                                          <p:attrName>ppt_h</p:attrName>
                                        </p:attrNameLst>
                                      </p:cBhvr>
                                      <p:tavLst>
                                        <p:tav tm="0">
                                          <p:val>
                                            <p:fltVal val="0"/>
                                          </p:val>
                                        </p:tav>
                                        <p:tav tm="100000">
                                          <p:val>
                                            <p:strVal val="#ppt_h"/>
                                          </p:val>
                                        </p:tav>
                                      </p:tavLst>
                                    </p:anim>
                                    <p:animEffect transition="in" filter="fade">
                                      <p:cBhvr>
                                        <p:cTn id="38" dur="750"/>
                                        <p:tgtEl>
                                          <p:spTgt spid="83"/>
                                        </p:tgtEl>
                                      </p:cBhvr>
                                    </p:animEffect>
                                  </p:childTnLst>
                                </p:cTn>
                              </p:par>
                              <p:par>
                                <p:cTn id="39" presetID="53" presetClass="entr" presetSubtype="16" fill="hold" grpId="0" nodeType="withEffect">
                                  <p:stCondLst>
                                    <p:cond delay="1800"/>
                                  </p:stCondLst>
                                  <p:childTnLst>
                                    <p:set>
                                      <p:cBhvr>
                                        <p:cTn id="40" dur="1" fill="hold">
                                          <p:stCondLst>
                                            <p:cond delay="0"/>
                                          </p:stCondLst>
                                        </p:cTn>
                                        <p:tgtEl>
                                          <p:spTgt spid="84"/>
                                        </p:tgtEl>
                                        <p:attrNameLst>
                                          <p:attrName>style.visibility</p:attrName>
                                        </p:attrNameLst>
                                      </p:cBhvr>
                                      <p:to>
                                        <p:strVal val="visible"/>
                                      </p:to>
                                    </p:set>
                                    <p:anim calcmode="lin" valueType="num">
                                      <p:cBhvr>
                                        <p:cTn id="41" dur="750" fill="hold"/>
                                        <p:tgtEl>
                                          <p:spTgt spid="84"/>
                                        </p:tgtEl>
                                        <p:attrNameLst>
                                          <p:attrName>ppt_w</p:attrName>
                                        </p:attrNameLst>
                                      </p:cBhvr>
                                      <p:tavLst>
                                        <p:tav tm="0">
                                          <p:val>
                                            <p:fltVal val="0"/>
                                          </p:val>
                                        </p:tav>
                                        <p:tav tm="100000">
                                          <p:val>
                                            <p:strVal val="#ppt_w"/>
                                          </p:val>
                                        </p:tav>
                                      </p:tavLst>
                                    </p:anim>
                                    <p:anim calcmode="lin" valueType="num">
                                      <p:cBhvr>
                                        <p:cTn id="42" dur="750" fill="hold"/>
                                        <p:tgtEl>
                                          <p:spTgt spid="84"/>
                                        </p:tgtEl>
                                        <p:attrNameLst>
                                          <p:attrName>ppt_h</p:attrName>
                                        </p:attrNameLst>
                                      </p:cBhvr>
                                      <p:tavLst>
                                        <p:tav tm="0">
                                          <p:val>
                                            <p:fltVal val="0"/>
                                          </p:val>
                                        </p:tav>
                                        <p:tav tm="100000">
                                          <p:val>
                                            <p:strVal val="#ppt_h"/>
                                          </p:val>
                                        </p:tav>
                                      </p:tavLst>
                                    </p:anim>
                                    <p:animEffect transition="in" filter="fade">
                                      <p:cBhvr>
                                        <p:cTn id="43" dur="750"/>
                                        <p:tgtEl>
                                          <p:spTgt spid="84"/>
                                        </p:tgtEl>
                                      </p:cBhvr>
                                    </p:animEffect>
                                  </p:childTnLst>
                                </p:cTn>
                              </p:par>
                              <p:par>
                                <p:cTn id="44" presetID="10" presetClass="entr" presetSubtype="0" fill="hold" grpId="0" nodeType="withEffect">
                                  <p:stCondLst>
                                    <p:cond delay="2250"/>
                                  </p:stCondLst>
                                  <p:childTnLst>
                                    <p:set>
                                      <p:cBhvr>
                                        <p:cTn id="45" dur="1" fill="hold">
                                          <p:stCondLst>
                                            <p:cond delay="0"/>
                                          </p:stCondLst>
                                        </p:cTn>
                                        <p:tgtEl>
                                          <p:spTgt spid="254"/>
                                        </p:tgtEl>
                                        <p:attrNameLst>
                                          <p:attrName>style.visibility</p:attrName>
                                        </p:attrNameLst>
                                      </p:cBhvr>
                                      <p:to>
                                        <p:strVal val="visible"/>
                                      </p:to>
                                    </p:set>
                                    <p:animEffect transition="in" filter="fade">
                                      <p:cBhvr>
                                        <p:cTn id="46" dur="750"/>
                                        <p:tgtEl>
                                          <p:spTgt spid="254"/>
                                        </p:tgtEl>
                                      </p:cBhvr>
                                    </p:animEffect>
                                  </p:childTnLst>
                                </p:cTn>
                              </p:par>
                              <p:par>
                                <p:cTn id="47" presetID="10" presetClass="entr" presetSubtype="0" fill="hold" grpId="0" nodeType="withEffect">
                                  <p:stCondLst>
                                    <p:cond delay="2250"/>
                                  </p:stCondLst>
                                  <p:childTnLst>
                                    <p:set>
                                      <p:cBhvr>
                                        <p:cTn id="48" dur="1" fill="hold">
                                          <p:stCondLst>
                                            <p:cond delay="0"/>
                                          </p:stCondLst>
                                        </p:cTn>
                                        <p:tgtEl>
                                          <p:spTgt spid="255"/>
                                        </p:tgtEl>
                                        <p:attrNameLst>
                                          <p:attrName>style.visibility</p:attrName>
                                        </p:attrNameLst>
                                      </p:cBhvr>
                                      <p:to>
                                        <p:strVal val="visible"/>
                                      </p:to>
                                    </p:set>
                                    <p:animEffect transition="in" filter="fade">
                                      <p:cBhvr>
                                        <p:cTn id="49" dur="750"/>
                                        <p:tgtEl>
                                          <p:spTgt spid="255"/>
                                        </p:tgtEl>
                                      </p:cBhvr>
                                    </p:animEffect>
                                  </p:childTnLst>
                                </p:cTn>
                              </p:par>
                              <p:par>
                                <p:cTn id="50" presetID="10" presetClass="entr" presetSubtype="0" fill="hold" grpId="0" nodeType="withEffect">
                                  <p:stCondLst>
                                    <p:cond delay="2250"/>
                                  </p:stCondLst>
                                  <p:childTnLst>
                                    <p:set>
                                      <p:cBhvr>
                                        <p:cTn id="51" dur="1" fill="hold">
                                          <p:stCondLst>
                                            <p:cond delay="0"/>
                                          </p:stCondLst>
                                        </p:cTn>
                                        <p:tgtEl>
                                          <p:spTgt spid="256"/>
                                        </p:tgtEl>
                                        <p:attrNameLst>
                                          <p:attrName>style.visibility</p:attrName>
                                        </p:attrNameLst>
                                      </p:cBhvr>
                                      <p:to>
                                        <p:strVal val="visible"/>
                                      </p:to>
                                    </p:set>
                                    <p:animEffect transition="in" filter="fade">
                                      <p:cBhvr>
                                        <p:cTn id="52" dur="750"/>
                                        <p:tgtEl>
                                          <p:spTgt spid="256"/>
                                        </p:tgtEl>
                                      </p:cBhvr>
                                    </p:animEffect>
                                  </p:childTnLst>
                                </p:cTn>
                              </p:par>
                              <p:par>
                                <p:cTn id="53" presetID="10" presetClass="entr" presetSubtype="0" fill="hold" grpId="0" nodeType="withEffect">
                                  <p:stCondLst>
                                    <p:cond delay="2250"/>
                                  </p:stCondLst>
                                  <p:childTnLst>
                                    <p:set>
                                      <p:cBhvr>
                                        <p:cTn id="54" dur="1" fill="hold">
                                          <p:stCondLst>
                                            <p:cond delay="0"/>
                                          </p:stCondLst>
                                        </p:cTn>
                                        <p:tgtEl>
                                          <p:spTgt spid="257"/>
                                        </p:tgtEl>
                                        <p:attrNameLst>
                                          <p:attrName>style.visibility</p:attrName>
                                        </p:attrNameLst>
                                      </p:cBhvr>
                                      <p:to>
                                        <p:strVal val="visible"/>
                                      </p:to>
                                    </p:set>
                                    <p:animEffect transition="in" filter="fade">
                                      <p:cBhvr>
                                        <p:cTn id="55" dur="750"/>
                                        <p:tgtEl>
                                          <p:spTgt spid="257"/>
                                        </p:tgtEl>
                                      </p:cBhvr>
                                    </p:animEffect>
                                  </p:childTnLst>
                                </p:cTn>
                              </p:par>
                              <p:par>
                                <p:cTn id="56" presetID="10" presetClass="entr" presetSubtype="0" fill="hold" grpId="0" nodeType="withEffect">
                                  <p:stCondLst>
                                    <p:cond delay="2250"/>
                                  </p:stCondLst>
                                  <p:childTnLst>
                                    <p:set>
                                      <p:cBhvr>
                                        <p:cTn id="57" dur="1" fill="hold">
                                          <p:stCondLst>
                                            <p:cond delay="0"/>
                                          </p:stCondLst>
                                        </p:cTn>
                                        <p:tgtEl>
                                          <p:spTgt spid="227"/>
                                        </p:tgtEl>
                                        <p:attrNameLst>
                                          <p:attrName>style.visibility</p:attrName>
                                        </p:attrNameLst>
                                      </p:cBhvr>
                                      <p:to>
                                        <p:strVal val="visible"/>
                                      </p:to>
                                    </p:set>
                                    <p:animEffect transition="in" filter="fade">
                                      <p:cBhvr>
                                        <p:cTn id="58" dur="750"/>
                                        <p:tgtEl>
                                          <p:spTgt spid="227"/>
                                        </p:tgtEl>
                                      </p:cBhvr>
                                    </p:animEffect>
                                  </p:childTnLst>
                                </p:cTn>
                              </p:par>
                              <p:par>
                                <p:cTn id="59" presetID="10" presetClass="entr" presetSubtype="0" fill="hold" grpId="0" nodeType="withEffect">
                                  <p:stCondLst>
                                    <p:cond delay="2250"/>
                                  </p:stCondLst>
                                  <p:childTnLst>
                                    <p:set>
                                      <p:cBhvr>
                                        <p:cTn id="60" dur="1" fill="hold">
                                          <p:stCondLst>
                                            <p:cond delay="0"/>
                                          </p:stCondLst>
                                        </p:cTn>
                                        <p:tgtEl>
                                          <p:spTgt spid="241"/>
                                        </p:tgtEl>
                                        <p:attrNameLst>
                                          <p:attrName>style.visibility</p:attrName>
                                        </p:attrNameLst>
                                      </p:cBhvr>
                                      <p:to>
                                        <p:strVal val="visible"/>
                                      </p:to>
                                    </p:set>
                                    <p:animEffect transition="in" filter="fade">
                                      <p:cBhvr>
                                        <p:cTn id="61" dur="750"/>
                                        <p:tgtEl>
                                          <p:spTgt spid="241"/>
                                        </p:tgtEl>
                                      </p:cBhvr>
                                    </p:animEffect>
                                  </p:childTnLst>
                                </p:cTn>
                              </p:par>
                              <p:par>
                                <p:cTn id="62" presetID="10" presetClass="entr" presetSubtype="0" fill="hold" nodeType="withEffect">
                                  <p:stCondLst>
                                    <p:cond delay="2250"/>
                                  </p:stCondLst>
                                  <p:childTnLst>
                                    <p:set>
                                      <p:cBhvr>
                                        <p:cTn id="63" dur="1" fill="hold">
                                          <p:stCondLst>
                                            <p:cond delay="0"/>
                                          </p:stCondLst>
                                        </p:cTn>
                                        <p:tgtEl>
                                          <p:spTgt spid="247"/>
                                        </p:tgtEl>
                                        <p:attrNameLst>
                                          <p:attrName>style.visibility</p:attrName>
                                        </p:attrNameLst>
                                      </p:cBhvr>
                                      <p:to>
                                        <p:strVal val="visible"/>
                                      </p:to>
                                    </p:set>
                                    <p:animEffect transition="in" filter="fade">
                                      <p:cBhvr>
                                        <p:cTn id="64" dur="750"/>
                                        <p:tgtEl>
                                          <p:spTgt spid="247"/>
                                        </p:tgtEl>
                                      </p:cBhvr>
                                    </p:animEffect>
                                  </p:childTnLst>
                                </p:cTn>
                              </p:par>
                              <p:par>
                                <p:cTn id="65" presetID="10" presetClass="entr" presetSubtype="0" fill="hold" grpId="0" nodeType="withEffect">
                                  <p:stCondLst>
                                    <p:cond delay="2250"/>
                                  </p:stCondLst>
                                  <p:childTnLst>
                                    <p:set>
                                      <p:cBhvr>
                                        <p:cTn id="66" dur="1" fill="hold">
                                          <p:stCondLst>
                                            <p:cond delay="0"/>
                                          </p:stCondLst>
                                        </p:cTn>
                                        <p:tgtEl>
                                          <p:spTgt spid="251"/>
                                        </p:tgtEl>
                                        <p:attrNameLst>
                                          <p:attrName>style.visibility</p:attrName>
                                        </p:attrNameLst>
                                      </p:cBhvr>
                                      <p:to>
                                        <p:strVal val="visible"/>
                                      </p:to>
                                    </p:set>
                                    <p:animEffect transition="in" filter="fade">
                                      <p:cBhvr>
                                        <p:cTn id="67" dur="750"/>
                                        <p:tgtEl>
                                          <p:spTgt spid="251"/>
                                        </p:tgtEl>
                                      </p:cBhvr>
                                    </p:animEffect>
                                  </p:childTnLst>
                                </p:cTn>
                              </p:par>
                              <p:par>
                                <p:cTn id="68" presetID="22" presetClass="entr" presetSubtype="8" fill="hold" grpId="0" nodeType="withEffect">
                                  <p:stCondLst>
                                    <p:cond delay="3000"/>
                                  </p:stCondLst>
                                  <p:childTnLst>
                                    <p:set>
                                      <p:cBhvr>
                                        <p:cTn id="69" dur="1" fill="hold">
                                          <p:stCondLst>
                                            <p:cond delay="0"/>
                                          </p:stCondLst>
                                        </p:cTn>
                                        <p:tgtEl>
                                          <p:spTgt spid="235"/>
                                        </p:tgtEl>
                                        <p:attrNameLst>
                                          <p:attrName>style.visibility</p:attrName>
                                        </p:attrNameLst>
                                      </p:cBhvr>
                                      <p:to>
                                        <p:strVal val="visible"/>
                                      </p:to>
                                    </p:set>
                                    <p:animEffect transition="in" filter="wipe(left)">
                                      <p:cBhvr>
                                        <p:cTn id="70" dur="750"/>
                                        <p:tgtEl>
                                          <p:spTgt spid="235"/>
                                        </p:tgtEl>
                                      </p:cBhvr>
                                    </p:animEffect>
                                  </p:childTnLst>
                                </p:cTn>
                              </p:par>
                              <p:par>
                                <p:cTn id="71" presetID="10" presetClass="entr" presetSubtype="0" fill="hold" grpId="0" nodeType="withEffect">
                                  <p:stCondLst>
                                    <p:cond delay="3750"/>
                                  </p:stCondLst>
                                  <p:childTnLst>
                                    <p:set>
                                      <p:cBhvr>
                                        <p:cTn id="72" dur="1" fill="hold">
                                          <p:stCondLst>
                                            <p:cond delay="0"/>
                                          </p:stCondLst>
                                        </p:cTn>
                                        <p:tgtEl>
                                          <p:spTgt spid="236"/>
                                        </p:tgtEl>
                                        <p:attrNameLst>
                                          <p:attrName>style.visibility</p:attrName>
                                        </p:attrNameLst>
                                      </p:cBhvr>
                                      <p:to>
                                        <p:strVal val="visible"/>
                                      </p:to>
                                    </p:set>
                                    <p:animEffect transition="in" filter="fade">
                                      <p:cBhvr>
                                        <p:cTn id="73" dur="750"/>
                                        <p:tgtEl>
                                          <p:spTgt spid="236"/>
                                        </p:tgtEl>
                                      </p:cBhvr>
                                    </p:animEffect>
                                  </p:childTnLst>
                                </p:cTn>
                              </p:par>
                              <p:par>
                                <p:cTn id="74" presetID="22" presetClass="entr" presetSubtype="8" fill="hold" grpId="0" nodeType="withEffect">
                                  <p:stCondLst>
                                    <p:cond delay="3000"/>
                                  </p:stCondLst>
                                  <p:childTnLst>
                                    <p:set>
                                      <p:cBhvr>
                                        <p:cTn id="75" dur="1" fill="hold">
                                          <p:stCondLst>
                                            <p:cond delay="0"/>
                                          </p:stCondLst>
                                        </p:cTn>
                                        <p:tgtEl>
                                          <p:spTgt spid="242"/>
                                        </p:tgtEl>
                                        <p:attrNameLst>
                                          <p:attrName>style.visibility</p:attrName>
                                        </p:attrNameLst>
                                      </p:cBhvr>
                                      <p:to>
                                        <p:strVal val="visible"/>
                                      </p:to>
                                    </p:set>
                                    <p:animEffect transition="in" filter="wipe(left)">
                                      <p:cBhvr>
                                        <p:cTn id="76" dur="750"/>
                                        <p:tgtEl>
                                          <p:spTgt spid="242"/>
                                        </p:tgtEl>
                                      </p:cBhvr>
                                    </p:animEffect>
                                  </p:childTnLst>
                                </p:cTn>
                              </p:par>
                              <p:par>
                                <p:cTn id="77" presetID="10" presetClass="entr" presetSubtype="0" fill="hold" grpId="0" nodeType="withEffect">
                                  <p:stCondLst>
                                    <p:cond delay="3750"/>
                                  </p:stCondLst>
                                  <p:childTnLst>
                                    <p:set>
                                      <p:cBhvr>
                                        <p:cTn id="78" dur="1" fill="hold">
                                          <p:stCondLst>
                                            <p:cond delay="0"/>
                                          </p:stCondLst>
                                        </p:cTn>
                                        <p:tgtEl>
                                          <p:spTgt spid="243"/>
                                        </p:tgtEl>
                                        <p:attrNameLst>
                                          <p:attrName>style.visibility</p:attrName>
                                        </p:attrNameLst>
                                      </p:cBhvr>
                                      <p:to>
                                        <p:strVal val="visible"/>
                                      </p:to>
                                    </p:set>
                                    <p:animEffect transition="in" filter="fade">
                                      <p:cBhvr>
                                        <p:cTn id="79" dur="750"/>
                                        <p:tgtEl>
                                          <p:spTgt spid="243"/>
                                        </p:tgtEl>
                                      </p:cBhvr>
                                    </p:animEffect>
                                  </p:childTnLst>
                                </p:cTn>
                              </p:par>
                              <p:par>
                                <p:cTn id="80" presetID="22" presetClass="entr" presetSubtype="8" fill="hold" grpId="0" nodeType="withEffect">
                                  <p:stCondLst>
                                    <p:cond delay="3000"/>
                                  </p:stCondLst>
                                  <p:childTnLst>
                                    <p:set>
                                      <p:cBhvr>
                                        <p:cTn id="81" dur="1" fill="hold">
                                          <p:stCondLst>
                                            <p:cond delay="0"/>
                                          </p:stCondLst>
                                        </p:cTn>
                                        <p:tgtEl>
                                          <p:spTgt spid="249"/>
                                        </p:tgtEl>
                                        <p:attrNameLst>
                                          <p:attrName>style.visibility</p:attrName>
                                        </p:attrNameLst>
                                      </p:cBhvr>
                                      <p:to>
                                        <p:strVal val="visible"/>
                                      </p:to>
                                    </p:set>
                                    <p:animEffect transition="in" filter="wipe(left)">
                                      <p:cBhvr>
                                        <p:cTn id="82" dur="750"/>
                                        <p:tgtEl>
                                          <p:spTgt spid="249"/>
                                        </p:tgtEl>
                                      </p:cBhvr>
                                    </p:animEffect>
                                  </p:childTnLst>
                                </p:cTn>
                              </p:par>
                              <p:par>
                                <p:cTn id="83" presetID="10" presetClass="entr" presetSubtype="0" fill="hold" grpId="0" nodeType="withEffect">
                                  <p:stCondLst>
                                    <p:cond delay="3750"/>
                                  </p:stCondLst>
                                  <p:childTnLst>
                                    <p:set>
                                      <p:cBhvr>
                                        <p:cTn id="84" dur="1" fill="hold">
                                          <p:stCondLst>
                                            <p:cond delay="0"/>
                                          </p:stCondLst>
                                        </p:cTn>
                                        <p:tgtEl>
                                          <p:spTgt spid="250"/>
                                        </p:tgtEl>
                                        <p:attrNameLst>
                                          <p:attrName>style.visibility</p:attrName>
                                        </p:attrNameLst>
                                      </p:cBhvr>
                                      <p:to>
                                        <p:strVal val="visible"/>
                                      </p:to>
                                    </p:set>
                                    <p:animEffect transition="in" filter="fade">
                                      <p:cBhvr>
                                        <p:cTn id="85" dur="750"/>
                                        <p:tgtEl>
                                          <p:spTgt spid="250"/>
                                        </p:tgtEl>
                                      </p:cBhvr>
                                    </p:animEffect>
                                  </p:childTnLst>
                                </p:cTn>
                              </p:par>
                              <p:par>
                                <p:cTn id="86" presetID="22" presetClass="entr" presetSubtype="8" fill="hold" grpId="0" nodeType="withEffect">
                                  <p:stCondLst>
                                    <p:cond delay="3000"/>
                                  </p:stCondLst>
                                  <p:childTnLst>
                                    <p:set>
                                      <p:cBhvr>
                                        <p:cTn id="87" dur="1" fill="hold">
                                          <p:stCondLst>
                                            <p:cond delay="0"/>
                                          </p:stCondLst>
                                        </p:cTn>
                                        <p:tgtEl>
                                          <p:spTgt spid="252"/>
                                        </p:tgtEl>
                                        <p:attrNameLst>
                                          <p:attrName>style.visibility</p:attrName>
                                        </p:attrNameLst>
                                      </p:cBhvr>
                                      <p:to>
                                        <p:strVal val="visible"/>
                                      </p:to>
                                    </p:set>
                                    <p:animEffect transition="in" filter="wipe(left)">
                                      <p:cBhvr>
                                        <p:cTn id="88" dur="750"/>
                                        <p:tgtEl>
                                          <p:spTgt spid="252"/>
                                        </p:tgtEl>
                                      </p:cBhvr>
                                    </p:animEffect>
                                  </p:childTnLst>
                                </p:cTn>
                              </p:par>
                              <p:par>
                                <p:cTn id="89" presetID="10" presetClass="entr" presetSubtype="0" fill="hold" grpId="0" nodeType="withEffect">
                                  <p:stCondLst>
                                    <p:cond delay="3750"/>
                                  </p:stCondLst>
                                  <p:childTnLst>
                                    <p:set>
                                      <p:cBhvr>
                                        <p:cTn id="90" dur="1" fill="hold">
                                          <p:stCondLst>
                                            <p:cond delay="0"/>
                                          </p:stCondLst>
                                        </p:cTn>
                                        <p:tgtEl>
                                          <p:spTgt spid="253"/>
                                        </p:tgtEl>
                                        <p:attrNameLst>
                                          <p:attrName>style.visibility</p:attrName>
                                        </p:attrNameLst>
                                      </p:cBhvr>
                                      <p:to>
                                        <p:strVal val="visible"/>
                                      </p:to>
                                    </p:set>
                                    <p:animEffect transition="in" filter="fade">
                                      <p:cBhvr>
                                        <p:cTn id="91" dur="750"/>
                                        <p:tgtEl>
                                          <p:spTgt spid="253"/>
                                        </p:tgtEl>
                                      </p:cBhvr>
                                    </p:animEffect>
                                  </p:childTnLst>
                                </p:cTn>
                              </p:par>
                              <p:par>
                                <p:cTn id="92" presetID="10" presetClass="entr" presetSubtype="0" fill="hold" grpId="0" nodeType="withEffect">
                                  <p:stCondLst>
                                    <p:cond delay="3000"/>
                                  </p:stCondLst>
                                  <p:childTnLst>
                                    <p:set>
                                      <p:cBhvr>
                                        <p:cTn id="93" dur="1" fill="hold">
                                          <p:stCondLst>
                                            <p:cond delay="0"/>
                                          </p:stCondLst>
                                        </p:cTn>
                                        <p:tgtEl>
                                          <p:spTgt spid="217"/>
                                        </p:tgtEl>
                                        <p:attrNameLst>
                                          <p:attrName>style.visibility</p:attrName>
                                        </p:attrNameLst>
                                      </p:cBhvr>
                                      <p:to>
                                        <p:strVal val="visible"/>
                                      </p:to>
                                    </p:set>
                                    <p:animEffect transition="in" filter="fade">
                                      <p:cBhvr>
                                        <p:cTn id="94" dur="750"/>
                                        <p:tgtEl>
                                          <p:spTgt spid="217"/>
                                        </p:tgtEl>
                                      </p:cBhvr>
                                    </p:animEffect>
                                  </p:childTnLst>
                                </p:cTn>
                              </p:par>
                              <p:par>
                                <p:cTn id="95" presetID="63" presetClass="path" presetSubtype="0" decel="50000" fill="hold" grpId="1" nodeType="withEffect">
                                  <p:stCondLst>
                                    <p:cond delay="3000"/>
                                  </p:stCondLst>
                                  <p:childTnLst>
                                    <p:animMotion origin="layout" path="M -0.01562 -3.7037E-6 L 0.11081 -3.7037E-6 " pathEditMode="relative" rAng="0" ptsTypes="AA">
                                      <p:cBhvr>
                                        <p:cTn id="96" dur="750" spd="-100000" fill="hold"/>
                                        <p:tgtEl>
                                          <p:spTgt spid="217"/>
                                        </p:tgtEl>
                                        <p:attrNameLst>
                                          <p:attrName>ppt_x</p:attrName>
                                          <p:attrName>ppt_y</p:attrName>
                                        </p:attrNameLst>
                                      </p:cBhvr>
                                      <p:rCtr x="6315" y="0"/>
                                    </p:animMotion>
                                  </p:childTnLst>
                                </p:cTn>
                              </p:par>
                              <p:par>
                                <p:cTn id="97" presetID="35" presetClass="path" presetSubtype="0" accel="50000" decel="50000" fill="hold" grpId="2" nodeType="withEffect">
                                  <p:stCondLst>
                                    <p:cond delay="3750"/>
                                  </p:stCondLst>
                                  <p:childTnLst>
                                    <p:animMotion origin="layout" path="M -0.01562 -3.7037E-6 L -2.29167E-6 -3.7037E-6 " pathEditMode="relative" rAng="0" ptsTypes="AA">
                                      <p:cBhvr>
                                        <p:cTn id="98" dur="750" fill="hold"/>
                                        <p:tgtEl>
                                          <p:spTgt spid="217"/>
                                        </p:tgtEl>
                                        <p:attrNameLst>
                                          <p:attrName>ppt_x</p:attrName>
                                          <p:attrName>ppt_y</p:attrName>
                                        </p:attrNameLst>
                                      </p:cBhvr>
                                      <p:rCtr x="781" y="0"/>
                                    </p:animMotion>
                                  </p:childTnLst>
                                </p:cTn>
                              </p:par>
                              <p:par>
                                <p:cTn id="99" presetID="10" presetClass="entr" presetSubtype="0" fill="hold" grpId="0" nodeType="withEffect">
                                  <p:stCondLst>
                                    <p:cond delay="3000"/>
                                  </p:stCondLst>
                                  <p:childTnLst>
                                    <p:set>
                                      <p:cBhvr>
                                        <p:cTn id="100" dur="1" fill="hold">
                                          <p:stCondLst>
                                            <p:cond delay="0"/>
                                          </p:stCondLst>
                                        </p:cTn>
                                        <p:tgtEl>
                                          <p:spTgt spid="219"/>
                                        </p:tgtEl>
                                        <p:attrNameLst>
                                          <p:attrName>style.visibility</p:attrName>
                                        </p:attrNameLst>
                                      </p:cBhvr>
                                      <p:to>
                                        <p:strVal val="visible"/>
                                      </p:to>
                                    </p:set>
                                    <p:animEffect transition="in" filter="fade">
                                      <p:cBhvr>
                                        <p:cTn id="101" dur="750"/>
                                        <p:tgtEl>
                                          <p:spTgt spid="219"/>
                                        </p:tgtEl>
                                      </p:cBhvr>
                                    </p:animEffect>
                                  </p:childTnLst>
                                </p:cTn>
                              </p:par>
                              <p:par>
                                <p:cTn id="102" presetID="63" presetClass="path" presetSubtype="0" decel="50000" fill="hold" grpId="1" nodeType="withEffect">
                                  <p:stCondLst>
                                    <p:cond delay="3000"/>
                                  </p:stCondLst>
                                  <p:childTnLst>
                                    <p:animMotion origin="layout" path="M -0.01562 -3.7037E-6 L 0.11081 -3.7037E-6 " pathEditMode="relative" rAng="0" ptsTypes="AA">
                                      <p:cBhvr>
                                        <p:cTn id="103" dur="750" spd="-100000" fill="hold"/>
                                        <p:tgtEl>
                                          <p:spTgt spid="219"/>
                                        </p:tgtEl>
                                        <p:attrNameLst>
                                          <p:attrName>ppt_x</p:attrName>
                                          <p:attrName>ppt_y</p:attrName>
                                        </p:attrNameLst>
                                      </p:cBhvr>
                                      <p:rCtr x="6315" y="0"/>
                                    </p:animMotion>
                                  </p:childTnLst>
                                </p:cTn>
                              </p:par>
                              <p:par>
                                <p:cTn id="104" presetID="35" presetClass="path" presetSubtype="0" accel="50000" decel="50000" fill="hold" grpId="2" nodeType="withEffect">
                                  <p:stCondLst>
                                    <p:cond delay="3750"/>
                                  </p:stCondLst>
                                  <p:childTnLst>
                                    <p:animMotion origin="layout" path="M -0.01562 -3.7037E-6 L -2.29167E-6 -3.7037E-6 " pathEditMode="relative" rAng="0" ptsTypes="AA">
                                      <p:cBhvr>
                                        <p:cTn id="105" dur="750" fill="hold"/>
                                        <p:tgtEl>
                                          <p:spTgt spid="219"/>
                                        </p:tgtEl>
                                        <p:attrNameLst>
                                          <p:attrName>ppt_x</p:attrName>
                                          <p:attrName>ppt_y</p:attrName>
                                        </p:attrNameLst>
                                      </p:cBhvr>
                                      <p:rCtr x="781" y="0"/>
                                    </p:animMotion>
                                  </p:childTnLst>
                                </p:cTn>
                              </p:par>
                              <p:par>
                                <p:cTn id="106" presetID="10" presetClass="entr" presetSubtype="0" fill="hold" grpId="0" nodeType="withEffect">
                                  <p:stCondLst>
                                    <p:cond delay="3000"/>
                                  </p:stCondLst>
                                  <p:childTnLst>
                                    <p:set>
                                      <p:cBhvr>
                                        <p:cTn id="107" dur="1" fill="hold">
                                          <p:stCondLst>
                                            <p:cond delay="0"/>
                                          </p:stCondLst>
                                        </p:cTn>
                                        <p:tgtEl>
                                          <p:spTgt spid="220"/>
                                        </p:tgtEl>
                                        <p:attrNameLst>
                                          <p:attrName>style.visibility</p:attrName>
                                        </p:attrNameLst>
                                      </p:cBhvr>
                                      <p:to>
                                        <p:strVal val="visible"/>
                                      </p:to>
                                    </p:set>
                                    <p:animEffect transition="in" filter="fade">
                                      <p:cBhvr>
                                        <p:cTn id="108" dur="750"/>
                                        <p:tgtEl>
                                          <p:spTgt spid="220"/>
                                        </p:tgtEl>
                                      </p:cBhvr>
                                    </p:animEffect>
                                  </p:childTnLst>
                                </p:cTn>
                              </p:par>
                              <p:par>
                                <p:cTn id="109" presetID="63" presetClass="path" presetSubtype="0" decel="50000" fill="hold" grpId="1" nodeType="withEffect">
                                  <p:stCondLst>
                                    <p:cond delay="3000"/>
                                  </p:stCondLst>
                                  <p:childTnLst>
                                    <p:animMotion origin="layout" path="M -0.01562 -3.7037E-6 L 0.11081 -3.7037E-6 " pathEditMode="relative" rAng="0" ptsTypes="AA">
                                      <p:cBhvr>
                                        <p:cTn id="110" dur="750" spd="-100000" fill="hold"/>
                                        <p:tgtEl>
                                          <p:spTgt spid="220"/>
                                        </p:tgtEl>
                                        <p:attrNameLst>
                                          <p:attrName>ppt_x</p:attrName>
                                          <p:attrName>ppt_y</p:attrName>
                                        </p:attrNameLst>
                                      </p:cBhvr>
                                      <p:rCtr x="6315" y="0"/>
                                    </p:animMotion>
                                  </p:childTnLst>
                                </p:cTn>
                              </p:par>
                              <p:par>
                                <p:cTn id="111" presetID="35" presetClass="path" presetSubtype="0" accel="50000" decel="50000" fill="hold" grpId="2" nodeType="withEffect">
                                  <p:stCondLst>
                                    <p:cond delay="3750"/>
                                  </p:stCondLst>
                                  <p:childTnLst>
                                    <p:animMotion origin="layout" path="M -0.01562 -3.7037E-6 L -2.29167E-6 -3.7037E-6 " pathEditMode="relative" rAng="0" ptsTypes="AA">
                                      <p:cBhvr>
                                        <p:cTn id="112" dur="750" fill="hold"/>
                                        <p:tgtEl>
                                          <p:spTgt spid="220"/>
                                        </p:tgtEl>
                                        <p:attrNameLst>
                                          <p:attrName>ppt_x</p:attrName>
                                          <p:attrName>ppt_y</p:attrName>
                                        </p:attrNameLst>
                                      </p:cBhvr>
                                      <p:rCtr x="781" y="0"/>
                                    </p:animMotion>
                                  </p:childTnLst>
                                </p:cTn>
                              </p:par>
                              <p:par>
                                <p:cTn id="113" presetID="10" presetClass="entr" presetSubtype="0" fill="hold" grpId="0" nodeType="withEffect">
                                  <p:stCondLst>
                                    <p:cond delay="3000"/>
                                  </p:stCondLst>
                                  <p:childTnLst>
                                    <p:set>
                                      <p:cBhvr>
                                        <p:cTn id="114" dur="1" fill="hold">
                                          <p:stCondLst>
                                            <p:cond delay="0"/>
                                          </p:stCondLst>
                                        </p:cTn>
                                        <p:tgtEl>
                                          <p:spTgt spid="221"/>
                                        </p:tgtEl>
                                        <p:attrNameLst>
                                          <p:attrName>style.visibility</p:attrName>
                                        </p:attrNameLst>
                                      </p:cBhvr>
                                      <p:to>
                                        <p:strVal val="visible"/>
                                      </p:to>
                                    </p:set>
                                    <p:animEffect transition="in" filter="fade">
                                      <p:cBhvr>
                                        <p:cTn id="115" dur="750"/>
                                        <p:tgtEl>
                                          <p:spTgt spid="221"/>
                                        </p:tgtEl>
                                      </p:cBhvr>
                                    </p:animEffect>
                                  </p:childTnLst>
                                </p:cTn>
                              </p:par>
                              <p:par>
                                <p:cTn id="116" presetID="63" presetClass="path" presetSubtype="0" decel="50000" fill="hold" grpId="1" nodeType="withEffect">
                                  <p:stCondLst>
                                    <p:cond delay="3000"/>
                                  </p:stCondLst>
                                  <p:childTnLst>
                                    <p:animMotion origin="layout" path="M -0.01562 -3.7037E-6 L 0.11081 -3.7037E-6 " pathEditMode="relative" rAng="0" ptsTypes="AA">
                                      <p:cBhvr>
                                        <p:cTn id="117" dur="750" spd="-100000" fill="hold"/>
                                        <p:tgtEl>
                                          <p:spTgt spid="221"/>
                                        </p:tgtEl>
                                        <p:attrNameLst>
                                          <p:attrName>ppt_x</p:attrName>
                                          <p:attrName>ppt_y</p:attrName>
                                        </p:attrNameLst>
                                      </p:cBhvr>
                                      <p:rCtr x="6315" y="0"/>
                                    </p:animMotion>
                                  </p:childTnLst>
                                </p:cTn>
                              </p:par>
                              <p:par>
                                <p:cTn id="118" presetID="35" presetClass="path" presetSubtype="0" accel="50000" decel="50000" fill="hold" grpId="2" nodeType="withEffect">
                                  <p:stCondLst>
                                    <p:cond delay="3750"/>
                                  </p:stCondLst>
                                  <p:childTnLst>
                                    <p:animMotion origin="layout" path="M -0.01562 -3.7037E-6 L -2.29167E-6 -3.7037E-6 " pathEditMode="relative" rAng="0" ptsTypes="AA">
                                      <p:cBhvr>
                                        <p:cTn id="119" dur="750" fill="hold"/>
                                        <p:tgtEl>
                                          <p:spTgt spid="221"/>
                                        </p:tgtEl>
                                        <p:attrNameLst>
                                          <p:attrName>ppt_x</p:attrName>
                                          <p:attrName>ppt_y</p:attrName>
                                        </p:attrNameLst>
                                      </p:cBhvr>
                                      <p:rCtr x="781" y="0"/>
                                    </p:animMotion>
                                  </p:childTnLst>
                                </p:cTn>
                              </p:par>
                            </p:childTnLst>
                          </p:cTn>
                        </p:par>
                        <p:par>
                          <p:cTn id="120" fill="hold">
                            <p:stCondLst>
                              <p:cond delay="4500"/>
                            </p:stCondLst>
                            <p:childTnLst>
                              <p:par>
                                <p:cTn id="121" presetID="10" presetClass="entr" presetSubtype="0" fill="hold" grpId="0" nodeType="afterEffect">
                                  <p:stCondLst>
                                    <p:cond delay="0"/>
                                  </p:stCondLst>
                                  <p:childTnLst>
                                    <p:set>
                                      <p:cBhvr>
                                        <p:cTn id="122" dur="1" fill="hold">
                                          <p:stCondLst>
                                            <p:cond delay="0"/>
                                          </p:stCondLst>
                                        </p:cTn>
                                        <p:tgtEl>
                                          <p:spTgt spid="76"/>
                                        </p:tgtEl>
                                        <p:attrNameLst>
                                          <p:attrName>style.visibility</p:attrName>
                                        </p:attrNameLst>
                                      </p:cBhvr>
                                      <p:to>
                                        <p:strVal val="visible"/>
                                      </p:to>
                                    </p:set>
                                    <p:animEffect transition="in" filter="fade">
                                      <p:cBhvr>
                                        <p:cTn id="123" dur="75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P spid="82" grpId="0" animBg="1"/>
      <p:bldP spid="83" grpId="0" animBg="1"/>
      <p:bldP spid="84" grpId="0" animBg="1"/>
      <p:bldP spid="217" grpId="0"/>
      <p:bldP spid="217" grpId="1"/>
      <p:bldP spid="217" grpId="2"/>
      <p:bldP spid="219" grpId="0"/>
      <p:bldP spid="219" grpId="1"/>
      <p:bldP spid="219" grpId="2"/>
      <p:bldP spid="220" grpId="0"/>
      <p:bldP spid="220" grpId="1"/>
      <p:bldP spid="220" grpId="2"/>
      <p:bldP spid="221" grpId="0"/>
      <p:bldP spid="221" grpId="1"/>
      <p:bldP spid="221" grpId="2"/>
      <p:bldP spid="227" grpId="0" animBg="1"/>
      <p:bldP spid="235" grpId="0"/>
      <p:bldP spid="236" grpId="0"/>
      <p:bldP spid="241" grpId="0" animBg="1"/>
      <p:bldP spid="242" grpId="0"/>
      <p:bldP spid="243" grpId="0"/>
      <p:bldP spid="249" grpId="0"/>
      <p:bldP spid="250" grpId="0"/>
      <p:bldP spid="251" grpId="0" animBg="1"/>
      <p:bldP spid="252" grpId="0"/>
      <p:bldP spid="253" grpId="0"/>
      <p:bldP spid="254" grpId="0" animBg="1"/>
      <p:bldP spid="255" grpId="0" animBg="1"/>
      <p:bldP spid="256" grpId="0" animBg="1"/>
      <p:bldP spid="257" grpId="0" animBg="1"/>
      <p:bldP spid="78" grpId="0"/>
      <p:bldP spid="78" grpId="1"/>
      <p:bldP spid="78" grpId="2"/>
      <p:bldP spid="79" grpId="0"/>
      <p:bldP spid="79" grpId="1"/>
      <p:bldP spid="7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3951823" y="2767280"/>
            <a:ext cx="4288353" cy="1323439"/>
          </a:xfrm>
          <a:prstGeom prst="rect">
            <a:avLst/>
          </a:prstGeom>
          <a:noFill/>
          <a:effectLst/>
        </p:spPr>
        <p:txBody>
          <a:bodyPr wrap="none" rtlCol="0">
            <a:spAutoFit/>
          </a:bodyPr>
          <a:lstStyle>
            <a:defPPr>
              <a:defRPr lang="zh-CN"/>
            </a:defPPr>
            <a:lvl1pPr>
              <a:defRPr sz="30000">
                <a:solidFill>
                  <a:schemeClr val="bg1"/>
                </a:solidFill>
                <a:effectLst>
                  <a:outerShdw blurRad="254000" dist="215900" dir="3000000" sx="90000" sy="90000" algn="tl" rotWithShape="0">
                    <a:prstClr val="black">
                      <a:alpha val="35000"/>
                    </a:prstClr>
                  </a:outerShdw>
                </a:effectLst>
                <a:latin typeface="Aharoni" panose="02010803020104030203" pitchFamily="2" charset="-79"/>
                <a:cs typeface="Aharoni" panose="02010803020104030203" pitchFamily="2" charset="-79"/>
              </a:defRPr>
            </a:lvl1pPr>
          </a:lstStyle>
          <a:p>
            <a:r>
              <a:rPr lang="zh-CN" altLang="en-US" sz="8000" b="1" dirty="0">
                <a:effectLst>
                  <a:outerShdw blurRad="254000" dist="152400" dir="2700000" algn="tl" rotWithShape="0">
                    <a:prstClr val="black">
                      <a:alpha val="40000"/>
                    </a:prstClr>
                  </a:outerShdw>
                </a:effectLst>
              </a:rPr>
              <a:t>感谢观看</a:t>
            </a:r>
          </a:p>
        </p:txBody>
      </p:sp>
      <p:cxnSp>
        <p:nvCxnSpPr>
          <p:cNvPr id="29" name="直接连接符 28"/>
          <p:cNvCxnSpPr/>
          <p:nvPr/>
        </p:nvCxnSpPr>
        <p:spPr>
          <a:xfrm flipH="1">
            <a:off x="8352282" y="279315"/>
            <a:ext cx="1432318" cy="1488982"/>
          </a:xfrm>
          <a:prstGeom prst="line">
            <a:avLst/>
          </a:prstGeom>
          <a:ln w="9525">
            <a:solidFill>
              <a:srgbClr val="E94236"/>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8051036" y="1453230"/>
            <a:ext cx="402115" cy="432997"/>
          </a:xfrm>
          <a:prstGeom prst="line">
            <a:avLst/>
          </a:prstGeom>
          <a:ln w="9525">
            <a:solidFill>
              <a:srgbClr val="4384F1"/>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H="1">
            <a:off x="2984861" y="5567038"/>
            <a:ext cx="992803" cy="1047163"/>
          </a:xfrm>
          <a:prstGeom prst="line">
            <a:avLst/>
          </a:prstGeom>
          <a:ln w="9525">
            <a:solidFill>
              <a:srgbClr val="33A952"/>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H="1">
            <a:off x="3847238" y="5127027"/>
            <a:ext cx="816713" cy="853366"/>
          </a:xfrm>
          <a:prstGeom prst="line">
            <a:avLst/>
          </a:prstGeom>
          <a:ln w="9525">
            <a:solidFill>
              <a:srgbClr val="FBBD06"/>
            </a:solidFill>
          </a:ln>
        </p:spPr>
        <p:style>
          <a:lnRef idx="1">
            <a:schemeClr val="accent1"/>
          </a:lnRef>
          <a:fillRef idx="0">
            <a:schemeClr val="accent1"/>
          </a:fillRef>
          <a:effectRef idx="0">
            <a:schemeClr val="accent1"/>
          </a:effectRef>
          <a:fontRef idx="minor">
            <a:schemeClr val="tx1"/>
          </a:fontRef>
        </p:style>
      </p:cxnSp>
      <p:sp>
        <p:nvSpPr>
          <p:cNvPr id="33" name="椭圆 32"/>
          <p:cNvSpPr/>
          <p:nvPr/>
        </p:nvSpPr>
        <p:spPr>
          <a:xfrm rot="13620000" flipH="1" flipV="1">
            <a:off x="4906904" y="5385707"/>
            <a:ext cx="158611" cy="392578"/>
          </a:xfrm>
          <a:prstGeom prst="ellipse">
            <a:avLst/>
          </a:pr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4" name="椭圆 33"/>
          <p:cNvSpPr/>
          <p:nvPr/>
        </p:nvSpPr>
        <p:spPr>
          <a:xfrm rot="13620000" flipH="1" flipV="1">
            <a:off x="2334960" y="5695057"/>
            <a:ext cx="231354" cy="503486"/>
          </a:xfrm>
          <a:prstGeom prst="ellipse">
            <a:avLst/>
          </a:pr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5" name="椭圆 34"/>
          <p:cNvSpPr/>
          <p:nvPr/>
        </p:nvSpPr>
        <p:spPr>
          <a:xfrm rot="13620000" flipH="1" flipV="1">
            <a:off x="10018014" y="946486"/>
            <a:ext cx="100646" cy="286001"/>
          </a:xfrm>
          <a:prstGeom prst="ellipse">
            <a:avLst/>
          </a:pr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6" name="椭圆 35"/>
          <p:cNvSpPr/>
          <p:nvPr/>
        </p:nvSpPr>
        <p:spPr>
          <a:xfrm rot="13620000" flipH="1" flipV="1">
            <a:off x="7981561" y="1033459"/>
            <a:ext cx="100646" cy="286001"/>
          </a:xfrm>
          <a:prstGeom prst="ellipse">
            <a:avLst/>
          </a:pr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7" name="矩形 36"/>
          <p:cNvSpPr>
            <a:spLocks noChangeAspect="1"/>
          </p:cNvSpPr>
          <p:nvPr>
            <p:custDataLst>
              <p:tags r:id="rId1"/>
            </p:custDataLst>
          </p:nvPr>
        </p:nvSpPr>
        <p:spPr>
          <a:xfrm>
            <a:off x="-192989" y="-214853"/>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264911721"/>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750"/>
                                        <p:tgtEl>
                                          <p:spTgt spid="14"/>
                                        </p:tgtEl>
                                      </p:cBhvr>
                                    </p:animEffect>
                                  </p:childTnLst>
                                </p:cTn>
                              </p:par>
                              <p:par>
                                <p:cTn id="8" presetID="63" presetClass="path" presetSubtype="0" decel="50000" fill="hold" grpId="1" nodeType="withEffect">
                                  <p:stCondLst>
                                    <p:cond delay="0"/>
                                  </p:stCondLst>
                                  <p:childTnLst>
                                    <p:animMotion origin="layout" path="M 0.01523 0 L -0.10885 0 " pathEditMode="relative" rAng="0" ptsTypes="AA">
                                      <p:cBhvr>
                                        <p:cTn id="9" dur="750" spd="-100000" fill="hold"/>
                                        <p:tgtEl>
                                          <p:spTgt spid="14"/>
                                        </p:tgtEl>
                                        <p:attrNameLst>
                                          <p:attrName>ppt_x</p:attrName>
                                          <p:attrName>ppt_y</p:attrName>
                                        </p:attrNameLst>
                                      </p:cBhvr>
                                      <p:rCtr x="-6211" y="0"/>
                                    </p:animMotion>
                                  </p:childTnLst>
                                </p:cTn>
                              </p:par>
                              <p:par>
                                <p:cTn id="10" presetID="35" presetClass="path" presetSubtype="0" accel="50000" decel="50000" fill="hold" grpId="2" nodeType="withEffect">
                                  <p:stCondLst>
                                    <p:cond delay="750"/>
                                  </p:stCondLst>
                                  <p:childTnLst>
                                    <p:animMotion origin="layout" path="M 0.01602 0 L 0 0 " pathEditMode="relative" rAng="0" ptsTypes="AA">
                                      <p:cBhvr>
                                        <p:cTn id="11" dur="750" fill="hold"/>
                                        <p:tgtEl>
                                          <p:spTgt spid="14"/>
                                        </p:tgtEl>
                                        <p:attrNameLst>
                                          <p:attrName>ppt_x</p:attrName>
                                          <p:attrName>ppt_y</p:attrName>
                                        </p:attrNameLst>
                                      </p:cBhvr>
                                      <p:rCtr x="-807" y="0"/>
                                    </p:animMotion>
                                  </p:childTnLst>
                                </p:cTn>
                              </p:par>
                            </p:childTnLst>
                          </p:cTn>
                        </p:par>
                        <p:par>
                          <p:cTn id="12" fill="hold">
                            <p:stCondLst>
                              <p:cond delay="1500"/>
                            </p:stCondLst>
                            <p:childTnLst>
                              <p:par>
                                <p:cTn id="13" presetID="22" presetClass="entr" presetSubtype="1" fill="hold"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wipe(up)">
                                      <p:cBhvr>
                                        <p:cTn id="15" dur="500"/>
                                        <p:tgtEl>
                                          <p:spTgt spid="29"/>
                                        </p:tgtEl>
                                      </p:cBhvr>
                                    </p:animEffect>
                                  </p:childTnLst>
                                </p:cTn>
                              </p:par>
                              <p:par>
                                <p:cTn id="16" presetID="22" presetClass="entr" presetSubtype="1" fill="hold" nodeType="withEffect">
                                  <p:stCondLst>
                                    <p:cond delay="0"/>
                                  </p:stCondLst>
                                  <p:childTnLst>
                                    <p:set>
                                      <p:cBhvr>
                                        <p:cTn id="17" dur="1" fill="hold">
                                          <p:stCondLst>
                                            <p:cond delay="0"/>
                                          </p:stCondLst>
                                        </p:cTn>
                                        <p:tgtEl>
                                          <p:spTgt spid="30"/>
                                        </p:tgtEl>
                                        <p:attrNameLst>
                                          <p:attrName>style.visibility</p:attrName>
                                        </p:attrNameLst>
                                      </p:cBhvr>
                                      <p:to>
                                        <p:strVal val="visible"/>
                                      </p:to>
                                    </p:set>
                                    <p:animEffect transition="in" filter="wipe(up)">
                                      <p:cBhvr>
                                        <p:cTn id="18" dur="500"/>
                                        <p:tgtEl>
                                          <p:spTgt spid="30"/>
                                        </p:tgtEl>
                                      </p:cBhvr>
                                    </p:animEffect>
                                  </p:childTnLst>
                                </p:cTn>
                              </p:par>
                              <p:par>
                                <p:cTn id="19" presetID="22" presetClass="entr" presetSubtype="4" fill="hold" nodeType="with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wipe(down)">
                                      <p:cBhvr>
                                        <p:cTn id="21" dur="500"/>
                                        <p:tgtEl>
                                          <p:spTgt spid="31"/>
                                        </p:tgtEl>
                                      </p:cBhvr>
                                    </p:animEffect>
                                  </p:childTnLst>
                                </p:cTn>
                              </p:par>
                              <p:par>
                                <p:cTn id="22" presetID="22" presetClass="entr" presetSubtype="4" fill="hold" nodeType="with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wipe(down)">
                                      <p:cBhvr>
                                        <p:cTn id="24" dur="500"/>
                                        <p:tgtEl>
                                          <p:spTgt spid="32"/>
                                        </p:tgtEl>
                                      </p:cBhvr>
                                    </p:animEffect>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36"/>
                                        </p:tgtEl>
                                        <p:attrNameLst>
                                          <p:attrName>style.visibility</p:attrName>
                                        </p:attrNameLst>
                                      </p:cBhvr>
                                      <p:to>
                                        <p:strVal val="visible"/>
                                      </p:to>
                                    </p:set>
                                    <p:animEffect transition="in" filter="fade">
                                      <p:cBhvr>
                                        <p:cTn id="28" dur="500"/>
                                        <p:tgtEl>
                                          <p:spTgt spid="36"/>
                                        </p:tgtEl>
                                      </p:cBhvr>
                                    </p:animEffect>
                                  </p:childTnLst>
                                </p:cTn>
                              </p:par>
                              <p:par>
                                <p:cTn id="29" presetID="10" presetClass="entr" presetSubtype="0" fill="hold" grpId="0" nodeType="withEffect">
                                  <p:stCondLst>
                                    <p:cond delay="25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500"/>
                                        <p:tgtEl>
                                          <p:spTgt spid="33"/>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35"/>
                                        </p:tgtEl>
                                        <p:attrNameLst>
                                          <p:attrName>style.visibility</p:attrName>
                                        </p:attrNameLst>
                                      </p:cBhvr>
                                      <p:to>
                                        <p:strVal val="visible"/>
                                      </p:to>
                                    </p:set>
                                    <p:animEffect transition="in" filter="fade">
                                      <p:cBhvr>
                                        <p:cTn id="34" dur="500"/>
                                        <p:tgtEl>
                                          <p:spTgt spid="35"/>
                                        </p:tgtEl>
                                      </p:cBhvr>
                                    </p:animEffect>
                                  </p:childTnLst>
                                </p:cTn>
                              </p:par>
                              <p:par>
                                <p:cTn id="35" presetID="10" presetClass="entr" presetSubtype="0" fill="hold" grpId="0" nodeType="withEffect">
                                  <p:stCondLst>
                                    <p:cond delay="750"/>
                                  </p:stCondLst>
                                  <p:childTnLst>
                                    <p:set>
                                      <p:cBhvr>
                                        <p:cTn id="36" dur="1" fill="hold">
                                          <p:stCondLst>
                                            <p:cond delay="0"/>
                                          </p:stCondLst>
                                        </p:cTn>
                                        <p:tgtEl>
                                          <p:spTgt spid="34"/>
                                        </p:tgtEl>
                                        <p:attrNameLst>
                                          <p:attrName>style.visibility</p:attrName>
                                        </p:attrNameLst>
                                      </p:cBhvr>
                                      <p:to>
                                        <p:strVal val="visible"/>
                                      </p:to>
                                    </p:set>
                                    <p:animEffect transition="in" filter="fade">
                                      <p:cBhvr>
                                        <p:cTn id="37" dur="500"/>
                                        <p:tgtEl>
                                          <p:spTgt spid="34"/>
                                        </p:tgtEl>
                                      </p:cBhvr>
                                    </p:animEffect>
                                  </p:childTnLst>
                                </p:cTn>
                              </p:par>
                            </p:childTnLst>
                          </p:cTn>
                        </p:par>
                        <p:par>
                          <p:cTn id="38" fill="hold">
                            <p:stCondLst>
                              <p:cond delay="3250"/>
                            </p:stCondLst>
                            <p:childTnLst>
                              <p:par>
                                <p:cTn id="39" presetID="10" presetClass="entr" presetSubtype="0" fill="hold" grpId="0" nodeType="afterEffect">
                                  <p:stCondLst>
                                    <p:cond delay="0"/>
                                  </p:stCondLst>
                                  <p:childTnLst>
                                    <p:set>
                                      <p:cBhvr>
                                        <p:cTn id="40" dur="1" fill="hold">
                                          <p:stCondLst>
                                            <p:cond delay="0"/>
                                          </p:stCondLst>
                                        </p:cTn>
                                        <p:tgtEl>
                                          <p:spTgt spid="37"/>
                                        </p:tgtEl>
                                        <p:attrNameLst>
                                          <p:attrName>style.visibility</p:attrName>
                                        </p:attrNameLst>
                                      </p:cBhvr>
                                      <p:to>
                                        <p:strVal val="visible"/>
                                      </p:to>
                                    </p:set>
                                    <p:animEffect transition="in" filter="fade">
                                      <p:cBhvr>
                                        <p:cTn id="41" dur="75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4" grpId="1"/>
      <p:bldP spid="14" grpId="2"/>
      <p:bldP spid="33" grpId="0" animBg="1"/>
      <p:bldP spid="34" grpId="0" animBg="1"/>
      <p:bldP spid="35" grpId="0" animBg="1"/>
      <p:bldP spid="36" grpId="0" animBg="1"/>
      <p:bldP spid="37"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843261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9" name="组合 108"/>
          <p:cNvGrpSpPr/>
          <p:nvPr/>
        </p:nvGrpSpPr>
        <p:grpSpPr>
          <a:xfrm>
            <a:off x="1471477" y="1746880"/>
            <a:ext cx="2448000" cy="3364010"/>
            <a:chOff x="3384388" y="-1243695"/>
            <a:chExt cx="2448000" cy="3364010"/>
          </a:xfrm>
        </p:grpSpPr>
        <p:sp>
          <p:nvSpPr>
            <p:cNvPr id="110" name="圆角矩形 109"/>
            <p:cNvSpPr>
              <a:spLocks noChangeAspect="1"/>
            </p:cNvSpPr>
            <p:nvPr/>
          </p:nvSpPr>
          <p:spPr>
            <a:xfrm rot="2700000">
              <a:off x="3384388" y="-791390"/>
              <a:ext cx="2448000" cy="2448000"/>
            </a:xfrm>
            <a:prstGeom prst="roundRect">
              <a:avLst/>
            </a:prstGeom>
            <a:gradFill>
              <a:gsLst>
                <a:gs pos="0">
                  <a:schemeClr val="bg1"/>
                </a:gs>
                <a:gs pos="36000">
                  <a:schemeClr val="bg1"/>
                </a:gs>
                <a:gs pos="100000">
                  <a:srgbClr val="ECECEC"/>
                </a:gs>
              </a:gsLst>
              <a:lin ang="13500000" scaled="1"/>
            </a:gradFill>
            <a:ln w="19050">
              <a:solidFill>
                <a:schemeClr val="bg1"/>
              </a:solidFill>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圆角矩形 110"/>
            <p:cNvSpPr>
              <a:spLocks noChangeAspect="1"/>
            </p:cNvSpPr>
            <p:nvPr/>
          </p:nvSpPr>
          <p:spPr>
            <a:xfrm rot="2700000">
              <a:off x="3438388" y="-731690"/>
              <a:ext cx="2340000" cy="2340000"/>
            </a:xfrm>
            <a:prstGeom prst="roundRect">
              <a:avLst/>
            </a:prstGeom>
            <a:noFill/>
            <a:ln w="12700">
              <a:solidFill>
                <a:schemeClr val="bg1">
                  <a:lumMod val="75000"/>
                </a:schemeClr>
              </a:solidFill>
              <a:prstDash val="dash"/>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2" name="组合 111"/>
            <p:cNvGrpSpPr/>
            <p:nvPr/>
          </p:nvGrpSpPr>
          <p:grpSpPr>
            <a:xfrm>
              <a:off x="4156571" y="1413779"/>
              <a:ext cx="721176" cy="706536"/>
              <a:chOff x="3161408" y="4408176"/>
              <a:chExt cx="721176" cy="706536"/>
            </a:xfrm>
          </p:grpSpPr>
          <p:sp>
            <p:nvSpPr>
              <p:cNvPr id="118" name="任意多边形 117"/>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任意多边形 118"/>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任意多边形 119"/>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任意多边形 120"/>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3" name="组合 112"/>
            <p:cNvGrpSpPr/>
            <p:nvPr/>
          </p:nvGrpSpPr>
          <p:grpSpPr>
            <a:xfrm flipH="1" flipV="1">
              <a:off x="4336829" y="-1243695"/>
              <a:ext cx="721176" cy="706536"/>
              <a:chOff x="3161408" y="4408176"/>
              <a:chExt cx="721176" cy="706536"/>
            </a:xfrm>
          </p:grpSpPr>
          <p:sp>
            <p:nvSpPr>
              <p:cNvPr id="114" name="任意多边形 113"/>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任意多边形 114"/>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任意多边形 115"/>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任意多边形 116"/>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71" name="文本框 70"/>
          <p:cNvSpPr txBox="1"/>
          <p:nvPr/>
        </p:nvSpPr>
        <p:spPr>
          <a:xfrm>
            <a:off x="4696764" y="2916308"/>
            <a:ext cx="2783183" cy="461665"/>
          </a:xfrm>
          <a:prstGeom prst="rect">
            <a:avLst/>
          </a:prstGeom>
          <a:noFill/>
        </p:spPr>
        <p:txBody>
          <a:bodyPr wrap="square" rtlCol="0">
            <a:spAutoFit/>
          </a:bodyPr>
          <a:lstStyle/>
          <a:p>
            <a:r>
              <a:rPr lang="zh-CN" altLang="en-US" sz="2400" dirty="0">
                <a:solidFill>
                  <a:prstClr val="black">
                    <a:lumMod val="75000"/>
                    <a:lumOff val="25000"/>
                  </a:prstClr>
                </a:solidFill>
                <a:latin typeface="+mj-ea"/>
                <a:ea typeface="+mj-ea"/>
              </a:rPr>
              <a:t>请输入您的标题</a:t>
            </a:r>
            <a:endParaRPr lang="en-US" altLang="zh-CN" sz="2400" dirty="0">
              <a:solidFill>
                <a:prstClr val="black">
                  <a:lumMod val="75000"/>
                  <a:lumOff val="25000"/>
                </a:prstClr>
              </a:solidFill>
              <a:latin typeface="+mj-ea"/>
              <a:ea typeface="+mj-ea"/>
            </a:endParaRPr>
          </a:p>
        </p:txBody>
      </p:sp>
      <p:sp>
        <p:nvSpPr>
          <p:cNvPr id="72" name="矩形 71"/>
          <p:cNvSpPr/>
          <p:nvPr/>
        </p:nvSpPr>
        <p:spPr>
          <a:xfrm>
            <a:off x="4696764" y="3488450"/>
            <a:ext cx="6172427" cy="535531"/>
          </a:xfrm>
          <a:prstGeom prst="rect">
            <a:avLst/>
          </a:prstGeom>
        </p:spPr>
        <p:txBody>
          <a:bodyPr wrap="square">
            <a:spAutoFit/>
          </a:bodyPr>
          <a:lstStyle/>
          <a:p>
            <a:pPr>
              <a:lnSpc>
                <a:spcPct val="120000"/>
              </a:lnSpc>
            </a:pPr>
            <a:r>
              <a:rPr lang="en-US" altLang="zh-CN" sz="1200" dirty="0">
                <a:solidFill>
                  <a:prstClr val="black">
                    <a:lumMod val="75000"/>
                    <a:lumOff val="25000"/>
                    <a:alpha val="90000"/>
                  </a:prstClr>
                </a:solidFill>
                <a:latin typeface="+mn-ea"/>
              </a:rPr>
              <a:t>Please enter your content here, can be used to paste by copying your text and choose to keep only text. </a:t>
            </a:r>
          </a:p>
        </p:txBody>
      </p:sp>
      <p:cxnSp>
        <p:nvCxnSpPr>
          <p:cNvPr id="74" name="直接连接符 73"/>
          <p:cNvCxnSpPr/>
          <p:nvPr/>
        </p:nvCxnSpPr>
        <p:spPr>
          <a:xfrm>
            <a:off x="4786569" y="3428816"/>
            <a:ext cx="5940000" cy="0"/>
          </a:xfrm>
          <a:prstGeom prst="line">
            <a:avLst/>
          </a:prstGeom>
          <a:noFill/>
          <a:ln w="12700" cap="flat" cmpd="sng" algn="ctr">
            <a:solidFill>
              <a:sysClr val="window" lastClr="FFFFFF">
                <a:lumMod val="75000"/>
              </a:sysClr>
            </a:solidFill>
            <a:prstDash val="solid"/>
            <a:miter lim="800000"/>
          </a:ln>
          <a:effectLst/>
        </p:spPr>
      </p:cxnSp>
      <p:sp>
        <p:nvSpPr>
          <p:cNvPr id="75" name="等腰三角形 74"/>
          <p:cNvSpPr/>
          <p:nvPr/>
        </p:nvSpPr>
        <p:spPr>
          <a:xfrm>
            <a:off x="9677260" y="3300412"/>
            <a:ext cx="498226" cy="126581"/>
          </a:xfrm>
          <a:prstGeom prst="triangle">
            <a:avLst/>
          </a:prstGeom>
          <a:solidFill>
            <a:srgbClr val="4384F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华文细黑"/>
              <a:ea typeface="华文细黑"/>
            </a:endParaRPr>
          </a:p>
        </p:txBody>
      </p:sp>
      <p:sp>
        <p:nvSpPr>
          <p:cNvPr id="76" name="等腰三角形 75"/>
          <p:cNvSpPr/>
          <p:nvPr/>
        </p:nvSpPr>
        <p:spPr>
          <a:xfrm>
            <a:off x="9877531" y="3210993"/>
            <a:ext cx="498226" cy="216000"/>
          </a:xfrm>
          <a:prstGeom prst="triangle">
            <a:avLst/>
          </a:prstGeom>
          <a:solidFill>
            <a:srgbClr val="E9423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华文细黑"/>
              <a:ea typeface="华文细黑"/>
            </a:endParaRPr>
          </a:p>
        </p:txBody>
      </p:sp>
      <p:sp>
        <p:nvSpPr>
          <p:cNvPr id="77" name="等腰三角形 76"/>
          <p:cNvSpPr/>
          <p:nvPr/>
        </p:nvSpPr>
        <p:spPr>
          <a:xfrm>
            <a:off x="10237674" y="3365286"/>
            <a:ext cx="498226" cy="61706"/>
          </a:xfrm>
          <a:prstGeom prst="triangle">
            <a:avLst/>
          </a:prstGeom>
          <a:solidFill>
            <a:srgbClr val="33A95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华文细黑"/>
              <a:ea typeface="华文细黑"/>
            </a:endParaRPr>
          </a:p>
        </p:txBody>
      </p:sp>
      <p:sp>
        <p:nvSpPr>
          <p:cNvPr id="78" name="等腰三角形 77"/>
          <p:cNvSpPr/>
          <p:nvPr/>
        </p:nvSpPr>
        <p:spPr>
          <a:xfrm>
            <a:off x="10026709" y="3321696"/>
            <a:ext cx="498226" cy="105297"/>
          </a:xfrm>
          <a:prstGeom prst="triangle">
            <a:avLst/>
          </a:prstGeom>
          <a:solidFill>
            <a:srgbClr val="FBBD0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华文细黑"/>
              <a:ea typeface="华文细黑"/>
            </a:endParaRPr>
          </a:p>
        </p:txBody>
      </p:sp>
      <p:sp>
        <p:nvSpPr>
          <p:cNvPr id="69" name="文本框 68"/>
          <p:cNvSpPr txBox="1"/>
          <p:nvPr/>
        </p:nvSpPr>
        <p:spPr>
          <a:xfrm>
            <a:off x="1473167" y="2767313"/>
            <a:ext cx="2444620" cy="1200329"/>
          </a:xfrm>
          <a:prstGeom prst="rect">
            <a:avLst/>
          </a:prstGeom>
          <a:noFill/>
        </p:spPr>
        <p:txBody>
          <a:bodyPr wrap="square" rtlCol="0">
            <a:spAutoFit/>
          </a:bodyPr>
          <a:lstStyle/>
          <a:p>
            <a:pPr algn="ctr"/>
            <a:r>
              <a:rPr lang="en-US" altLang="zh-CN" sz="7200" dirty="0">
                <a:solidFill>
                  <a:prstClr val="black">
                    <a:lumMod val="65000"/>
                    <a:lumOff val="35000"/>
                  </a:prstClr>
                </a:solidFill>
                <a:latin typeface="Impact" panose="020B0806030902050204" pitchFamily="34" charset="0"/>
                <a:ea typeface="华文细黑"/>
              </a:rPr>
              <a:t>01</a:t>
            </a:r>
            <a:endParaRPr lang="zh-CN" altLang="en-US" sz="7200" dirty="0">
              <a:solidFill>
                <a:prstClr val="black">
                  <a:lumMod val="65000"/>
                  <a:lumOff val="35000"/>
                </a:prstClr>
              </a:solidFill>
              <a:latin typeface="Impact" panose="020B0806030902050204" pitchFamily="34" charset="0"/>
              <a:ea typeface="华文细黑"/>
            </a:endParaRPr>
          </a:p>
        </p:txBody>
      </p:sp>
      <p:sp>
        <p:nvSpPr>
          <p:cNvPr id="70" name="文本框 69"/>
          <p:cNvSpPr txBox="1"/>
          <p:nvPr/>
        </p:nvSpPr>
        <p:spPr>
          <a:xfrm>
            <a:off x="1953693" y="3783307"/>
            <a:ext cx="1483567" cy="307777"/>
          </a:xfrm>
          <a:prstGeom prst="rect">
            <a:avLst/>
          </a:prstGeom>
          <a:noFill/>
        </p:spPr>
        <p:txBody>
          <a:bodyPr wrap="square" rtlCol="0">
            <a:spAutoFit/>
          </a:bodyPr>
          <a:lstStyle/>
          <a:p>
            <a:pPr algn="ctr"/>
            <a:r>
              <a:rPr lang="en-US" altLang="zh-CN" sz="1400" dirty="0">
                <a:solidFill>
                  <a:prstClr val="white">
                    <a:lumMod val="50000"/>
                  </a:prstClr>
                </a:solidFill>
                <a:latin typeface="华文细黑"/>
                <a:ea typeface="华文细黑"/>
              </a:rPr>
              <a:t>Part One</a:t>
            </a:r>
            <a:endParaRPr lang="zh-CN" altLang="en-US" sz="1400" dirty="0">
              <a:solidFill>
                <a:prstClr val="white">
                  <a:lumMod val="50000"/>
                </a:prstClr>
              </a:solidFill>
              <a:latin typeface="华文细黑"/>
              <a:ea typeface="华文细黑"/>
            </a:endParaRPr>
          </a:p>
        </p:txBody>
      </p:sp>
      <p:sp>
        <p:nvSpPr>
          <p:cNvPr id="24" name="矩形 23"/>
          <p:cNvSpPr>
            <a:spLocks noChangeAspect="1"/>
          </p:cNvSpPr>
          <p:nvPr>
            <p:custDataLst>
              <p:tags r:id="rId1"/>
            </p:custDataLst>
          </p:nvPr>
        </p:nvSpPr>
        <p:spPr>
          <a:xfrm>
            <a:off x="-192989" y="-214853"/>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4320407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9"/>
                                        </p:tgtEl>
                                        <p:attrNameLst>
                                          <p:attrName>style.visibility</p:attrName>
                                        </p:attrNameLst>
                                      </p:cBhvr>
                                      <p:to>
                                        <p:strVal val="visible"/>
                                      </p:to>
                                    </p:set>
                                    <p:animEffect transition="in" filter="fade">
                                      <p:cBhvr>
                                        <p:cTn id="7" dur="750"/>
                                        <p:tgtEl>
                                          <p:spTgt spid="109"/>
                                        </p:tgtEl>
                                      </p:cBhvr>
                                    </p:animEffect>
                                  </p:childTnLst>
                                </p:cTn>
                              </p:par>
                              <p:par>
                                <p:cTn id="8" presetID="63" presetClass="path" presetSubtype="0" decel="50000" fill="hold" nodeType="withEffect">
                                  <p:stCondLst>
                                    <p:cond delay="0"/>
                                  </p:stCondLst>
                                  <p:childTnLst>
                                    <p:animMotion origin="layout" path="M 0.01524 1.48148E-6 L -0.10885 1.48148E-6 " pathEditMode="relative" rAng="0" ptsTypes="AA">
                                      <p:cBhvr>
                                        <p:cTn id="9" dur="750" spd="-100000" fill="hold"/>
                                        <p:tgtEl>
                                          <p:spTgt spid="109"/>
                                        </p:tgtEl>
                                        <p:attrNameLst>
                                          <p:attrName>ppt_x</p:attrName>
                                          <p:attrName>ppt_y</p:attrName>
                                        </p:attrNameLst>
                                      </p:cBhvr>
                                      <p:rCtr x="-6211" y="0"/>
                                    </p:animMotion>
                                  </p:childTnLst>
                                </p:cTn>
                              </p:par>
                              <p:par>
                                <p:cTn id="10" presetID="35" presetClass="path" presetSubtype="0" accel="50000" decel="50000" fill="hold" nodeType="withEffect">
                                  <p:stCondLst>
                                    <p:cond delay="750"/>
                                  </p:stCondLst>
                                  <p:childTnLst>
                                    <p:animMotion origin="layout" path="M 0.01602 1.48148E-6 L -3.75E-6 1.48148E-6 " pathEditMode="relative" rAng="0" ptsTypes="AA">
                                      <p:cBhvr>
                                        <p:cTn id="11" dur="750" fill="hold"/>
                                        <p:tgtEl>
                                          <p:spTgt spid="109"/>
                                        </p:tgtEl>
                                        <p:attrNameLst>
                                          <p:attrName>ppt_x</p:attrName>
                                          <p:attrName>ppt_y</p:attrName>
                                        </p:attrNameLst>
                                      </p:cBhvr>
                                      <p:rCtr x="-807" y="0"/>
                                    </p:animMotion>
                                  </p:childTnLst>
                                </p:cTn>
                              </p:par>
                              <p:par>
                                <p:cTn id="12" presetID="10" presetClass="entr" presetSubtype="0" fill="hold" grpId="0" nodeType="withEffect">
                                  <p:stCondLst>
                                    <p:cond delay="750"/>
                                  </p:stCondLst>
                                  <p:childTnLst>
                                    <p:set>
                                      <p:cBhvr>
                                        <p:cTn id="13" dur="1" fill="hold">
                                          <p:stCondLst>
                                            <p:cond delay="0"/>
                                          </p:stCondLst>
                                        </p:cTn>
                                        <p:tgtEl>
                                          <p:spTgt spid="69"/>
                                        </p:tgtEl>
                                        <p:attrNameLst>
                                          <p:attrName>style.visibility</p:attrName>
                                        </p:attrNameLst>
                                      </p:cBhvr>
                                      <p:to>
                                        <p:strVal val="visible"/>
                                      </p:to>
                                    </p:set>
                                    <p:animEffect transition="in" filter="fade">
                                      <p:cBhvr>
                                        <p:cTn id="14" dur="750"/>
                                        <p:tgtEl>
                                          <p:spTgt spid="69"/>
                                        </p:tgtEl>
                                      </p:cBhvr>
                                    </p:animEffect>
                                  </p:childTnLst>
                                </p:cTn>
                              </p:par>
                              <p:par>
                                <p:cTn id="15" presetID="35" presetClass="path" presetSubtype="0" accel="50000" decel="50000" fill="hold" grpId="1" nodeType="withEffect">
                                  <p:stCondLst>
                                    <p:cond delay="750"/>
                                  </p:stCondLst>
                                  <p:childTnLst>
                                    <p:animMotion origin="layout" path="M 0.01602 -2.22222E-6 L -3.75E-6 -2.22222E-6 " pathEditMode="relative" rAng="0" ptsTypes="AA">
                                      <p:cBhvr>
                                        <p:cTn id="16" dur="750" fill="hold"/>
                                        <p:tgtEl>
                                          <p:spTgt spid="69"/>
                                        </p:tgtEl>
                                        <p:attrNameLst>
                                          <p:attrName>ppt_x</p:attrName>
                                          <p:attrName>ppt_y</p:attrName>
                                        </p:attrNameLst>
                                      </p:cBhvr>
                                      <p:rCtr x="-807" y="0"/>
                                    </p:animMotion>
                                  </p:childTnLst>
                                </p:cTn>
                              </p:par>
                              <p:par>
                                <p:cTn id="17" presetID="22" presetClass="entr" presetSubtype="2" fill="hold" grpId="0" nodeType="withEffect">
                                  <p:stCondLst>
                                    <p:cond delay="750"/>
                                  </p:stCondLst>
                                  <p:childTnLst>
                                    <p:set>
                                      <p:cBhvr>
                                        <p:cTn id="18" dur="1" fill="hold">
                                          <p:stCondLst>
                                            <p:cond delay="0"/>
                                          </p:stCondLst>
                                        </p:cTn>
                                        <p:tgtEl>
                                          <p:spTgt spid="70"/>
                                        </p:tgtEl>
                                        <p:attrNameLst>
                                          <p:attrName>style.visibility</p:attrName>
                                        </p:attrNameLst>
                                      </p:cBhvr>
                                      <p:to>
                                        <p:strVal val="visible"/>
                                      </p:to>
                                    </p:set>
                                    <p:animEffect transition="in" filter="wipe(right)">
                                      <p:cBhvr>
                                        <p:cTn id="19" dur="1250"/>
                                        <p:tgtEl>
                                          <p:spTgt spid="70"/>
                                        </p:tgtEl>
                                      </p:cBhvr>
                                    </p:animEffect>
                                  </p:childTnLst>
                                </p:cTn>
                              </p:par>
                              <p:par>
                                <p:cTn id="20" presetID="22" presetClass="entr" presetSubtype="8" fill="hold" grpId="0" nodeType="withEffect">
                                  <p:stCondLst>
                                    <p:cond delay="1250"/>
                                  </p:stCondLst>
                                  <p:childTnLst>
                                    <p:set>
                                      <p:cBhvr>
                                        <p:cTn id="21" dur="1" fill="hold">
                                          <p:stCondLst>
                                            <p:cond delay="0"/>
                                          </p:stCondLst>
                                        </p:cTn>
                                        <p:tgtEl>
                                          <p:spTgt spid="71"/>
                                        </p:tgtEl>
                                        <p:attrNameLst>
                                          <p:attrName>style.visibility</p:attrName>
                                        </p:attrNameLst>
                                      </p:cBhvr>
                                      <p:to>
                                        <p:strVal val="visible"/>
                                      </p:to>
                                    </p:set>
                                    <p:animEffect transition="in" filter="wipe(left)">
                                      <p:cBhvr>
                                        <p:cTn id="22" dur="750"/>
                                        <p:tgtEl>
                                          <p:spTgt spid="71"/>
                                        </p:tgtEl>
                                      </p:cBhvr>
                                    </p:animEffect>
                                  </p:childTnLst>
                                </p:cTn>
                              </p:par>
                              <p:par>
                                <p:cTn id="23" presetID="22" presetClass="entr" presetSubtype="8" fill="hold" nodeType="withEffect">
                                  <p:stCondLst>
                                    <p:cond delay="1250"/>
                                  </p:stCondLst>
                                  <p:childTnLst>
                                    <p:set>
                                      <p:cBhvr>
                                        <p:cTn id="24" dur="1" fill="hold">
                                          <p:stCondLst>
                                            <p:cond delay="0"/>
                                          </p:stCondLst>
                                        </p:cTn>
                                        <p:tgtEl>
                                          <p:spTgt spid="74"/>
                                        </p:tgtEl>
                                        <p:attrNameLst>
                                          <p:attrName>style.visibility</p:attrName>
                                        </p:attrNameLst>
                                      </p:cBhvr>
                                      <p:to>
                                        <p:strVal val="visible"/>
                                      </p:to>
                                    </p:set>
                                    <p:animEffect transition="in" filter="wipe(left)">
                                      <p:cBhvr>
                                        <p:cTn id="25" dur="1250"/>
                                        <p:tgtEl>
                                          <p:spTgt spid="74"/>
                                        </p:tgtEl>
                                      </p:cBhvr>
                                    </p:animEffect>
                                  </p:childTnLst>
                                </p:cTn>
                              </p:par>
                              <p:par>
                                <p:cTn id="26" presetID="22" presetClass="entr" presetSubtype="8" fill="hold" grpId="0" nodeType="withEffect">
                                  <p:stCondLst>
                                    <p:cond delay="1250"/>
                                  </p:stCondLst>
                                  <p:childTnLst>
                                    <p:set>
                                      <p:cBhvr>
                                        <p:cTn id="27" dur="1" fill="hold">
                                          <p:stCondLst>
                                            <p:cond delay="0"/>
                                          </p:stCondLst>
                                        </p:cTn>
                                        <p:tgtEl>
                                          <p:spTgt spid="72"/>
                                        </p:tgtEl>
                                        <p:attrNameLst>
                                          <p:attrName>style.visibility</p:attrName>
                                        </p:attrNameLst>
                                      </p:cBhvr>
                                      <p:to>
                                        <p:strVal val="visible"/>
                                      </p:to>
                                    </p:set>
                                    <p:animEffect transition="in" filter="wipe(left)">
                                      <p:cBhvr>
                                        <p:cTn id="28" dur="1250"/>
                                        <p:tgtEl>
                                          <p:spTgt spid="72"/>
                                        </p:tgtEl>
                                      </p:cBhvr>
                                    </p:animEffect>
                                  </p:childTnLst>
                                </p:cTn>
                              </p:par>
                              <p:par>
                                <p:cTn id="29" presetID="17" presetClass="entr" presetSubtype="4" fill="hold" grpId="0" nodeType="withEffect">
                                  <p:stCondLst>
                                    <p:cond delay="1750"/>
                                  </p:stCondLst>
                                  <p:childTnLst>
                                    <p:set>
                                      <p:cBhvr>
                                        <p:cTn id="30" dur="1" fill="hold">
                                          <p:stCondLst>
                                            <p:cond delay="0"/>
                                          </p:stCondLst>
                                        </p:cTn>
                                        <p:tgtEl>
                                          <p:spTgt spid="75"/>
                                        </p:tgtEl>
                                        <p:attrNameLst>
                                          <p:attrName>style.visibility</p:attrName>
                                        </p:attrNameLst>
                                      </p:cBhvr>
                                      <p:to>
                                        <p:strVal val="visible"/>
                                      </p:to>
                                    </p:set>
                                    <p:anim calcmode="lin" valueType="num">
                                      <p:cBhvr>
                                        <p:cTn id="31" dur="1000" fill="hold"/>
                                        <p:tgtEl>
                                          <p:spTgt spid="75"/>
                                        </p:tgtEl>
                                        <p:attrNameLst>
                                          <p:attrName>ppt_x</p:attrName>
                                        </p:attrNameLst>
                                      </p:cBhvr>
                                      <p:tavLst>
                                        <p:tav tm="0">
                                          <p:val>
                                            <p:strVal val="#ppt_x"/>
                                          </p:val>
                                        </p:tav>
                                        <p:tav tm="100000">
                                          <p:val>
                                            <p:strVal val="#ppt_x"/>
                                          </p:val>
                                        </p:tav>
                                      </p:tavLst>
                                    </p:anim>
                                    <p:anim calcmode="lin" valueType="num">
                                      <p:cBhvr>
                                        <p:cTn id="32" dur="1000" fill="hold"/>
                                        <p:tgtEl>
                                          <p:spTgt spid="75"/>
                                        </p:tgtEl>
                                        <p:attrNameLst>
                                          <p:attrName>ppt_y</p:attrName>
                                        </p:attrNameLst>
                                      </p:cBhvr>
                                      <p:tavLst>
                                        <p:tav tm="0">
                                          <p:val>
                                            <p:strVal val="#ppt_y+#ppt_h/2"/>
                                          </p:val>
                                        </p:tav>
                                        <p:tav tm="100000">
                                          <p:val>
                                            <p:strVal val="#ppt_y"/>
                                          </p:val>
                                        </p:tav>
                                      </p:tavLst>
                                    </p:anim>
                                    <p:anim calcmode="lin" valueType="num">
                                      <p:cBhvr>
                                        <p:cTn id="33" dur="1000" fill="hold"/>
                                        <p:tgtEl>
                                          <p:spTgt spid="75"/>
                                        </p:tgtEl>
                                        <p:attrNameLst>
                                          <p:attrName>ppt_w</p:attrName>
                                        </p:attrNameLst>
                                      </p:cBhvr>
                                      <p:tavLst>
                                        <p:tav tm="0">
                                          <p:val>
                                            <p:strVal val="#ppt_w"/>
                                          </p:val>
                                        </p:tav>
                                        <p:tav tm="100000">
                                          <p:val>
                                            <p:strVal val="#ppt_w"/>
                                          </p:val>
                                        </p:tav>
                                      </p:tavLst>
                                    </p:anim>
                                    <p:anim calcmode="lin" valueType="num">
                                      <p:cBhvr>
                                        <p:cTn id="34" dur="1000" fill="hold"/>
                                        <p:tgtEl>
                                          <p:spTgt spid="75"/>
                                        </p:tgtEl>
                                        <p:attrNameLst>
                                          <p:attrName>ppt_h</p:attrName>
                                        </p:attrNameLst>
                                      </p:cBhvr>
                                      <p:tavLst>
                                        <p:tav tm="0">
                                          <p:val>
                                            <p:fltVal val="0"/>
                                          </p:val>
                                        </p:tav>
                                        <p:tav tm="100000">
                                          <p:val>
                                            <p:strVal val="#ppt_h"/>
                                          </p:val>
                                        </p:tav>
                                      </p:tavLst>
                                    </p:anim>
                                  </p:childTnLst>
                                </p:cTn>
                              </p:par>
                              <p:par>
                                <p:cTn id="35" presetID="17" presetClass="entr" presetSubtype="4" fill="hold" grpId="0" nodeType="withEffect">
                                  <p:stCondLst>
                                    <p:cond delay="1850"/>
                                  </p:stCondLst>
                                  <p:childTnLst>
                                    <p:set>
                                      <p:cBhvr>
                                        <p:cTn id="36" dur="1" fill="hold">
                                          <p:stCondLst>
                                            <p:cond delay="0"/>
                                          </p:stCondLst>
                                        </p:cTn>
                                        <p:tgtEl>
                                          <p:spTgt spid="76"/>
                                        </p:tgtEl>
                                        <p:attrNameLst>
                                          <p:attrName>style.visibility</p:attrName>
                                        </p:attrNameLst>
                                      </p:cBhvr>
                                      <p:to>
                                        <p:strVal val="visible"/>
                                      </p:to>
                                    </p:set>
                                    <p:anim calcmode="lin" valueType="num">
                                      <p:cBhvr>
                                        <p:cTn id="37" dur="1000" fill="hold"/>
                                        <p:tgtEl>
                                          <p:spTgt spid="76"/>
                                        </p:tgtEl>
                                        <p:attrNameLst>
                                          <p:attrName>ppt_x</p:attrName>
                                        </p:attrNameLst>
                                      </p:cBhvr>
                                      <p:tavLst>
                                        <p:tav tm="0">
                                          <p:val>
                                            <p:strVal val="#ppt_x"/>
                                          </p:val>
                                        </p:tav>
                                        <p:tav tm="100000">
                                          <p:val>
                                            <p:strVal val="#ppt_x"/>
                                          </p:val>
                                        </p:tav>
                                      </p:tavLst>
                                    </p:anim>
                                    <p:anim calcmode="lin" valueType="num">
                                      <p:cBhvr>
                                        <p:cTn id="38" dur="1000" fill="hold"/>
                                        <p:tgtEl>
                                          <p:spTgt spid="76"/>
                                        </p:tgtEl>
                                        <p:attrNameLst>
                                          <p:attrName>ppt_y</p:attrName>
                                        </p:attrNameLst>
                                      </p:cBhvr>
                                      <p:tavLst>
                                        <p:tav tm="0">
                                          <p:val>
                                            <p:strVal val="#ppt_y+#ppt_h/2"/>
                                          </p:val>
                                        </p:tav>
                                        <p:tav tm="100000">
                                          <p:val>
                                            <p:strVal val="#ppt_y"/>
                                          </p:val>
                                        </p:tav>
                                      </p:tavLst>
                                    </p:anim>
                                    <p:anim calcmode="lin" valueType="num">
                                      <p:cBhvr>
                                        <p:cTn id="39" dur="1000" fill="hold"/>
                                        <p:tgtEl>
                                          <p:spTgt spid="76"/>
                                        </p:tgtEl>
                                        <p:attrNameLst>
                                          <p:attrName>ppt_w</p:attrName>
                                        </p:attrNameLst>
                                      </p:cBhvr>
                                      <p:tavLst>
                                        <p:tav tm="0">
                                          <p:val>
                                            <p:strVal val="#ppt_w"/>
                                          </p:val>
                                        </p:tav>
                                        <p:tav tm="100000">
                                          <p:val>
                                            <p:strVal val="#ppt_w"/>
                                          </p:val>
                                        </p:tav>
                                      </p:tavLst>
                                    </p:anim>
                                    <p:anim calcmode="lin" valueType="num">
                                      <p:cBhvr>
                                        <p:cTn id="40" dur="1000" fill="hold"/>
                                        <p:tgtEl>
                                          <p:spTgt spid="76"/>
                                        </p:tgtEl>
                                        <p:attrNameLst>
                                          <p:attrName>ppt_h</p:attrName>
                                        </p:attrNameLst>
                                      </p:cBhvr>
                                      <p:tavLst>
                                        <p:tav tm="0">
                                          <p:val>
                                            <p:fltVal val="0"/>
                                          </p:val>
                                        </p:tav>
                                        <p:tav tm="100000">
                                          <p:val>
                                            <p:strVal val="#ppt_h"/>
                                          </p:val>
                                        </p:tav>
                                      </p:tavLst>
                                    </p:anim>
                                  </p:childTnLst>
                                </p:cTn>
                              </p:par>
                              <p:par>
                                <p:cTn id="41" presetID="17" presetClass="entr" presetSubtype="4" fill="hold" grpId="0" nodeType="withEffect">
                                  <p:stCondLst>
                                    <p:cond delay="2000"/>
                                  </p:stCondLst>
                                  <p:childTnLst>
                                    <p:set>
                                      <p:cBhvr>
                                        <p:cTn id="42" dur="1" fill="hold">
                                          <p:stCondLst>
                                            <p:cond delay="0"/>
                                          </p:stCondLst>
                                        </p:cTn>
                                        <p:tgtEl>
                                          <p:spTgt spid="77"/>
                                        </p:tgtEl>
                                        <p:attrNameLst>
                                          <p:attrName>style.visibility</p:attrName>
                                        </p:attrNameLst>
                                      </p:cBhvr>
                                      <p:to>
                                        <p:strVal val="visible"/>
                                      </p:to>
                                    </p:set>
                                    <p:anim calcmode="lin" valueType="num">
                                      <p:cBhvr>
                                        <p:cTn id="43" dur="1000" fill="hold"/>
                                        <p:tgtEl>
                                          <p:spTgt spid="77"/>
                                        </p:tgtEl>
                                        <p:attrNameLst>
                                          <p:attrName>ppt_x</p:attrName>
                                        </p:attrNameLst>
                                      </p:cBhvr>
                                      <p:tavLst>
                                        <p:tav tm="0">
                                          <p:val>
                                            <p:strVal val="#ppt_x"/>
                                          </p:val>
                                        </p:tav>
                                        <p:tav tm="100000">
                                          <p:val>
                                            <p:strVal val="#ppt_x"/>
                                          </p:val>
                                        </p:tav>
                                      </p:tavLst>
                                    </p:anim>
                                    <p:anim calcmode="lin" valueType="num">
                                      <p:cBhvr>
                                        <p:cTn id="44" dur="1000" fill="hold"/>
                                        <p:tgtEl>
                                          <p:spTgt spid="77"/>
                                        </p:tgtEl>
                                        <p:attrNameLst>
                                          <p:attrName>ppt_y</p:attrName>
                                        </p:attrNameLst>
                                      </p:cBhvr>
                                      <p:tavLst>
                                        <p:tav tm="0">
                                          <p:val>
                                            <p:strVal val="#ppt_y+#ppt_h/2"/>
                                          </p:val>
                                        </p:tav>
                                        <p:tav tm="100000">
                                          <p:val>
                                            <p:strVal val="#ppt_y"/>
                                          </p:val>
                                        </p:tav>
                                      </p:tavLst>
                                    </p:anim>
                                    <p:anim calcmode="lin" valueType="num">
                                      <p:cBhvr>
                                        <p:cTn id="45" dur="1000" fill="hold"/>
                                        <p:tgtEl>
                                          <p:spTgt spid="77"/>
                                        </p:tgtEl>
                                        <p:attrNameLst>
                                          <p:attrName>ppt_w</p:attrName>
                                        </p:attrNameLst>
                                      </p:cBhvr>
                                      <p:tavLst>
                                        <p:tav tm="0">
                                          <p:val>
                                            <p:strVal val="#ppt_w"/>
                                          </p:val>
                                        </p:tav>
                                        <p:tav tm="100000">
                                          <p:val>
                                            <p:strVal val="#ppt_w"/>
                                          </p:val>
                                        </p:tav>
                                      </p:tavLst>
                                    </p:anim>
                                    <p:anim calcmode="lin" valueType="num">
                                      <p:cBhvr>
                                        <p:cTn id="46" dur="1000" fill="hold"/>
                                        <p:tgtEl>
                                          <p:spTgt spid="77"/>
                                        </p:tgtEl>
                                        <p:attrNameLst>
                                          <p:attrName>ppt_h</p:attrName>
                                        </p:attrNameLst>
                                      </p:cBhvr>
                                      <p:tavLst>
                                        <p:tav tm="0">
                                          <p:val>
                                            <p:fltVal val="0"/>
                                          </p:val>
                                        </p:tav>
                                        <p:tav tm="100000">
                                          <p:val>
                                            <p:strVal val="#ppt_h"/>
                                          </p:val>
                                        </p:tav>
                                      </p:tavLst>
                                    </p:anim>
                                  </p:childTnLst>
                                </p:cTn>
                              </p:par>
                              <p:par>
                                <p:cTn id="47" presetID="17" presetClass="entr" presetSubtype="4" fill="hold" grpId="0" nodeType="withEffect">
                                  <p:stCondLst>
                                    <p:cond delay="1750"/>
                                  </p:stCondLst>
                                  <p:childTnLst>
                                    <p:set>
                                      <p:cBhvr>
                                        <p:cTn id="48" dur="1" fill="hold">
                                          <p:stCondLst>
                                            <p:cond delay="0"/>
                                          </p:stCondLst>
                                        </p:cTn>
                                        <p:tgtEl>
                                          <p:spTgt spid="78"/>
                                        </p:tgtEl>
                                        <p:attrNameLst>
                                          <p:attrName>style.visibility</p:attrName>
                                        </p:attrNameLst>
                                      </p:cBhvr>
                                      <p:to>
                                        <p:strVal val="visible"/>
                                      </p:to>
                                    </p:set>
                                    <p:anim calcmode="lin" valueType="num">
                                      <p:cBhvr>
                                        <p:cTn id="49" dur="1000" fill="hold"/>
                                        <p:tgtEl>
                                          <p:spTgt spid="78"/>
                                        </p:tgtEl>
                                        <p:attrNameLst>
                                          <p:attrName>ppt_x</p:attrName>
                                        </p:attrNameLst>
                                      </p:cBhvr>
                                      <p:tavLst>
                                        <p:tav tm="0">
                                          <p:val>
                                            <p:strVal val="#ppt_x"/>
                                          </p:val>
                                        </p:tav>
                                        <p:tav tm="100000">
                                          <p:val>
                                            <p:strVal val="#ppt_x"/>
                                          </p:val>
                                        </p:tav>
                                      </p:tavLst>
                                    </p:anim>
                                    <p:anim calcmode="lin" valueType="num">
                                      <p:cBhvr>
                                        <p:cTn id="50" dur="1000" fill="hold"/>
                                        <p:tgtEl>
                                          <p:spTgt spid="78"/>
                                        </p:tgtEl>
                                        <p:attrNameLst>
                                          <p:attrName>ppt_y</p:attrName>
                                        </p:attrNameLst>
                                      </p:cBhvr>
                                      <p:tavLst>
                                        <p:tav tm="0">
                                          <p:val>
                                            <p:strVal val="#ppt_y+#ppt_h/2"/>
                                          </p:val>
                                        </p:tav>
                                        <p:tav tm="100000">
                                          <p:val>
                                            <p:strVal val="#ppt_y"/>
                                          </p:val>
                                        </p:tav>
                                      </p:tavLst>
                                    </p:anim>
                                    <p:anim calcmode="lin" valueType="num">
                                      <p:cBhvr>
                                        <p:cTn id="51" dur="1000" fill="hold"/>
                                        <p:tgtEl>
                                          <p:spTgt spid="78"/>
                                        </p:tgtEl>
                                        <p:attrNameLst>
                                          <p:attrName>ppt_w</p:attrName>
                                        </p:attrNameLst>
                                      </p:cBhvr>
                                      <p:tavLst>
                                        <p:tav tm="0">
                                          <p:val>
                                            <p:strVal val="#ppt_w"/>
                                          </p:val>
                                        </p:tav>
                                        <p:tav tm="100000">
                                          <p:val>
                                            <p:strVal val="#ppt_w"/>
                                          </p:val>
                                        </p:tav>
                                      </p:tavLst>
                                    </p:anim>
                                    <p:anim calcmode="lin" valueType="num">
                                      <p:cBhvr>
                                        <p:cTn id="52" dur="1000" fill="hold"/>
                                        <p:tgtEl>
                                          <p:spTgt spid="78"/>
                                        </p:tgtEl>
                                        <p:attrNameLst>
                                          <p:attrName>ppt_h</p:attrName>
                                        </p:attrNameLst>
                                      </p:cBhvr>
                                      <p:tavLst>
                                        <p:tav tm="0">
                                          <p:val>
                                            <p:fltVal val="0"/>
                                          </p:val>
                                        </p:tav>
                                        <p:tav tm="100000">
                                          <p:val>
                                            <p:strVal val="#ppt_h"/>
                                          </p:val>
                                        </p:tav>
                                      </p:tavLst>
                                    </p:anim>
                                  </p:childTnLst>
                                </p:cTn>
                              </p:par>
                            </p:childTnLst>
                          </p:cTn>
                        </p:par>
                        <p:par>
                          <p:cTn id="53" fill="hold">
                            <p:stCondLst>
                              <p:cond delay="3000"/>
                            </p:stCondLst>
                            <p:childTnLst>
                              <p:par>
                                <p:cTn id="54" presetID="10" presetClass="entr" presetSubtype="0" fill="hold" grpId="0" nodeType="afterEffect">
                                  <p:stCondLst>
                                    <p:cond delay="0"/>
                                  </p:stCondLst>
                                  <p:childTnLst>
                                    <p:set>
                                      <p:cBhvr>
                                        <p:cTn id="55" dur="1" fill="hold">
                                          <p:stCondLst>
                                            <p:cond delay="0"/>
                                          </p:stCondLst>
                                        </p:cTn>
                                        <p:tgtEl>
                                          <p:spTgt spid="24"/>
                                        </p:tgtEl>
                                        <p:attrNameLst>
                                          <p:attrName>style.visibility</p:attrName>
                                        </p:attrNameLst>
                                      </p:cBhvr>
                                      <p:to>
                                        <p:strVal val="visible"/>
                                      </p:to>
                                    </p:set>
                                    <p:animEffect transition="in" filter="fade">
                                      <p:cBhvr>
                                        <p:cTn id="56" dur="75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72" grpId="0"/>
      <p:bldP spid="75" grpId="0" animBg="1"/>
      <p:bldP spid="76" grpId="0" animBg="1"/>
      <p:bldP spid="77" grpId="0" animBg="1"/>
      <p:bldP spid="78" grpId="0" animBg="1"/>
      <p:bldP spid="69" grpId="0"/>
      <p:bldP spid="69" grpId="1"/>
      <p:bldP spid="70" grpId="0"/>
      <p:bldP spid="2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0" name="组合 69"/>
          <p:cNvGrpSpPr/>
          <p:nvPr/>
        </p:nvGrpSpPr>
        <p:grpSpPr>
          <a:xfrm>
            <a:off x="1421100" y="1450916"/>
            <a:ext cx="3324157" cy="4562763"/>
            <a:chOff x="7782628" y="-1101428"/>
            <a:chExt cx="2450817" cy="3364010"/>
          </a:xfrm>
        </p:grpSpPr>
        <p:sp>
          <p:nvSpPr>
            <p:cNvPr id="71" name="圆角矩形 70"/>
            <p:cNvSpPr>
              <a:spLocks noChangeAspect="1"/>
            </p:cNvSpPr>
            <p:nvPr/>
          </p:nvSpPr>
          <p:spPr>
            <a:xfrm rot="2700000">
              <a:off x="7782628" y="-648540"/>
              <a:ext cx="2450817" cy="2450817"/>
            </a:xfrm>
            <a:prstGeom prst="roundRect">
              <a:avLst/>
            </a:prstGeom>
            <a:gradFill>
              <a:gsLst>
                <a:gs pos="0">
                  <a:schemeClr val="bg1"/>
                </a:gs>
                <a:gs pos="36000">
                  <a:schemeClr val="bg1"/>
                </a:gs>
                <a:gs pos="100000">
                  <a:srgbClr val="ECECEC"/>
                </a:gs>
              </a:gsLst>
              <a:lin ang="13500000" scaled="1"/>
            </a:gradFill>
            <a:ln w="19050">
              <a:solidFill>
                <a:schemeClr val="bg1"/>
              </a:solidFill>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3" name="组合 72"/>
            <p:cNvGrpSpPr/>
            <p:nvPr/>
          </p:nvGrpSpPr>
          <p:grpSpPr>
            <a:xfrm>
              <a:off x="8556219" y="1556046"/>
              <a:ext cx="721176" cy="706536"/>
              <a:chOff x="3161408" y="4408176"/>
              <a:chExt cx="721176" cy="706536"/>
            </a:xfrm>
          </p:grpSpPr>
          <p:sp>
            <p:nvSpPr>
              <p:cNvPr id="102" name="任意多边形 101"/>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任意多边形 102"/>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任意多边形 103"/>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任意多边形 104"/>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4" name="组合 73"/>
            <p:cNvGrpSpPr/>
            <p:nvPr/>
          </p:nvGrpSpPr>
          <p:grpSpPr>
            <a:xfrm flipH="1" flipV="1">
              <a:off x="8736477" y="-1101428"/>
              <a:ext cx="721176" cy="706536"/>
              <a:chOff x="3161408" y="4408176"/>
              <a:chExt cx="721176" cy="706536"/>
            </a:xfrm>
          </p:grpSpPr>
          <p:sp>
            <p:nvSpPr>
              <p:cNvPr id="90" name="任意多边形 89"/>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任意多边形 90"/>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任意多边形 95"/>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任意多边形 100"/>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9" name="文本框 18"/>
          <p:cNvSpPr txBox="1"/>
          <p:nvPr/>
        </p:nvSpPr>
        <p:spPr>
          <a:xfrm>
            <a:off x="1342723" y="178376"/>
            <a:ext cx="3144425" cy="584775"/>
          </a:xfrm>
          <a:prstGeom prst="rect">
            <a:avLst/>
          </a:prstGeom>
          <a:noFill/>
        </p:spPr>
        <p:txBody>
          <a:bodyPr wrap="square" rtlCol="0">
            <a:spAutoFit/>
          </a:bodyPr>
          <a:lstStyle/>
          <a:p>
            <a:r>
              <a:rPr lang="zh-CN" altLang="en-US" sz="3200" dirty="0">
                <a:solidFill>
                  <a:schemeClr val="tx1">
                    <a:lumMod val="75000"/>
                    <a:lumOff val="25000"/>
                  </a:schemeClr>
                </a:solidFill>
              </a:rPr>
              <a:t>请输入您的标题</a:t>
            </a:r>
          </a:p>
        </p:txBody>
      </p:sp>
      <p:sp>
        <p:nvSpPr>
          <p:cNvPr id="20" name="矩形 19"/>
          <p:cNvSpPr/>
          <p:nvPr/>
        </p:nvSpPr>
        <p:spPr>
          <a:xfrm>
            <a:off x="1342723" y="663471"/>
            <a:ext cx="3964522" cy="265394"/>
          </a:xfrm>
          <a:prstGeom prst="rect">
            <a:avLst/>
          </a:prstGeom>
        </p:spPr>
        <p:txBody>
          <a:bodyPr wrap="square">
            <a:spAutoFit/>
          </a:bodyPr>
          <a:lstStyle/>
          <a:p>
            <a:pPr>
              <a:lnSpc>
                <a:spcPct val="120000"/>
              </a:lnSpc>
            </a:pPr>
            <a:r>
              <a:rPr lang="en-US" altLang="zh-CN" sz="1000" dirty="0">
                <a:solidFill>
                  <a:schemeClr val="tx1">
                    <a:lumMod val="75000"/>
                    <a:lumOff val="25000"/>
                  </a:schemeClr>
                </a:solidFill>
              </a:rPr>
              <a:t>Experience as your reference, prudence as your brother.</a:t>
            </a:r>
            <a:endParaRPr lang="zh-CN" altLang="en-US" sz="1000" dirty="0">
              <a:solidFill>
                <a:schemeClr val="tx1">
                  <a:lumMod val="75000"/>
                  <a:lumOff val="25000"/>
                </a:schemeClr>
              </a:solidFill>
              <a:latin typeface="ITC Avant Garde Std XLt" panose="020B0302020202020204" pitchFamily="34" charset="0"/>
            </a:endParaRPr>
          </a:p>
        </p:txBody>
      </p:sp>
      <p:cxnSp>
        <p:nvCxnSpPr>
          <p:cNvPr id="77" name="直接连接符 76"/>
          <p:cNvCxnSpPr/>
          <p:nvPr/>
        </p:nvCxnSpPr>
        <p:spPr>
          <a:xfrm flipH="1">
            <a:off x="2354517" y="2571490"/>
            <a:ext cx="1889372" cy="1917511"/>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flipH="1" flipV="1">
            <a:off x="1929036" y="2578154"/>
            <a:ext cx="1882806" cy="190217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8" name="椭圆 47"/>
          <p:cNvSpPr/>
          <p:nvPr/>
        </p:nvSpPr>
        <p:spPr>
          <a:xfrm>
            <a:off x="2200482" y="2849601"/>
            <a:ext cx="1765396" cy="1765394"/>
          </a:xfrm>
          <a:prstGeom prst="ellipse">
            <a:avLst/>
          </a:prstGeom>
          <a:solidFill>
            <a:schemeClr val="bg1"/>
          </a:solidFill>
          <a:ln w="6350">
            <a:noFill/>
          </a:ln>
          <a:effectLst>
            <a:outerShdw blurRad="584200" sx="108000" sy="108000" algn="ctr" rotWithShape="0">
              <a:schemeClr val="bg1">
                <a:lumMod val="75000"/>
                <a:alpha val="31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文本框 67"/>
          <p:cNvSpPr txBox="1"/>
          <p:nvPr/>
        </p:nvSpPr>
        <p:spPr>
          <a:xfrm>
            <a:off x="2354517" y="3282322"/>
            <a:ext cx="1457325" cy="461665"/>
          </a:xfrm>
          <a:prstGeom prst="rect">
            <a:avLst/>
          </a:prstGeom>
          <a:noFill/>
        </p:spPr>
        <p:txBody>
          <a:bodyPr wrap="square" rtlCol="0">
            <a:spAutoFit/>
          </a:bodyPr>
          <a:lstStyle/>
          <a:p>
            <a:pPr algn="ctr"/>
            <a:r>
              <a:rPr lang="en-US" altLang="zh-CN" sz="2400" dirty="0">
                <a:solidFill>
                  <a:schemeClr val="accent2"/>
                </a:solidFill>
              </a:rPr>
              <a:t>3,456</a:t>
            </a:r>
            <a:r>
              <a:rPr lang="zh-CN" altLang="en-US" dirty="0">
                <a:solidFill>
                  <a:schemeClr val="accent2"/>
                </a:solidFill>
              </a:rPr>
              <a:t>￥</a:t>
            </a:r>
            <a:endParaRPr lang="zh-CN" altLang="en-US" sz="2400" dirty="0">
              <a:solidFill>
                <a:schemeClr val="accent2"/>
              </a:solidFill>
            </a:endParaRPr>
          </a:p>
        </p:txBody>
      </p:sp>
      <p:sp>
        <p:nvSpPr>
          <p:cNvPr id="72" name="矩形 71"/>
          <p:cNvSpPr/>
          <p:nvPr/>
        </p:nvSpPr>
        <p:spPr>
          <a:xfrm>
            <a:off x="2354516" y="3675038"/>
            <a:ext cx="1457326" cy="535531"/>
          </a:xfrm>
          <a:prstGeom prst="rect">
            <a:avLst/>
          </a:prstGeom>
        </p:spPr>
        <p:txBody>
          <a:bodyPr wrap="square">
            <a:spAutoFit/>
          </a:bodyPr>
          <a:lstStyle/>
          <a:p>
            <a:pPr algn="ctr">
              <a:lnSpc>
                <a:spcPct val="120000"/>
              </a:lnSpc>
            </a:pPr>
            <a:r>
              <a:rPr lang="en-US" altLang="zh-CN" sz="1200" dirty="0">
                <a:solidFill>
                  <a:schemeClr val="tx1">
                    <a:lumMod val="75000"/>
                    <a:lumOff val="25000"/>
                  </a:schemeClr>
                </a:solidFill>
              </a:rPr>
              <a:t>Please enter your content here</a:t>
            </a:r>
          </a:p>
        </p:txBody>
      </p:sp>
      <p:sp>
        <p:nvSpPr>
          <p:cNvPr id="92" name="文本框 91"/>
          <p:cNvSpPr txBox="1"/>
          <p:nvPr/>
        </p:nvSpPr>
        <p:spPr>
          <a:xfrm>
            <a:off x="5804706" y="2428030"/>
            <a:ext cx="2470716" cy="400110"/>
          </a:xfrm>
          <a:prstGeom prst="rect">
            <a:avLst/>
          </a:prstGeom>
          <a:noFill/>
        </p:spPr>
        <p:txBody>
          <a:bodyPr wrap="square" rtlCol="0">
            <a:spAutoFit/>
          </a:bodyPr>
          <a:lstStyle/>
          <a:p>
            <a:pPr algn="just"/>
            <a:r>
              <a:rPr lang="zh-CN" altLang="en-US" sz="2000" dirty="0">
                <a:solidFill>
                  <a:schemeClr val="tx1">
                    <a:lumMod val="75000"/>
                    <a:lumOff val="25000"/>
                  </a:schemeClr>
                </a:solidFill>
              </a:rPr>
              <a:t>请输入您的标题</a:t>
            </a:r>
          </a:p>
        </p:txBody>
      </p:sp>
      <p:sp>
        <p:nvSpPr>
          <p:cNvPr id="93" name="矩形 92"/>
          <p:cNvSpPr/>
          <p:nvPr/>
        </p:nvSpPr>
        <p:spPr>
          <a:xfrm>
            <a:off x="5809820" y="3064487"/>
            <a:ext cx="4931205" cy="535531"/>
          </a:xfrm>
          <a:prstGeom prst="rect">
            <a:avLst/>
          </a:prstGeom>
        </p:spPr>
        <p:txBody>
          <a:bodyPr wrap="square">
            <a:spAutoFit/>
          </a:bodyPr>
          <a:lstStyle/>
          <a:p>
            <a:pPr algn="just">
              <a:lnSpc>
                <a:spcPct val="120000"/>
              </a:lnSpc>
            </a:pPr>
            <a:r>
              <a:rPr lang="en-US" altLang="zh-CN" sz="1200" dirty="0">
                <a:solidFill>
                  <a:schemeClr val="tx1">
                    <a:lumMod val="75000"/>
                    <a:lumOff val="25000"/>
                  </a:schemeClr>
                </a:solidFill>
              </a:rPr>
              <a:t>Please enter your content here, can be used to paste by copying your text and choose to keep only text. </a:t>
            </a:r>
          </a:p>
        </p:txBody>
      </p:sp>
      <p:sp>
        <p:nvSpPr>
          <p:cNvPr id="94" name="矩形 93"/>
          <p:cNvSpPr/>
          <p:nvPr/>
        </p:nvSpPr>
        <p:spPr>
          <a:xfrm>
            <a:off x="5809820" y="3678917"/>
            <a:ext cx="4931205" cy="535531"/>
          </a:xfrm>
          <a:prstGeom prst="rect">
            <a:avLst/>
          </a:prstGeom>
        </p:spPr>
        <p:txBody>
          <a:bodyPr wrap="square">
            <a:spAutoFit/>
          </a:bodyPr>
          <a:lstStyle/>
          <a:p>
            <a:pPr algn="just">
              <a:lnSpc>
                <a:spcPct val="120000"/>
              </a:lnSpc>
            </a:pPr>
            <a:r>
              <a:rPr lang="en-US" altLang="zh-CN" sz="1200" dirty="0">
                <a:solidFill>
                  <a:schemeClr val="tx1">
                    <a:lumMod val="75000"/>
                    <a:lumOff val="25000"/>
                  </a:schemeClr>
                </a:solidFill>
              </a:rPr>
              <a:t>Please enter your content here, can be used to paste by copying your text and choose to keep only text. </a:t>
            </a:r>
          </a:p>
        </p:txBody>
      </p:sp>
      <p:sp>
        <p:nvSpPr>
          <p:cNvPr id="95" name="矩形 94"/>
          <p:cNvSpPr/>
          <p:nvPr/>
        </p:nvSpPr>
        <p:spPr>
          <a:xfrm>
            <a:off x="5809820" y="4293347"/>
            <a:ext cx="4931205" cy="736805"/>
          </a:xfrm>
          <a:prstGeom prst="rect">
            <a:avLst/>
          </a:prstGeom>
        </p:spPr>
        <p:txBody>
          <a:bodyPr wrap="square">
            <a:spAutoFit/>
          </a:bodyPr>
          <a:lstStyle/>
          <a:p>
            <a:pPr algn="just">
              <a:lnSpc>
                <a:spcPct val="120000"/>
              </a:lnSpc>
            </a:pPr>
            <a:r>
              <a:rPr lang="en-US" altLang="zh-CN" sz="1200" dirty="0">
                <a:solidFill>
                  <a:schemeClr val="tx1">
                    <a:lumMod val="75000"/>
                    <a:lumOff val="25000"/>
                  </a:schemeClr>
                </a:solidFill>
              </a:rPr>
              <a:t>Please enter your content here, can be used to paste by copying your text and choose to keep only text. Please enter your content here, can be used to paste by copying your text and choose to keep only text. </a:t>
            </a:r>
          </a:p>
        </p:txBody>
      </p:sp>
      <p:sp>
        <p:nvSpPr>
          <p:cNvPr id="97" name="椭圆 96"/>
          <p:cNvSpPr/>
          <p:nvPr/>
        </p:nvSpPr>
        <p:spPr>
          <a:xfrm>
            <a:off x="5553611" y="3170577"/>
            <a:ext cx="130628" cy="130628"/>
          </a:xfrm>
          <a:prstGeom prst="ellipse">
            <a:avLst/>
          </a:pr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椭圆 97"/>
          <p:cNvSpPr/>
          <p:nvPr/>
        </p:nvSpPr>
        <p:spPr>
          <a:xfrm>
            <a:off x="5553611" y="3782252"/>
            <a:ext cx="130628" cy="130628"/>
          </a:xfrm>
          <a:prstGeom prst="ellipse">
            <a:avLst/>
          </a:pr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椭圆 98"/>
          <p:cNvSpPr/>
          <p:nvPr/>
        </p:nvSpPr>
        <p:spPr>
          <a:xfrm>
            <a:off x="5553611" y="4393927"/>
            <a:ext cx="130628" cy="130628"/>
          </a:xfrm>
          <a:prstGeom prst="ellipse">
            <a:avLst/>
          </a:pr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圆角矩形 99"/>
          <p:cNvSpPr/>
          <p:nvPr/>
        </p:nvSpPr>
        <p:spPr>
          <a:xfrm>
            <a:off x="5553611" y="2495737"/>
            <a:ext cx="130628" cy="221194"/>
          </a:xfrm>
          <a:prstGeom prst="roundRect">
            <a:avLst>
              <a:gd name="adj" fmla="val 50000"/>
            </a:avLst>
          </a:pr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矩形 105"/>
          <p:cNvSpPr>
            <a:spLocks noChangeAspect="1"/>
          </p:cNvSpPr>
          <p:nvPr>
            <p:custDataLst>
              <p:tags r:id="rId1"/>
            </p:custDataLst>
          </p:nvPr>
        </p:nvSpPr>
        <p:spPr>
          <a:xfrm>
            <a:off x="-192989" y="-214853"/>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007044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50"/>
                                        <p:tgtEl>
                                          <p:spTgt spid="19"/>
                                        </p:tgtEl>
                                      </p:cBhvr>
                                    </p:animEffect>
                                  </p:childTnLst>
                                </p:cTn>
                              </p:par>
                              <p:par>
                                <p:cTn id="8" presetID="63" presetClass="path" presetSubtype="0" decel="50000" fill="hold" grpId="1" nodeType="withEffect">
                                  <p:stCondLst>
                                    <p:cond delay="0"/>
                                  </p:stCondLst>
                                  <p:childTnLst>
                                    <p:animMotion origin="layout" path="M 0.01524 1.85185E-6 L -0.10885 1.85185E-6 " pathEditMode="relative" rAng="0" ptsTypes="AA">
                                      <p:cBhvr>
                                        <p:cTn id="9" dur="750" spd="-100000" fill="hold"/>
                                        <p:tgtEl>
                                          <p:spTgt spid="19"/>
                                        </p:tgtEl>
                                        <p:attrNameLst>
                                          <p:attrName>ppt_x</p:attrName>
                                          <p:attrName>ppt_y</p:attrName>
                                        </p:attrNameLst>
                                      </p:cBhvr>
                                      <p:rCtr x="-6211" y="0"/>
                                    </p:animMotion>
                                  </p:childTnLst>
                                </p:cTn>
                              </p:par>
                              <p:par>
                                <p:cTn id="10" presetID="35" presetClass="path" presetSubtype="0" accel="50000" decel="50000" fill="hold" grpId="2" nodeType="withEffect">
                                  <p:stCondLst>
                                    <p:cond delay="750"/>
                                  </p:stCondLst>
                                  <p:childTnLst>
                                    <p:animMotion origin="layout" path="M 0.01602 1.85185E-6 L -2.5E-6 1.85185E-6 " pathEditMode="relative" rAng="0" ptsTypes="AA">
                                      <p:cBhvr>
                                        <p:cTn id="11" dur="750" fill="hold"/>
                                        <p:tgtEl>
                                          <p:spTgt spid="19"/>
                                        </p:tgtEl>
                                        <p:attrNameLst>
                                          <p:attrName>ppt_x</p:attrName>
                                          <p:attrName>ppt_y</p:attrName>
                                        </p:attrNameLst>
                                      </p:cBhvr>
                                      <p:rCtr x="-807" y="0"/>
                                    </p:animMotion>
                                  </p:childTnLst>
                                </p:cTn>
                              </p:par>
                              <p:par>
                                <p:cTn id="12" presetID="10" presetClass="entr" presetSubtype="0" fill="hold" grpId="0" nodeType="withEffect">
                                  <p:stCondLst>
                                    <p:cond delay="750"/>
                                  </p:stCondLst>
                                  <p:childTnLst>
                                    <p:set>
                                      <p:cBhvr>
                                        <p:cTn id="13" dur="1" fill="hold">
                                          <p:stCondLst>
                                            <p:cond delay="0"/>
                                          </p:stCondLst>
                                        </p:cTn>
                                        <p:tgtEl>
                                          <p:spTgt spid="20"/>
                                        </p:tgtEl>
                                        <p:attrNameLst>
                                          <p:attrName>style.visibility</p:attrName>
                                        </p:attrNameLst>
                                      </p:cBhvr>
                                      <p:to>
                                        <p:strVal val="visible"/>
                                      </p:to>
                                    </p:set>
                                    <p:animEffect transition="in" filter="fade">
                                      <p:cBhvr>
                                        <p:cTn id="14" dur="750"/>
                                        <p:tgtEl>
                                          <p:spTgt spid="20"/>
                                        </p:tgtEl>
                                      </p:cBhvr>
                                    </p:animEffect>
                                  </p:childTnLst>
                                </p:cTn>
                              </p:par>
                              <p:par>
                                <p:cTn id="15" presetID="35" presetClass="path" presetSubtype="0" accel="50000" decel="50000" fill="hold" grpId="1" nodeType="withEffect">
                                  <p:stCondLst>
                                    <p:cond delay="750"/>
                                  </p:stCondLst>
                                  <p:childTnLst>
                                    <p:animMotion origin="layout" path="M 0.01601 -3.7037E-6 L 8.33333E-7 -3.7037E-6 " pathEditMode="relative" rAng="0" ptsTypes="AA">
                                      <p:cBhvr>
                                        <p:cTn id="16" dur="750" fill="hold"/>
                                        <p:tgtEl>
                                          <p:spTgt spid="20"/>
                                        </p:tgtEl>
                                        <p:attrNameLst>
                                          <p:attrName>ppt_x</p:attrName>
                                          <p:attrName>ppt_y</p:attrName>
                                        </p:attrNameLst>
                                      </p:cBhvr>
                                      <p:rCtr x="-807" y="0"/>
                                    </p:animMotion>
                                  </p:childTnLst>
                                </p:cTn>
                              </p:par>
                              <p:par>
                                <p:cTn id="17" presetID="10" presetClass="entr" presetSubtype="0" fill="hold" nodeType="withEffect">
                                  <p:stCondLst>
                                    <p:cond delay="1500"/>
                                  </p:stCondLst>
                                  <p:childTnLst>
                                    <p:set>
                                      <p:cBhvr>
                                        <p:cTn id="18" dur="1" fill="hold">
                                          <p:stCondLst>
                                            <p:cond delay="0"/>
                                          </p:stCondLst>
                                        </p:cTn>
                                        <p:tgtEl>
                                          <p:spTgt spid="70"/>
                                        </p:tgtEl>
                                        <p:attrNameLst>
                                          <p:attrName>style.visibility</p:attrName>
                                        </p:attrNameLst>
                                      </p:cBhvr>
                                      <p:to>
                                        <p:strVal val="visible"/>
                                      </p:to>
                                    </p:set>
                                    <p:animEffect transition="in" filter="fade">
                                      <p:cBhvr>
                                        <p:cTn id="19" dur="500"/>
                                        <p:tgtEl>
                                          <p:spTgt spid="70"/>
                                        </p:tgtEl>
                                      </p:cBhvr>
                                    </p:animEffect>
                                  </p:childTnLst>
                                </p:cTn>
                              </p:par>
                              <p:par>
                                <p:cTn id="20" presetID="42" presetClass="path" presetSubtype="0" decel="30000" fill="hold" nodeType="withEffect">
                                  <p:stCondLst>
                                    <p:cond delay="1500"/>
                                  </p:stCondLst>
                                  <p:childTnLst>
                                    <p:animMotion origin="layout" path="M -4.58333E-6 -0.03981 L -4.58333E-6 0.14815 " pathEditMode="relative" rAng="0" ptsTypes="AA">
                                      <p:cBhvr>
                                        <p:cTn id="21" dur="750" spd="-100000" fill="hold"/>
                                        <p:tgtEl>
                                          <p:spTgt spid="70"/>
                                        </p:tgtEl>
                                        <p:attrNameLst>
                                          <p:attrName>ppt_x</p:attrName>
                                          <p:attrName>ppt_y</p:attrName>
                                        </p:attrNameLst>
                                      </p:cBhvr>
                                      <p:rCtr x="0" y="9398"/>
                                    </p:animMotion>
                                  </p:childTnLst>
                                </p:cTn>
                              </p:par>
                              <p:par>
                                <p:cTn id="22" presetID="42" presetClass="path" presetSubtype="0" accel="30000" decel="30000" fill="hold" nodeType="withEffect">
                                  <p:stCondLst>
                                    <p:cond delay="2250"/>
                                  </p:stCondLst>
                                  <p:childTnLst>
                                    <p:animMotion origin="layout" path="M -4.58333E-6 -0.03981 L -4.58333E-6 -2.96296E-6 " pathEditMode="relative" rAng="0" ptsTypes="AA">
                                      <p:cBhvr>
                                        <p:cTn id="23" dur="750" fill="hold"/>
                                        <p:tgtEl>
                                          <p:spTgt spid="70"/>
                                        </p:tgtEl>
                                        <p:attrNameLst>
                                          <p:attrName>ppt_x</p:attrName>
                                          <p:attrName>ppt_y</p:attrName>
                                        </p:attrNameLst>
                                      </p:cBhvr>
                                      <p:rCtr x="0" y="1991"/>
                                    </p:animMotion>
                                  </p:childTnLst>
                                </p:cTn>
                              </p:par>
                              <p:par>
                                <p:cTn id="24" presetID="10" presetClass="entr" presetSubtype="0" fill="hold" grpId="0" nodeType="withEffect">
                                  <p:stCondLst>
                                    <p:cond delay="1500"/>
                                  </p:stCondLst>
                                  <p:childTnLst>
                                    <p:set>
                                      <p:cBhvr>
                                        <p:cTn id="25" dur="1" fill="hold">
                                          <p:stCondLst>
                                            <p:cond delay="0"/>
                                          </p:stCondLst>
                                        </p:cTn>
                                        <p:tgtEl>
                                          <p:spTgt spid="48"/>
                                        </p:tgtEl>
                                        <p:attrNameLst>
                                          <p:attrName>style.visibility</p:attrName>
                                        </p:attrNameLst>
                                      </p:cBhvr>
                                      <p:to>
                                        <p:strVal val="visible"/>
                                      </p:to>
                                    </p:set>
                                    <p:animEffect transition="in" filter="fade">
                                      <p:cBhvr>
                                        <p:cTn id="26" dur="500"/>
                                        <p:tgtEl>
                                          <p:spTgt spid="48"/>
                                        </p:tgtEl>
                                      </p:cBhvr>
                                    </p:animEffect>
                                  </p:childTnLst>
                                </p:cTn>
                              </p:par>
                              <p:par>
                                <p:cTn id="27" presetID="64" presetClass="path" presetSubtype="0" decel="30000" fill="hold" grpId="1" nodeType="withEffect">
                                  <p:stCondLst>
                                    <p:cond delay="1500"/>
                                  </p:stCondLst>
                                  <p:childTnLst>
                                    <p:animMotion origin="layout" path="M -4.58333E-6 0.03889 L -4.58333E-6 -0.14815 " pathEditMode="relative" rAng="0" ptsTypes="AA">
                                      <p:cBhvr>
                                        <p:cTn id="28" dur="750" spd="-100000" fill="hold"/>
                                        <p:tgtEl>
                                          <p:spTgt spid="48"/>
                                        </p:tgtEl>
                                        <p:attrNameLst>
                                          <p:attrName>ppt_x</p:attrName>
                                          <p:attrName>ppt_y</p:attrName>
                                        </p:attrNameLst>
                                      </p:cBhvr>
                                      <p:rCtr x="0" y="-9352"/>
                                    </p:animMotion>
                                  </p:childTnLst>
                                </p:cTn>
                              </p:par>
                              <p:par>
                                <p:cTn id="29" presetID="64" presetClass="path" presetSubtype="0" accel="30000" decel="30000" fill="hold" grpId="2" nodeType="withEffect">
                                  <p:stCondLst>
                                    <p:cond delay="2250"/>
                                  </p:stCondLst>
                                  <p:childTnLst>
                                    <p:animMotion origin="layout" path="M -4.58333E-6 0.03843 L -4.58333E-6 -2.96296E-6 " pathEditMode="relative" rAng="0" ptsTypes="AA">
                                      <p:cBhvr>
                                        <p:cTn id="30" dur="750" fill="hold"/>
                                        <p:tgtEl>
                                          <p:spTgt spid="48"/>
                                        </p:tgtEl>
                                        <p:attrNameLst>
                                          <p:attrName>ppt_x</p:attrName>
                                          <p:attrName>ppt_y</p:attrName>
                                        </p:attrNameLst>
                                      </p:cBhvr>
                                      <p:rCtr x="0" y="-1921"/>
                                    </p:animMotion>
                                  </p:childTnLst>
                                </p:cTn>
                              </p:par>
                              <p:par>
                                <p:cTn id="31" presetID="53" presetClass="entr" presetSubtype="16" fill="hold" grpId="0" nodeType="withEffect">
                                  <p:stCondLst>
                                    <p:cond delay="2250"/>
                                  </p:stCondLst>
                                  <p:childTnLst>
                                    <p:set>
                                      <p:cBhvr>
                                        <p:cTn id="32" dur="1" fill="hold">
                                          <p:stCondLst>
                                            <p:cond delay="0"/>
                                          </p:stCondLst>
                                        </p:cTn>
                                        <p:tgtEl>
                                          <p:spTgt spid="68"/>
                                        </p:tgtEl>
                                        <p:attrNameLst>
                                          <p:attrName>style.visibility</p:attrName>
                                        </p:attrNameLst>
                                      </p:cBhvr>
                                      <p:to>
                                        <p:strVal val="visible"/>
                                      </p:to>
                                    </p:set>
                                    <p:anim calcmode="lin" valueType="num">
                                      <p:cBhvr>
                                        <p:cTn id="33" dur="750" fill="hold"/>
                                        <p:tgtEl>
                                          <p:spTgt spid="68"/>
                                        </p:tgtEl>
                                        <p:attrNameLst>
                                          <p:attrName>ppt_w</p:attrName>
                                        </p:attrNameLst>
                                      </p:cBhvr>
                                      <p:tavLst>
                                        <p:tav tm="0">
                                          <p:val>
                                            <p:fltVal val="0"/>
                                          </p:val>
                                        </p:tav>
                                        <p:tav tm="100000">
                                          <p:val>
                                            <p:strVal val="#ppt_w"/>
                                          </p:val>
                                        </p:tav>
                                      </p:tavLst>
                                    </p:anim>
                                    <p:anim calcmode="lin" valueType="num">
                                      <p:cBhvr>
                                        <p:cTn id="34" dur="750" fill="hold"/>
                                        <p:tgtEl>
                                          <p:spTgt spid="68"/>
                                        </p:tgtEl>
                                        <p:attrNameLst>
                                          <p:attrName>ppt_h</p:attrName>
                                        </p:attrNameLst>
                                      </p:cBhvr>
                                      <p:tavLst>
                                        <p:tav tm="0">
                                          <p:val>
                                            <p:fltVal val="0"/>
                                          </p:val>
                                        </p:tav>
                                        <p:tav tm="100000">
                                          <p:val>
                                            <p:strVal val="#ppt_h"/>
                                          </p:val>
                                        </p:tav>
                                      </p:tavLst>
                                    </p:anim>
                                    <p:animEffect transition="in" filter="fade">
                                      <p:cBhvr>
                                        <p:cTn id="35" dur="750"/>
                                        <p:tgtEl>
                                          <p:spTgt spid="68"/>
                                        </p:tgtEl>
                                      </p:cBhvr>
                                    </p:animEffect>
                                  </p:childTnLst>
                                </p:cTn>
                              </p:par>
                              <p:par>
                                <p:cTn id="36" presetID="10" presetClass="entr" presetSubtype="0" fill="hold" grpId="0" nodeType="withEffect">
                                  <p:stCondLst>
                                    <p:cond delay="2750"/>
                                  </p:stCondLst>
                                  <p:childTnLst>
                                    <p:set>
                                      <p:cBhvr>
                                        <p:cTn id="37" dur="1" fill="hold">
                                          <p:stCondLst>
                                            <p:cond delay="0"/>
                                          </p:stCondLst>
                                        </p:cTn>
                                        <p:tgtEl>
                                          <p:spTgt spid="72"/>
                                        </p:tgtEl>
                                        <p:attrNameLst>
                                          <p:attrName>style.visibility</p:attrName>
                                        </p:attrNameLst>
                                      </p:cBhvr>
                                      <p:to>
                                        <p:strVal val="visible"/>
                                      </p:to>
                                    </p:set>
                                    <p:animEffect transition="in" filter="fade">
                                      <p:cBhvr>
                                        <p:cTn id="38" dur="750"/>
                                        <p:tgtEl>
                                          <p:spTgt spid="72"/>
                                        </p:tgtEl>
                                      </p:cBhvr>
                                    </p:animEffect>
                                  </p:childTnLst>
                                </p:cTn>
                              </p:par>
                              <p:par>
                                <p:cTn id="39" presetID="22" presetClass="entr" presetSubtype="2" fill="hold" nodeType="withEffect">
                                  <p:stCondLst>
                                    <p:cond delay="2250"/>
                                  </p:stCondLst>
                                  <p:childTnLst>
                                    <p:set>
                                      <p:cBhvr>
                                        <p:cTn id="40" dur="1" fill="hold">
                                          <p:stCondLst>
                                            <p:cond delay="0"/>
                                          </p:stCondLst>
                                        </p:cTn>
                                        <p:tgtEl>
                                          <p:spTgt spid="81"/>
                                        </p:tgtEl>
                                        <p:attrNameLst>
                                          <p:attrName>style.visibility</p:attrName>
                                        </p:attrNameLst>
                                      </p:cBhvr>
                                      <p:to>
                                        <p:strVal val="visible"/>
                                      </p:to>
                                    </p:set>
                                    <p:animEffect transition="in" filter="wipe(right)">
                                      <p:cBhvr>
                                        <p:cTn id="41" dur="750"/>
                                        <p:tgtEl>
                                          <p:spTgt spid="81"/>
                                        </p:tgtEl>
                                      </p:cBhvr>
                                    </p:animEffect>
                                  </p:childTnLst>
                                </p:cTn>
                              </p:par>
                              <p:par>
                                <p:cTn id="42" presetID="22" presetClass="entr" presetSubtype="8" fill="hold" nodeType="withEffect">
                                  <p:stCondLst>
                                    <p:cond delay="2250"/>
                                  </p:stCondLst>
                                  <p:childTnLst>
                                    <p:set>
                                      <p:cBhvr>
                                        <p:cTn id="43" dur="1" fill="hold">
                                          <p:stCondLst>
                                            <p:cond delay="0"/>
                                          </p:stCondLst>
                                        </p:cTn>
                                        <p:tgtEl>
                                          <p:spTgt spid="77"/>
                                        </p:tgtEl>
                                        <p:attrNameLst>
                                          <p:attrName>style.visibility</p:attrName>
                                        </p:attrNameLst>
                                      </p:cBhvr>
                                      <p:to>
                                        <p:strVal val="visible"/>
                                      </p:to>
                                    </p:set>
                                    <p:animEffect transition="in" filter="wipe(left)">
                                      <p:cBhvr>
                                        <p:cTn id="44" dur="750"/>
                                        <p:tgtEl>
                                          <p:spTgt spid="77"/>
                                        </p:tgtEl>
                                      </p:cBhvr>
                                    </p:animEffect>
                                  </p:childTnLst>
                                </p:cTn>
                              </p:par>
                              <p:par>
                                <p:cTn id="45" presetID="53" presetClass="entr" presetSubtype="16" fill="hold" grpId="0" nodeType="withEffect">
                                  <p:stCondLst>
                                    <p:cond delay="2750"/>
                                  </p:stCondLst>
                                  <p:childTnLst>
                                    <p:set>
                                      <p:cBhvr>
                                        <p:cTn id="46" dur="1" fill="hold">
                                          <p:stCondLst>
                                            <p:cond delay="0"/>
                                          </p:stCondLst>
                                        </p:cTn>
                                        <p:tgtEl>
                                          <p:spTgt spid="100"/>
                                        </p:tgtEl>
                                        <p:attrNameLst>
                                          <p:attrName>style.visibility</p:attrName>
                                        </p:attrNameLst>
                                      </p:cBhvr>
                                      <p:to>
                                        <p:strVal val="visible"/>
                                      </p:to>
                                    </p:set>
                                    <p:anim calcmode="lin" valueType="num">
                                      <p:cBhvr>
                                        <p:cTn id="47" dur="500" fill="hold"/>
                                        <p:tgtEl>
                                          <p:spTgt spid="100"/>
                                        </p:tgtEl>
                                        <p:attrNameLst>
                                          <p:attrName>ppt_w</p:attrName>
                                        </p:attrNameLst>
                                      </p:cBhvr>
                                      <p:tavLst>
                                        <p:tav tm="0">
                                          <p:val>
                                            <p:fltVal val="0"/>
                                          </p:val>
                                        </p:tav>
                                        <p:tav tm="100000">
                                          <p:val>
                                            <p:strVal val="#ppt_w"/>
                                          </p:val>
                                        </p:tav>
                                      </p:tavLst>
                                    </p:anim>
                                    <p:anim calcmode="lin" valueType="num">
                                      <p:cBhvr>
                                        <p:cTn id="48" dur="500" fill="hold"/>
                                        <p:tgtEl>
                                          <p:spTgt spid="100"/>
                                        </p:tgtEl>
                                        <p:attrNameLst>
                                          <p:attrName>ppt_h</p:attrName>
                                        </p:attrNameLst>
                                      </p:cBhvr>
                                      <p:tavLst>
                                        <p:tav tm="0">
                                          <p:val>
                                            <p:fltVal val="0"/>
                                          </p:val>
                                        </p:tav>
                                        <p:tav tm="100000">
                                          <p:val>
                                            <p:strVal val="#ppt_h"/>
                                          </p:val>
                                        </p:tav>
                                      </p:tavLst>
                                    </p:anim>
                                    <p:animEffect transition="in" filter="fade">
                                      <p:cBhvr>
                                        <p:cTn id="49" dur="500"/>
                                        <p:tgtEl>
                                          <p:spTgt spid="100"/>
                                        </p:tgtEl>
                                      </p:cBhvr>
                                    </p:animEffect>
                                  </p:childTnLst>
                                </p:cTn>
                              </p:par>
                              <p:par>
                                <p:cTn id="50" presetID="22" presetClass="entr" presetSubtype="8" fill="hold" grpId="0" nodeType="withEffect">
                                  <p:stCondLst>
                                    <p:cond delay="2750"/>
                                  </p:stCondLst>
                                  <p:childTnLst>
                                    <p:set>
                                      <p:cBhvr>
                                        <p:cTn id="51" dur="1" fill="hold">
                                          <p:stCondLst>
                                            <p:cond delay="0"/>
                                          </p:stCondLst>
                                        </p:cTn>
                                        <p:tgtEl>
                                          <p:spTgt spid="92"/>
                                        </p:tgtEl>
                                        <p:attrNameLst>
                                          <p:attrName>style.visibility</p:attrName>
                                        </p:attrNameLst>
                                      </p:cBhvr>
                                      <p:to>
                                        <p:strVal val="visible"/>
                                      </p:to>
                                    </p:set>
                                    <p:animEffect transition="in" filter="wipe(left)">
                                      <p:cBhvr>
                                        <p:cTn id="52" dur="750"/>
                                        <p:tgtEl>
                                          <p:spTgt spid="92"/>
                                        </p:tgtEl>
                                      </p:cBhvr>
                                    </p:animEffect>
                                  </p:childTnLst>
                                </p:cTn>
                              </p:par>
                              <p:par>
                                <p:cTn id="53" presetID="10" presetClass="entr" presetSubtype="0" fill="hold" grpId="0" nodeType="withEffect">
                                  <p:stCondLst>
                                    <p:cond delay="3250"/>
                                  </p:stCondLst>
                                  <p:childTnLst>
                                    <p:set>
                                      <p:cBhvr>
                                        <p:cTn id="54" dur="1" fill="hold">
                                          <p:stCondLst>
                                            <p:cond delay="0"/>
                                          </p:stCondLst>
                                        </p:cTn>
                                        <p:tgtEl>
                                          <p:spTgt spid="97"/>
                                        </p:tgtEl>
                                        <p:attrNameLst>
                                          <p:attrName>style.visibility</p:attrName>
                                        </p:attrNameLst>
                                      </p:cBhvr>
                                      <p:to>
                                        <p:strVal val="visible"/>
                                      </p:to>
                                    </p:set>
                                    <p:animEffect transition="in" filter="fade">
                                      <p:cBhvr>
                                        <p:cTn id="55" dur="500"/>
                                        <p:tgtEl>
                                          <p:spTgt spid="97"/>
                                        </p:tgtEl>
                                      </p:cBhvr>
                                    </p:animEffect>
                                  </p:childTnLst>
                                </p:cTn>
                              </p:par>
                              <p:par>
                                <p:cTn id="56" presetID="10" presetClass="entr" presetSubtype="0" fill="hold" grpId="0" nodeType="withEffect">
                                  <p:stCondLst>
                                    <p:cond delay="3250"/>
                                  </p:stCondLst>
                                  <p:childTnLst>
                                    <p:set>
                                      <p:cBhvr>
                                        <p:cTn id="57" dur="1" fill="hold">
                                          <p:stCondLst>
                                            <p:cond delay="0"/>
                                          </p:stCondLst>
                                        </p:cTn>
                                        <p:tgtEl>
                                          <p:spTgt spid="98"/>
                                        </p:tgtEl>
                                        <p:attrNameLst>
                                          <p:attrName>style.visibility</p:attrName>
                                        </p:attrNameLst>
                                      </p:cBhvr>
                                      <p:to>
                                        <p:strVal val="visible"/>
                                      </p:to>
                                    </p:set>
                                    <p:animEffect transition="in" filter="fade">
                                      <p:cBhvr>
                                        <p:cTn id="58" dur="500"/>
                                        <p:tgtEl>
                                          <p:spTgt spid="98"/>
                                        </p:tgtEl>
                                      </p:cBhvr>
                                    </p:animEffect>
                                  </p:childTnLst>
                                </p:cTn>
                              </p:par>
                              <p:par>
                                <p:cTn id="59" presetID="10" presetClass="entr" presetSubtype="0" fill="hold" grpId="0" nodeType="withEffect">
                                  <p:stCondLst>
                                    <p:cond delay="3250"/>
                                  </p:stCondLst>
                                  <p:childTnLst>
                                    <p:set>
                                      <p:cBhvr>
                                        <p:cTn id="60" dur="1" fill="hold">
                                          <p:stCondLst>
                                            <p:cond delay="0"/>
                                          </p:stCondLst>
                                        </p:cTn>
                                        <p:tgtEl>
                                          <p:spTgt spid="99"/>
                                        </p:tgtEl>
                                        <p:attrNameLst>
                                          <p:attrName>style.visibility</p:attrName>
                                        </p:attrNameLst>
                                      </p:cBhvr>
                                      <p:to>
                                        <p:strVal val="visible"/>
                                      </p:to>
                                    </p:set>
                                    <p:animEffect transition="in" filter="fade">
                                      <p:cBhvr>
                                        <p:cTn id="61" dur="500"/>
                                        <p:tgtEl>
                                          <p:spTgt spid="99"/>
                                        </p:tgtEl>
                                      </p:cBhvr>
                                    </p:animEffect>
                                  </p:childTnLst>
                                </p:cTn>
                              </p:par>
                              <p:par>
                                <p:cTn id="62" presetID="42" presetClass="path" presetSubtype="0" decel="50000" fill="hold" grpId="1" nodeType="withEffect">
                                  <p:stCondLst>
                                    <p:cond delay="3250"/>
                                  </p:stCondLst>
                                  <p:childTnLst>
                                    <p:animMotion origin="layout" path="M 2.70833E-6 7.40741E-7 L 2.70833E-6 -0.09144 " pathEditMode="relative" rAng="0" ptsTypes="AA">
                                      <p:cBhvr>
                                        <p:cTn id="63" dur="1250" spd="-100000" fill="hold"/>
                                        <p:tgtEl>
                                          <p:spTgt spid="97"/>
                                        </p:tgtEl>
                                        <p:attrNameLst>
                                          <p:attrName>ppt_x</p:attrName>
                                          <p:attrName>ppt_y</p:attrName>
                                        </p:attrNameLst>
                                      </p:cBhvr>
                                      <p:rCtr x="0" y="-4583"/>
                                    </p:animMotion>
                                  </p:childTnLst>
                                </p:cTn>
                              </p:par>
                              <p:par>
                                <p:cTn id="64" presetID="42" presetClass="path" presetSubtype="0" decel="50000" fill="hold" grpId="1" nodeType="withEffect">
                                  <p:stCondLst>
                                    <p:cond delay="3250"/>
                                  </p:stCondLst>
                                  <p:childTnLst>
                                    <p:animMotion origin="layout" path="M 2.70833E-6 -1.11111E-6 L 2.70833E-6 -0.18055 " pathEditMode="relative" rAng="0" ptsTypes="AA">
                                      <p:cBhvr>
                                        <p:cTn id="65" dur="1250" spd="-100000" fill="hold"/>
                                        <p:tgtEl>
                                          <p:spTgt spid="98"/>
                                        </p:tgtEl>
                                        <p:attrNameLst>
                                          <p:attrName>ppt_x</p:attrName>
                                          <p:attrName>ppt_y</p:attrName>
                                        </p:attrNameLst>
                                      </p:cBhvr>
                                      <p:rCtr x="0" y="-9028"/>
                                    </p:animMotion>
                                  </p:childTnLst>
                                </p:cTn>
                              </p:par>
                              <p:par>
                                <p:cTn id="66" presetID="42" presetClass="path" presetSubtype="0" decel="50000" fill="hold" grpId="1" nodeType="withEffect">
                                  <p:stCondLst>
                                    <p:cond delay="3250"/>
                                  </p:stCondLst>
                                  <p:childTnLst>
                                    <p:animMotion origin="layout" path="M 2.70833E-6 -1.48148E-6 L 2.70833E-6 -0.26875 " pathEditMode="relative" rAng="0" ptsTypes="AA">
                                      <p:cBhvr>
                                        <p:cTn id="67" dur="1250" spd="-100000" fill="hold"/>
                                        <p:tgtEl>
                                          <p:spTgt spid="99"/>
                                        </p:tgtEl>
                                        <p:attrNameLst>
                                          <p:attrName>ppt_x</p:attrName>
                                          <p:attrName>ppt_y</p:attrName>
                                        </p:attrNameLst>
                                      </p:cBhvr>
                                      <p:rCtr x="0" y="-13449"/>
                                    </p:animMotion>
                                  </p:childTnLst>
                                </p:cTn>
                              </p:par>
                              <p:par>
                                <p:cTn id="68" presetID="10" presetClass="entr" presetSubtype="0" fill="hold" grpId="0" nodeType="withEffect">
                                  <p:stCondLst>
                                    <p:cond delay="4500"/>
                                  </p:stCondLst>
                                  <p:childTnLst>
                                    <p:set>
                                      <p:cBhvr>
                                        <p:cTn id="69" dur="1" fill="hold">
                                          <p:stCondLst>
                                            <p:cond delay="0"/>
                                          </p:stCondLst>
                                        </p:cTn>
                                        <p:tgtEl>
                                          <p:spTgt spid="93"/>
                                        </p:tgtEl>
                                        <p:attrNameLst>
                                          <p:attrName>style.visibility</p:attrName>
                                        </p:attrNameLst>
                                      </p:cBhvr>
                                      <p:to>
                                        <p:strVal val="visible"/>
                                      </p:to>
                                    </p:set>
                                    <p:animEffect transition="in" filter="fade">
                                      <p:cBhvr>
                                        <p:cTn id="70" dur="750"/>
                                        <p:tgtEl>
                                          <p:spTgt spid="93"/>
                                        </p:tgtEl>
                                      </p:cBhvr>
                                    </p:animEffect>
                                  </p:childTnLst>
                                </p:cTn>
                              </p:par>
                              <p:par>
                                <p:cTn id="71" presetID="10" presetClass="entr" presetSubtype="0" fill="hold" grpId="0" nodeType="withEffect">
                                  <p:stCondLst>
                                    <p:cond delay="4500"/>
                                  </p:stCondLst>
                                  <p:childTnLst>
                                    <p:set>
                                      <p:cBhvr>
                                        <p:cTn id="72" dur="1" fill="hold">
                                          <p:stCondLst>
                                            <p:cond delay="0"/>
                                          </p:stCondLst>
                                        </p:cTn>
                                        <p:tgtEl>
                                          <p:spTgt spid="94"/>
                                        </p:tgtEl>
                                        <p:attrNameLst>
                                          <p:attrName>style.visibility</p:attrName>
                                        </p:attrNameLst>
                                      </p:cBhvr>
                                      <p:to>
                                        <p:strVal val="visible"/>
                                      </p:to>
                                    </p:set>
                                    <p:animEffect transition="in" filter="fade">
                                      <p:cBhvr>
                                        <p:cTn id="73" dur="750"/>
                                        <p:tgtEl>
                                          <p:spTgt spid="94"/>
                                        </p:tgtEl>
                                      </p:cBhvr>
                                    </p:animEffect>
                                  </p:childTnLst>
                                </p:cTn>
                              </p:par>
                              <p:par>
                                <p:cTn id="74" presetID="10" presetClass="entr" presetSubtype="0" fill="hold" grpId="0" nodeType="withEffect">
                                  <p:stCondLst>
                                    <p:cond delay="4500"/>
                                  </p:stCondLst>
                                  <p:childTnLst>
                                    <p:set>
                                      <p:cBhvr>
                                        <p:cTn id="75" dur="1" fill="hold">
                                          <p:stCondLst>
                                            <p:cond delay="0"/>
                                          </p:stCondLst>
                                        </p:cTn>
                                        <p:tgtEl>
                                          <p:spTgt spid="95"/>
                                        </p:tgtEl>
                                        <p:attrNameLst>
                                          <p:attrName>style.visibility</p:attrName>
                                        </p:attrNameLst>
                                      </p:cBhvr>
                                      <p:to>
                                        <p:strVal val="visible"/>
                                      </p:to>
                                    </p:set>
                                    <p:animEffect transition="in" filter="fade">
                                      <p:cBhvr>
                                        <p:cTn id="76" dur="750"/>
                                        <p:tgtEl>
                                          <p:spTgt spid="95"/>
                                        </p:tgtEl>
                                      </p:cBhvr>
                                    </p:animEffect>
                                  </p:childTnLst>
                                </p:cTn>
                              </p:par>
                            </p:childTnLst>
                          </p:cTn>
                        </p:par>
                        <p:par>
                          <p:cTn id="77" fill="hold">
                            <p:stCondLst>
                              <p:cond delay="5250"/>
                            </p:stCondLst>
                            <p:childTnLst>
                              <p:par>
                                <p:cTn id="78" presetID="10" presetClass="entr" presetSubtype="0" fill="hold" grpId="0" nodeType="afterEffect">
                                  <p:stCondLst>
                                    <p:cond delay="0"/>
                                  </p:stCondLst>
                                  <p:childTnLst>
                                    <p:set>
                                      <p:cBhvr>
                                        <p:cTn id="79" dur="1" fill="hold">
                                          <p:stCondLst>
                                            <p:cond delay="0"/>
                                          </p:stCondLst>
                                        </p:cTn>
                                        <p:tgtEl>
                                          <p:spTgt spid="106"/>
                                        </p:tgtEl>
                                        <p:attrNameLst>
                                          <p:attrName>style.visibility</p:attrName>
                                        </p:attrNameLst>
                                      </p:cBhvr>
                                      <p:to>
                                        <p:strVal val="visible"/>
                                      </p:to>
                                    </p:set>
                                    <p:animEffect transition="in" filter="fade">
                                      <p:cBhvr>
                                        <p:cTn id="80" dur="75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19" grpId="1"/>
      <p:bldP spid="19" grpId="2"/>
      <p:bldP spid="20" grpId="0"/>
      <p:bldP spid="20" grpId="1"/>
      <p:bldP spid="48" grpId="0" animBg="1"/>
      <p:bldP spid="48" grpId="1" animBg="1"/>
      <p:bldP spid="48" grpId="2" animBg="1"/>
      <p:bldP spid="68" grpId="0"/>
      <p:bldP spid="72" grpId="0"/>
      <p:bldP spid="92" grpId="0"/>
      <p:bldP spid="93" grpId="0"/>
      <p:bldP spid="94" grpId="0"/>
      <p:bldP spid="95" grpId="0"/>
      <p:bldP spid="97" grpId="0" animBg="1"/>
      <p:bldP spid="97" grpId="1" animBg="1"/>
      <p:bldP spid="98" grpId="0" animBg="1"/>
      <p:bldP spid="98" grpId="1" animBg="1"/>
      <p:bldP spid="99" grpId="0" animBg="1"/>
      <p:bldP spid="99" grpId="1" animBg="1"/>
      <p:bldP spid="100" grpId="0" animBg="1"/>
      <p:bldP spid="10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3" name="直接连接符 32"/>
          <p:cNvCxnSpPr/>
          <p:nvPr/>
        </p:nvCxnSpPr>
        <p:spPr>
          <a:xfrm>
            <a:off x="0" y="4129704"/>
            <a:ext cx="1219200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3" name="圆角矩形 42"/>
          <p:cNvSpPr>
            <a:spLocks noChangeAspect="1"/>
          </p:cNvSpPr>
          <p:nvPr/>
        </p:nvSpPr>
        <p:spPr>
          <a:xfrm rot="2700000">
            <a:off x="4191436" y="3395090"/>
            <a:ext cx="1476384" cy="1476384"/>
          </a:xfrm>
          <a:prstGeom prst="roundRect">
            <a:avLst/>
          </a:prstGeom>
          <a:gradFill>
            <a:gsLst>
              <a:gs pos="0">
                <a:schemeClr val="bg1"/>
              </a:gs>
              <a:gs pos="36000">
                <a:schemeClr val="bg1"/>
              </a:gs>
              <a:gs pos="100000">
                <a:srgbClr val="ECECEC"/>
              </a:gs>
            </a:gsLst>
            <a:lin ang="13500000" scaled="1"/>
          </a:gradFill>
          <a:ln w="19050">
            <a:solidFill>
              <a:schemeClr val="bg1"/>
            </a:solidFill>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圆角矩形 43"/>
          <p:cNvSpPr>
            <a:spLocks noChangeAspect="1"/>
          </p:cNvSpPr>
          <p:nvPr/>
        </p:nvSpPr>
        <p:spPr>
          <a:xfrm rot="2700000">
            <a:off x="6536364" y="3395090"/>
            <a:ext cx="1476384" cy="1476384"/>
          </a:xfrm>
          <a:prstGeom prst="roundRect">
            <a:avLst/>
          </a:prstGeom>
          <a:gradFill>
            <a:gsLst>
              <a:gs pos="0">
                <a:schemeClr val="bg1"/>
              </a:gs>
              <a:gs pos="36000">
                <a:schemeClr val="bg1"/>
              </a:gs>
              <a:gs pos="100000">
                <a:srgbClr val="ECECEC"/>
              </a:gs>
            </a:gsLst>
            <a:lin ang="13500000" scaled="1"/>
          </a:gradFill>
          <a:ln w="19050">
            <a:solidFill>
              <a:schemeClr val="bg1"/>
            </a:solidFill>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圆角矩形 44"/>
          <p:cNvSpPr>
            <a:spLocks noChangeAspect="1"/>
          </p:cNvSpPr>
          <p:nvPr/>
        </p:nvSpPr>
        <p:spPr>
          <a:xfrm rot="2700000">
            <a:off x="8881291" y="3395089"/>
            <a:ext cx="1476384" cy="1476384"/>
          </a:xfrm>
          <a:prstGeom prst="roundRect">
            <a:avLst/>
          </a:prstGeom>
          <a:gradFill>
            <a:gsLst>
              <a:gs pos="0">
                <a:schemeClr val="bg1"/>
              </a:gs>
              <a:gs pos="36000">
                <a:schemeClr val="bg1"/>
              </a:gs>
              <a:gs pos="100000">
                <a:srgbClr val="ECECEC"/>
              </a:gs>
            </a:gsLst>
            <a:lin ang="13500000" scaled="1"/>
          </a:gradFill>
          <a:ln w="19050">
            <a:solidFill>
              <a:schemeClr val="bg1"/>
            </a:solidFill>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圆角矩形 41"/>
          <p:cNvSpPr>
            <a:spLocks noChangeAspect="1"/>
          </p:cNvSpPr>
          <p:nvPr/>
        </p:nvSpPr>
        <p:spPr>
          <a:xfrm rot="2700000">
            <a:off x="1846508" y="3395090"/>
            <a:ext cx="1476384" cy="1476384"/>
          </a:xfrm>
          <a:prstGeom prst="roundRect">
            <a:avLst/>
          </a:prstGeom>
          <a:gradFill>
            <a:gsLst>
              <a:gs pos="0">
                <a:schemeClr val="bg1"/>
              </a:gs>
              <a:gs pos="36000">
                <a:schemeClr val="bg1"/>
              </a:gs>
              <a:gs pos="100000">
                <a:srgbClr val="ECECEC"/>
              </a:gs>
            </a:gsLst>
            <a:lin ang="13500000" scaled="1"/>
          </a:gradFill>
          <a:ln w="19050">
            <a:solidFill>
              <a:schemeClr val="bg1"/>
            </a:solidFill>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20" name="图表 19"/>
          <p:cNvGraphicFramePr/>
          <p:nvPr>
            <p:extLst>
              <p:ext uri="{D42A27DB-BD31-4B8C-83A1-F6EECF244321}">
                <p14:modId xmlns:p14="http://schemas.microsoft.com/office/powerpoint/2010/main" val="54631883"/>
              </p:ext>
            </p:extLst>
          </p:nvPr>
        </p:nvGraphicFramePr>
        <p:xfrm>
          <a:off x="1424304" y="3356108"/>
          <a:ext cx="2320790" cy="154719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1" name="图表 20"/>
          <p:cNvGraphicFramePr/>
          <p:nvPr>
            <p:extLst>
              <p:ext uri="{D42A27DB-BD31-4B8C-83A1-F6EECF244321}">
                <p14:modId xmlns:p14="http://schemas.microsoft.com/office/powerpoint/2010/main" val="631052884"/>
              </p:ext>
            </p:extLst>
          </p:nvPr>
        </p:nvGraphicFramePr>
        <p:xfrm>
          <a:off x="3769232" y="3356108"/>
          <a:ext cx="2320790" cy="1547192"/>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22" name="图表 21"/>
          <p:cNvGraphicFramePr/>
          <p:nvPr>
            <p:extLst>
              <p:ext uri="{D42A27DB-BD31-4B8C-83A1-F6EECF244321}">
                <p14:modId xmlns:p14="http://schemas.microsoft.com/office/powerpoint/2010/main" val="797295198"/>
              </p:ext>
            </p:extLst>
          </p:nvPr>
        </p:nvGraphicFramePr>
        <p:xfrm>
          <a:off x="6114160" y="3356108"/>
          <a:ext cx="2320790" cy="1547192"/>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23" name="图表 22"/>
          <p:cNvGraphicFramePr/>
          <p:nvPr>
            <p:extLst>
              <p:ext uri="{D42A27DB-BD31-4B8C-83A1-F6EECF244321}">
                <p14:modId xmlns:p14="http://schemas.microsoft.com/office/powerpoint/2010/main" val="484591681"/>
              </p:ext>
            </p:extLst>
          </p:nvPr>
        </p:nvGraphicFramePr>
        <p:xfrm>
          <a:off x="8459088" y="3356108"/>
          <a:ext cx="2320790" cy="1547192"/>
        </p:xfrm>
        <a:graphic>
          <a:graphicData uri="http://schemas.openxmlformats.org/drawingml/2006/chart">
            <c:chart xmlns:c="http://schemas.openxmlformats.org/drawingml/2006/chart" xmlns:r="http://schemas.openxmlformats.org/officeDocument/2006/relationships" r:id="rId7"/>
          </a:graphicData>
        </a:graphic>
      </p:graphicFrame>
      <p:sp>
        <p:nvSpPr>
          <p:cNvPr id="28" name="文本框 27"/>
          <p:cNvSpPr txBox="1"/>
          <p:nvPr/>
        </p:nvSpPr>
        <p:spPr>
          <a:xfrm>
            <a:off x="6178474" y="5225809"/>
            <a:ext cx="2192163" cy="338554"/>
          </a:xfrm>
          <a:prstGeom prst="rect">
            <a:avLst/>
          </a:prstGeom>
          <a:noFill/>
        </p:spPr>
        <p:txBody>
          <a:bodyPr wrap="square" rtlCol="0">
            <a:spAutoFit/>
          </a:bodyPr>
          <a:lstStyle/>
          <a:p>
            <a:pPr algn="ctr"/>
            <a:r>
              <a:rPr lang="zh-CN" altLang="en-US" sz="1600" dirty="0">
                <a:solidFill>
                  <a:prstClr val="black">
                    <a:lumMod val="75000"/>
                    <a:lumOff val="25000"/>
                  </a:prstClr>
                </a:solidFill>
              </a:rPr>
              <a:t>请输入标题</a:t>
            </a:r>
          </a:p>
        </p:txBody>
      </p:sp>
      <p:sp>
        <p:nvSpPr>
          <p:cNvPr id="29" name="文本框 28"/>
          <p:cNvSpPr txBox="1"/>
          <p:nvPr/>
        </p:nvSpPr>
        <p:spPr>
          <a:xfrm>
            <a:off x="8944351" y="5225809"/>
            <a:ext cx="1350265" cy="338554"/>
          </a:xfrm>
          <a:prstGeom prst="rect">
            <a:avLst/>
          </a:prstGeom>
          <a:noFill/>
        </p:spPr>
        <p:txBody>
          <a:bodyPr wrap="square" rtlCol="0">
            <a:spAutoFit/>
          </a:bodyPr>
          <a:lstStyle/>
          <a:p>
            <a:pPr algn="ctr"/>
            <a:r>
              <a:rPr lang="zh-CN" altLang="en-US" sz="1600" dirty="0">
                <a:solidFill>
                  <a:prstClr val="black">
                    <a:lumMod val="75000"/>
                    <a:lumOff val="25000"/>
                  </a:prstClr>
                </a:solidFill>
              </a:rPr>
              <a:t>请输入标题</a:t>
            </a:r>
          </a:p>
        </p:txBody>
      </p:sp>
      <p:sp>
        <p:nvSpPr>
          <p:cNvPr id="30" name="文本框 29"/>
          <p:cNvSpPr txBox="1"/>
          <p:nvPr/>
        </p:nvSpPr>
        <p:spPr>
          <a:xfrm>
            <a:off x="4254495" y="5225809"/>
            <a:ext cx="1350265" cy="338554"/>
          </a:xfrm>
          <a:prstGeom prst="rect">
            <a:avLst/>
          </a:prstGeom>
          <a:noFill/>
        </p:spPr>
        <p:txBody>
          <a:bodyPr wrap="square" rtlCol="0">
            <a:spAutoFit/>
          </a:bodyPr>
          <a:lstStyle/>
          <a:p>
            <a:pPr algn="ctr"/>
            <a:r>
              <a:rPr lang="zh-CN" altLang="en-US" sz="1600" dirty="0">
                <a:solidFill>
                  <a:prstClr val="black">
                    <a:lumMod val="75000"/>
                    <a:lumOff val="25000"/>
                  </a:prstClr>
                </a:solidFill>
              </a:rPr>
              <a:t>请输入标题</a:t>
            </a:r>
          </a:p>
        </p:txBody>
      </p:sp>
      <p:sp>
        <p:nvSpPr>
          <p:cNvPr id="31" name="文本框 30"/>
          <p:cNvSpPr txBox="1"/>
          <p:nvPr/>
        </p:nvSpPr>
        <p:spPr>
          <a:xfrm>
            <a:off x="1909567" y="5225809"/>
            <a:ext cx="1350265" cy="338554"/>
          </a:xfrm>
          <a:prstGeom prst="rect">
            <a:avLst/>
          </a:prstGeom>
          <a:noFill/>
        </p:spPr>
        <p:txBody>
          <a:bodyPr wrap="square" rtlCol="0">
            <a:spAutoFit/>
          </a:bodyPr>
          <a:lstStyle/>
          <a:p>
            <a:pPr algn="ctr"/>
            <a:r>
              <a:rPr lang="zh-CN" altLang="en-US" sz="1600" dirty="0">
                <a:solidFill>
                  <a:prstClr val="black">
                    <a:lumMod val="75000"/>
                    <a:lumOff val="25000"/>
                  </a:prstClr>
                </a:solidFill>
              </a:rPr>
              <a:t>请输入标题</a:t>
            </a:r>
          </a:p>
        </p:txBody>
      </p:sp>
      <p:sp>
        <p:nvSpPr>
          <p:cNvPr id="34" name="矩形 33"/>
          <p:cNvSpPr/>
          <p:nvPr/>
        </p:nvSpPr>
        <p:spPr>
          <a:xfrm>
            <a:off x="1450144" y="1864096"/>
            <a:ext cx="9290882" cy="736805"/>
          </a:xfrm>
          <a:prstGeom prst="rect">
            <a:avLst/>
          </a:prstGeom>
        </p:spPr>
        <p:txBody>
          <a:bodyPr wrap="square">
            <a:spAutoFit/>
          </a:bodyPr>
          <a:lstStyle/>
          <a:p>
            <a:pPr algn="ctr">
              <a:lnSpc>
                <a:spcPct val="120000"/>
              </a:lnSpc>
            </a:pPr>
            <a:r>
              <a:rPr lang="en-US" altLang="zh-CN" sz="1200" dirty="0">
                <a:solidFill>
                  <a:prstClr val="black">
                    <a:lumMod val="75000"/>
                    <a:lumOff val="25000"/>
                  </a:prstClr>
                </a:solidFill>
              </a:rPr>
              <a:t>Please enter your content here, can be used to paste by copying your text and choose to keep only text. Please enter your content here, can be used to paste by copying your text and choose to keep only text. Please enter your content here, can be used to paste by copying your text and choose to keep only text. </a:t>
            </a:r>
          </a:p>
        </p:txBody>
      </p:sp>
      <p:sp>
        <p:nvSpPr>
          <p:cNvPr id="35" name="文本框 34"/>
          <p:cNvSpPr txBox="1"/>
          <p:nvPr/>
        </p:nvSpPr>
        <p:spPr>
          <a:xfrm>
            <a:off x="4558727" y="1463986"/>
            <a:ext cx="3073714" cy="400110"/>
          </a:xfrm>
          <a:prstGeom prst="rect">
            <a:avLst/>
          </a:prstGeom>
          <a:noFill/>
        </p:spPr>
        <p:txBody>
          <a:bodyPr wrap="square" rtlCol="0">
            <a:spAutoFit/>
          </a:bodyPr>
          <a:lstStyle/>
          <a:p>
            <a:pPr algn="ctr"/>
            <a:r>
              <a:rPr lang="zh-CN" altLang="en-US" sz="2000" dirty="0">
                <a:solidFill>
                  <a:prstClr val="black">
                    <a:lumMod val="75000"/>
                    <a:lumOff val="25000"/>
                  </a:prstClr>
                </a:solidFill>
              </a:rPr>
              <a:t>请输入您的标题</a:t>
            </a:r>
          </a:p>
        </p:txBody>
      </p:sp>
      <p:sp>
        <p:nvSpPr>
          <p:cNvPr id="39" name="圆角矩形 38"/>
          <p:cNvSpPr/>
          <p:nvPr/>
        </p:nvSpPr>
        <p:spPr>
          <a:xfrm rot="16200000">
            <a:off x="867962" y="4020428"/>
            <a:ext cx="72000" cy="221194"/>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0" name="圆角矩形 39"/>
          <p:cNvSpPr/>
          <p:nvPr/>
        </p:nvSpPr>
        <p:spPr>
          <a:xfrm rot="16200000">
            <a:off x="11262398" y="4020428"/>
            <a:ext cx="72000" cy="221194"/>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8" name="文本框 37"/>
          <p:cNvSpPr txBox="1"/>
          <p:nvPr/>
        </p:nvSpPr>
        <p:spPr>
          <a:xfrm>
            <a:off x="1342723" y="178376"/>
            <a:ext cx="3216004" cy="584775"/>
          </a:xfrm>
          <a:prstGeom prst="rect">
            <a:avLst/>
          </a:prstGeom>
          <a:noFill/>
        </p:spPr>
        <p:txBody>
          <a:bodyPr wrap="square" rtlCol="0">
            <a:spAutoFit/>
          </a:bodyPr>
          <a:lstStyle/>
          <a:p>
            <a:r>
              <a:rPr lang="zh-CN" altLang="en-US" sz="3200" dirty="0">
                <a:solidFill>
                  <a:schemeClr val="tx1">
                    <a:lumMod val="75000"/>
                    <a:lumOff val="25000"/>
                  </a:schemeClr>
                </a:solidFill>
              </a:rPr>
              <a:t>请输入您的标题</a:t>
            </a:r>
          </a:p>
        </p:txBody>
      </p:sp>
      <p:sp>
        <p:nvSpPr>
          <p:cNvPr id="41" name="矩形 40"/>
          <p:cNvSpPr/>
          <p:nvPr/>
        </p:nvSpPr>
        <p:spPr>
          <a:xfrm>
            <a:off x="1342723" y="663471"/>
            <a:ext cx="3964522" cy="265394"/>
          </a:xfrm>
          <a:prstGeom prst="rect">
            <a:avLst/>
          </a:prstGeom>
        </p:spPr>
        <p:txBody>
          <a:bodyPr wrap="square">
            <a:spAutoFit/>
          </a:bodyPr>
          <a:lstStyle/>
          <a:p>
            <a:pPr>
              <a:lnSpc>
                <a:spcPct val="120000"/>
              </a:lnSpc>
            </a:pPr>
            <a:r>
              <a:rPr lang="en-US" altLang="zh-CN" sz="1000" dirty="0">
                <a:solidFill>
                  <a:prstClr val="black">
                    <a:lumMod val="75000"/>
                    <a:lumOff val="25000"/>
                  </a:prstClr>
                </a:solidFill>
              </a:rPr>
              <a:t>Experience as your reference, prudence as your brother.</a:t>
            </a:r>
            <a:endParaRPr lang="zh-CN" altLang="en-US" sz="1000" dirty="0">
              <a:solidFill>
                <a:prstClr val="black">
                  <a:lumMod val="75000"/>
                  <a:lumOff val="25000"/>
                </a:prstClr>
              </a:solidFill>
              <a:latin typeface="ITC Avant Garde Std XLt" panose="020B0302020202020204" pitchFamily="34" charset="0"/>
            </a:endParaRPr>
          </a:p>
        </p:txBody>
      </p:sp>
      <p:sp>
        <p:nvSpPr>
          <p:cNvPr id="46" name="矩形 45"/>
          <p:cNvSpPr>
            <a:spLocks noChangeAspect="1"/>
          </p:cNvSpPr>
          <p:nvPr>
            <p:custDataLst>
              <p:tags r:id="rId1"/>
            </p:custDataLst>
          </p:nvPr>
        </p:nvSpPr>
        <p:spPr>
          <a:xfrm>
            <a:off x="-192989" y="-214853"/>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8038184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750"/>
                                        <p:tgtEl>
                                          <p:spTgt spid="38"/>
                                        </p:tgtEl>
                                      </p:cBhvr>
                                    </p:animEffect>
                                  </p:childTnLst>
                                </p:cTn>
                              </p:par>
                              <p:par>
                                <p:cTn id="8" presetID="63" presetClass="path" presetSubtype="0" decel="50000" fill="hold" grpId="1" nodeType="withEffect">
                                  <p:stCondLst>
                                    <p:cond delay="0"/>
                                  </p:stCondLst>
                                  <p:childTnLst>
                                    <p:animMotion origin="layout" path="M 0.01523 1.85185E-6 L -0.10886 1.85185E-6 " pathEditMode="relative" rAng="0" ptsTypes="AA">
                                      <p:cBhvr>
                                        <p:cTn id="9" dur="750" spd="-100000" fill="hold"/>
                                        <p:tgtEl>
                                          <p:spTgt spid="38"/>
                                        </p:tgtEl>
                                        <p:attrNameLst>
                                          <p:attrName>ppt_x</p:attrName>
                                          <p:attrName>ppt_y</p:attrName>
                                        </p:attrNameLst>
                                      </p:cBhvr>
                                      <p:rCtr x="-6211" y="0"/>
                                    </p:animMotion>
                                  </p:childTnLst>
                                </p:cTn>
                              </p:par>
                              <p:par>
                                <p:cTn id="10" presetID="35" presetClass="path" presetSubtype="0" accel="50000" decel="50000" fill="hold" grpId="2" nodeType="withEffect">
                                  <p:stCondLst>
                                    <p:cond delay="750"/>
                                  </p:stCondLst>
                                  <p:childTnLst>
                                    <p:animMotion origin="layout" path="M 0.01601 1.85185E-6 L 2.70833E-6 1.85185E-6 " pathEditMode="relative" rAng="0" ptsTypes="AA">
                                      <p:cBhvr>
                                        <p:cTn id="11" dur="750" fill="hold"/>
                                        <p:tgtEl>
                                          <p:spTgt spid="38"/>
                                        </p:tgtEl>
                                        <p:attrNameLst>
                                          <p:attrName>ppt_x</p:attrName>
                                          <p:attrName>ppt_y</p:attrName>
                                        </p:attrNameLst>
                                      </p:cBhvr>
                                      <p:rCtr x="-807" y="0"/>
                                    </p:animMotion>
                                  </p:childTnLst>
                                </p:cTn>
                              </p:par>
                              <p:par>
                                <p:cTn id="12" presetID="10" presetClass="entr" presetSubtype="0" fill="hold" grpId="0" nodeType="withEffect">
                                  <p:stCondLst>
                                    <p:cond delay="750"/>
                                  </p:stCondLst>
                                  <p:childTnLst>
                                    <p:set>
                                      <p:cBhvr>
                                        <p:cTn id="13" dur="1" fill="hold">
                                          <p:stCondLst>
                                            <p:cond delay="0"/>
                                          </p:stCondLst>
                                        </p:cTn>
                                        <p:tgtEl>
                                          <p:spTgt spid="41"/>
                                        </p:tgtEl>
                                        <p:attrNameLst>
                                          <p:attrName>style.visibility</p:attrName>
                                        </p:attrNameLst>
                                      </p:cBhvr>
                                      <p:to>
                                        <p:strVal val="visible"/>
                                      </p:to>
                                    </p:set>
                                    <p:animEffect transition="in" filter="fade">
                                      <p:cBhvr>
                                        <p:cTn id="14" dur="750"/>
                                        <p:tgtEl>
                                          <p:spTgt spid="41"/>
                                        </p:tgtEl>
                                      </p:cBhvr>
                                    </p:animEffect>
                                  </p:childTnLst>
                                </p:cTn>
                              </p:par>
                              <p:par>
                                <p:cTn id="15" presetID="35" presetClass="path" presetSubtype="0" accel="50000" decel="50000" fill="hold" grpId="1" nodeType="withEffect">
                                  <p:stCondLst>
                                    <p:cond delay="750"/>
                                  </p:stCondLst>
                                  <p:childTnLst>
                                    <p:animMotion origin="layout" path="M 0.01601 -3.7037E-6 L 8.33333E-7 -3.7037E-6 " pathEditMode="relative" rAng="0" ptsTypes="AA">
                                      <p:cBhvr>
                                        <p:cTn id="16" dur="750" fill="hold"/>
                                        <p:tgtEl>
                                          <p:spTgt spid="41"/>
                                        </p:tgtEl>
                                        <p:attrNameLst>
                                          <p:attrName>ppt_x</p:attrName>
                                          <p:attrName>ppt_y</p:attrName>
                                        </p:attrNameLst>
                                      </p:cBhvr>
                                      <p:rCtr x="-807" y="0"/>
                                    </p:animMotion>
                                  </p:childTnLst>
                                </p:cTn>
                              </p:par>
                              <p:par>
                                <p:cTn id="17" presetID="10" presetClass="entr" presetSubtype="0" fill="hold" grpId="0" nodeType="with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fade">
                                      <p:cBhvr>
                                        <p:cTn id="19" dur="750"/>
                                        <p:tgtEl>
                                          <p:spTgt spid="39"/>
                                        </p:tgtEl>
                                      </p:cBhvr>
                                    </p:animEffect>
                                  </p:childTnLst>
                                </p:cTn>
                              </p:par>
                              <p:par>
                                <p:cTn id="20" presetID="63" presetClass="path" presetSubtype="0" decel="50000" fill="hold" grpId="1" nodeType="withEffect">
                                  <p:stCondLst>
                                    <p:cond delay="0"/>
                                  </p:stCondLst>
                                  <p:childTnLst>
                                    <p:animMotion origin="layout" path="M 0.01523 -4.81481E-6 L -0.10886 -4.81481E-6 " pathEditMode="relative" rAng="0" ptsTypes="AA">
                                      <p:cBhvr>
                                        <p:cTn id="21" dur="750" spd="-100000" fill="hold"/>
                                        <p:tgtEl>
                                          <p:spTgt spid="39"/>
                                        </p:tgtEl>
                                        <p:attrNameLst>
                                          <p:attrName>ppt_x</p:attrName>
                                          <p:attrName>ppt_y</p:attrName>
                                        </p:attrNameLst>
                                      </p:cBhvr>
                                      <p:rCtr x="-6211" y="0"/>
                                    </p:animMotion>
                                  </p:childTnLst>
                                </p:cTn>
                              </p:par>
                              <p:par>
                                <p:cTn id="22" presetID="35" presetClass="path" presetSubtype="0" accel="50000" decel="50000" fill="hold" grpId="2" nodeType="withEffect">
                                  <p:stCondLst>
                                    <p:cond delay="750"/>
                                  </p:stCondLst>
                                  <p:childTnLst>
                                    <p:animMotion origin="layout" path="M 0.01601 -4.81481E-6 L 1.45833E-6 -4.81481E-6 " pathEditMode="relative" rAng="0" ptsTypes="AA">
                                      <p:cBhvr>
                                        <p:cTn id="23" dur="750" fill="hold"/>
                                        <p:tgtEl>
                                          <p:spTgt spid="39"/>
                                        </p:tgtEl>
                                        <p:attrNameLst>
                                          <p:attrName>ppt_x</p:attrName>
                                          <p:attrName>ppt_y</p:attrName>
                                        </p:attrNameLst>
                                      </p:cBhvr>
                                      <p:rCtr x="-807" y="0"/>
                                    </p:animMotion>
                                  </p:childTnLst>
                                </p:cTn>
                              </p:par>
                              <p:par>
                                <p:cTn id="24" presetID="10" presetClass="entr" presetSubtype="0" fill="hold" grpId="0" nodeType="withEffect">
                                  <p:stCondLst>
                                    <p:cond delay="0"/>
                                  </p:stCondLst>
                                  <p:childTnLst>
                                    <p:set>
                                      <p:cBhvr>
                                        <p:cTn id="25" dur="1" fill="hold">
                                          <p:stCondLst>
                                            <p:cond delay="0"/>
                                          </p:stCondLst>
                                        </p:cTn>
                                        <p:tgtEl>
                                          <p:spTgt spid="40"/>
                                        </p:tgtEl>
                                        <p:attrNameLst>
                                          <p:attrName>style.visibility</p:attrName>
                                        </p:attrNameLst>
                                      </p:cBhvr>
                                      <p:to>
                                        <p:strVal val="visible"/>
                                      </p:to>
                                    </p:set>
                                    <p:animEffect transition="in" filter="fade">
                                      <p:cBhvr>
                                        <p:cTn id="26" dur="750"/>
                                        <p:tgtEl>
                                          <p:spTgt spid="40"/>
                                        </p:tgtEl>
                                      </p:cBhvr>
                                    </p:animEffect>
                                  </p:childTnLst>
                                </p:cTn>
                              </p:par>
                              <p:par>
                                <p:cTn id="27" presetID="63" presetClass="path" presetSubtype="0" decel="50000" fill="hold" grpId="1" nodeType="withEffect">
                                  <p:stCondLst>
                                    <p:cond delay="0"/>
                                  </p:stCondLst>
                                  <p:childTnLst>
                                    <p:animMotion origin="layout" path="M -0.01562 -4.81481E-6 L 0.11081 -4.81481E-6 " pathEditMode="relative" rAng="0" ptsTypes="AA">
                                      <p:cBhvr>
                                        <p:cTn id="28" dur="750" spd="-100000" fill="hold"/>
                                        <p:tgtEl>
                                          <p:spTgt spid="40"/>
                                        </p:tgtEl>
                                        <p:attrNameLst>
                                          <p:attrName>ppt_x</p:attrName>
                                          <p:attrName>ppt_y</p:attrName>
                                        </p:attrNameLst>
                                      </p:cBhvr>
                                      <p:rCtr x="6315" y="0"/>
                                    </p:animMotion>
                                  </p:childTnLst>
                                </p:cTn>
                              </p:par>
                              <p:par>
                                <p:cTn id="29" presetID="35" presetClass="path" presetSubtype="0" accel="50000" decel="50000" fill="hold" grpId="2" nodeType="withEffect">
                                  <p:stCondLst>
                                    <p:cond delay="750"/>
                                  </p:stCondLst>
                                  <p:childTnLst>
                                    <p:animMotion origin="layout" path="M -0.01562 -4.81481E-6 L -2.70833E-6 -4.81481E-6 " pathEditMode="relative" rAng="0" ptsTypes="AA">
                                      <p:cBhvr>
                                        <p:cTn id="30" dur="750" fill="hold"/>
                                        <p:tgtEl>
                                          <p:spTgt spid="40"/>
                                        </p:tgtEl>
                                        <p:attrNameLst>
                                          <p:attrName>ppt_x</p:attrName>
                                          <p:attrName>ppt_y</p:attrName>
                                        </p:attrNameLst>
                                      </p:cBhvr>
                                      <p:rCtr x="781" y="0"/>
                                    </p:animMotion>
                                  </p:childTnLst>
                                </p:cTn>
                              </p:par>
                              <p:par>
                                <p:cTn id="31" presetID="16" presetClass="entr" presetSubtype="21" fill="hold" nodeType="withEffect">
                                  <p:stCondLst>
                                    <p:cond delay="0"/>
                                  </p:stCondLst>
                                  <p:childTnLst>
                                    <p:set>
                                      <p:cBhvr>
                                        <p:cTn id="32" dur="1" fill="hold">
                                          <p:stCondLst>
                                            <p:cond delay="0"/>
                                          </p:stCondLst>
                                        </p:cTn>
                                        <p:tgtEl>
                                          <p:spTgt spid="33"/>
                                        </p:tgtEl>
                                        <p:attrNameLst>
                                          <p:attrName>style.visibility</p:attrName>
                                        </p:attrNameLst>
                                      </p:cBhvr>
                                      <p:to>
                                        <p:strVal val="visible"/>
                                      </p:to>
                                    </p:set>
                                    <p:animEffect transition="in" filter="barn(inVertical)">
                                      <p:cBhvr>
                                        <p:cTn id="33" dur="500"/>
                                        <p:tgtEl>
                                          <p:spTgt spid="33"/>
                                        </p:tgtEl>
                                      </p:cBhvr>
                                    </p:animEffect>
                                  </p:childTnLst>
                                </p:cTn>
                              </p:par>
                              <p:par>
                                <p:cTn id="34" presetID="10" presetClass="entr" presetSubtype="0" fill="hold" grpId="0" nodeType="withEffect">
                                  <p:stCondLst>
                                    <p:cond delay="1250"/>
                                  </p:stCondLst>
                                  <p:childTnLst>
                                    <p:set>
                                      <p:cBhvr>
                                        <p:cTn id="35" dur="1" fill="hold">
                                          <p:stCondLst>
                                            <p:cond delay="0"/>
                                          </p:stCondLst>
                                        </p:cTn>
                                        <p:tgtEl>
                                          <p:spTgt spid="42"/>
                                        </p:tgtEl>
                                        <p:attrNameLst>
                                          <p:attrName>style.visibility</p:attrName>
                                        </p:attrNameLst>
                                      </p:cBhvr>
                                      <p:to>
                                        <p:strVal val="visible"/>
                                      </p:to>
                                    </p:set>
                                    <p:animEffect transition="in" filter="fade">
                                      <p:cBhvr>
                                        <p:cTn id="36" dur="500"/>
                                        <p:tgtEl>
                                          <p:spTgt spid="42"/>
                                        </p:tgtEl>
                                      </p:cBhvr>
                                    </p:animEffect>
                                  </p:childTnLst>
                                </p:cTn>
                              </p:par>
                              <p:par>
                                <p:cTn id="37" presetID="63" presetClass="path" presetSubtype="0" decel="50000" fill="hold" grpId="1" nodeType="withEffect">
                                  <p:stCondLst>
                                    <p:cond delay="1250"/>
                                  </p:stCondLst>
                                  <p:childTnLst>
                                    <p:animMotion origin="layout" path="M 0.01523 2.22222E-6 L -0.10885 2.22222E-6 " pathEditMode="relative" rAng="0" ptsTypes="AA">
                                      <p:cBhvr>
                                        <p:cTn id="38" dur="750" spd="-100000" fill="hold"/>
                                        <p:tgtEl>
                                          <p:spTgt spid="42"/>
                                        </p:tgtEl>
                                        <p:attrNameLst>
                                          <p:attrName>ppt_x</p:attrName>
                                          <p:attrName>ppt_y</p:attrName>
                                        </p:attrNameLst>
                                      </p:cBhvr>
                                      <p:rCtr x="-6211" y="0"/>
                                    </p:animMotion>
                                  </p:childTnLst>
                                </p:cTn>
                              </p:par>
                              <p:par>
                                <p:cTn id="39" presetID="35" presetClass="path" presetSubtype="0" accel="50000" decel="50000" fill="hold" grpId="2" nodeType="withEffect">
                                  <p:stCondLst>
                                    <p:cond delay="2000"/>
                                  </p:stCondLst>
                                  <p:childTnLst>
                                    <p:animMotion origin="layout" path="M 0.01601 2.22222E-6 L 8.33333E-7 2.22222E-6 " pathEditMode="relative" rAng="0" ptsTypes="AA">
                                      <p:cBhvr>
                                        <p:cTn id="40" dur="750" fill="hold"/>
                                        <p:tgtEl>
                                          <p:spTgt spid="42"/>
                                        </p:tgtEl>
                                        <p:attrNameLst>
                                          <p:attrName>ppt_x</p:attrName>
                                          <p:attrName>ppt_y</p:attrName>
                                        </p:attrNameLst>
                                      </p:cBhvr>
                                      <p:rCtr x="-807" y="0"/>
                                    </p:animMotion>
                                  </p:childTnLst>
                                </p:cTn>
                              </p:par>
                              <p:par>
                                <p:cTn id="41" presetID="10" presetClass="entr" presetSubtype="0" fill="hold" grpId="0" nodeType="withEffect">
                                  <p:stCondLst>
                                    <p:cond delay="1250"/>
                                  </p:stCondLst>
                                  <p:childTnLst>
                                    <p:set>
                                      <p:cBhvr>
                                        <p:cTn id="42" dur="1" fill="hold">
                                          <p:stCondLst>
                                            <p:cond delay="0"/>
                                          </p:stCondLst>
                                        </p:cTn>
                                        <p:tgtEl>
                                          <p:spTgt spid="43"/>
                                        </p:tgtEl>
                                        <p:attrNameLst>
                                          <p:attrName>style.visibility</p:attrName>
                                        </p:attrNameLst>
                                      </p:cBhvr>
                                      <p:to>
                                        <p:strVal val="visible"/>
                                      </p:to>
                                    </p:set>
                                    <p:animEffect transition="in" filter="fade">
                                      <p:cBhvr>
                                        <p:cTn id="43" dur="500"/>
                                        <p:tgtEl>
                                          <p:spTgt spid="43"/>
                                        </p:tgtEl>
                                      </p:cBhvr>
                                    </p:animEffect>
                                  </p:childTnLst>
                                </p:cTn>
                              </p:par>
                              <p:par>
                                <p:cTn id="44" presetID="42" presetClass="path" presetSubtype="0" decel="30000" fill="hold" grpId="1" nodeType="withEffect">
                                  <p:stCondLst>
                                    <p:cond delay="1250"/>
                                  </p:stCondLst>
                                  <p:childTnLst>
                                    <p:animMotion origin="layout" path="M 3.125E-6 -0.03982 L 3.125E-6 0.14815 " pathEditMode="relative" rAng="0" ptsTypes="AA">
                                      <p:cBhvr>
                                        <p:cTn id="45" dur="750" spd="-100000" fill="hold"/>
                                        <p:tgtEl>
                                          <p:spTgt spid="43"/>
                                        </p:tgtEl>
                                        <p:attrNameLst>
                                          <p:attrName>ppt_x</p:attrName>
                                          <p:attrName>ppt_y</p:attrName>
                                        </p:attrNameLst>
                                      </p:cBhvr>
                                      <p:rCtr x="0" y="9398"/>
                                    </p:animMotion>
                                  </p:childTnLst>
                                </p:cTn>
                              </p:par>
                              <p:par>
                                <p:cTn id="46" presetID="42" presetClass="path" presetSubtype="0" accel="30000" decel="30000" fill="hold" grpId="2" nodeType="withEffect">
                                  <p:stCondLst>
                                    <p:cond delay="2000"/>
                                  </p:stCondLst>
                                  <p:childTnLst>
                                    <p:animMotion origin="layout" path="M 3.125E-6 -0.03982 L 3.125E-6 2.22222E-6 " pathEditMode="relative" rAng="0" ptsTypes="AA">
                                      <p:cBhvr>
                                        <p:cTn id="47" dur="750" fill="hold"/>
                                        <p:tgtEl>
                                          <p:spTgt spid="43"/>
                                        </p:tgtEl>
                                        <p:attrNameLst>
                                          <p:attrName>ppt_x</p:attrName>
                                          <p:attrName>ppt_y</p:attrName>
                                        </p:attrNameLst>
                                      </p:cBhvr>
                                      <p:rCtr x="0" y="1991"/>
                                    </p:animMotion>
                                  </p:childTnLst>
                                </p:cTn>
                              </p:par>
                              <p:par>
                                <p:cTn id="48" presetID="10" presetClass="entr" presetSubtype="0" fill="hold" grpId="0" nodeType="withEffect">
                                  <p:stCondLst>
                                    <p:cond delay="1250"/>
                                  </p:stCondLst>
                                  <p:childTnLst>
                                    <p:set>
                                      <p:cBhvr>
                                        <p:cTn id="49" dur="1" fill="hold">
                                          <p:stCondLst>
                                            <p:cond delay="0"/>
                                          </p:stCondLst>
                                        </p:cTn>
                                        <p:tgtEl>
                                          <p:spTgt spid="44"/>
                                        </p:tgtEl>
                                        <p:attrNameLst>
                                          <p:attrName>style.visibility</p:attrName>
                                        </p:attrNameLst>
                                      </p:cBhvr>
                                      <p:to>
                                        <p:strVal val="visible"/>
                                      </p:to>
                                    </p:set>
                                    <p:animEffect transition="in" filter="fade">
                                      <p:cBhvr>
                                        <p:cTn id="50" dur="500"/>
                                        <p:tgtEl>
                                          <p:spTgt spid="44"/>
                                        </p:tgtEl>
                                      </p:cBhvr>
                                    </p:animEffect>
                                  </p:childTnLst>
                                </p:cTn>
                              </p:par>
                              <p:par>
                                <p:cTn id="51" presetID="64" presetClass="path" presetSubtype="0" decel="30000" fill="hold" grpId="1" nodeType="withEffect">
                                  <p:stCondLst>
                                    <p:cond delay="1250"/>
                                  </p:stCondLst>
                                  <p:childTnLst>
                                    <p:animMotion origin="layout" path="M -4.58333E-6 0.03889 L -4.58333E-6 -0.14815 " pathEditMode="relative" rAng="0" ptsTypes="AA">
                                      <p:cBhvr>
                                        <p:cTn id="52" dur="750" spd="-100000" fill="hold"/>
                                        <p:tgtEl>
                                          <p:spTgt spid="44"/>
                                        </p:tgtEl>
                                        <p:attrNameLst>
                                          <p:attrName>ppt_x</p:attrName>
                                          <p:attrName>ppt_y</p:attrName>
                                        </p:attrNameLst>
                                      </p:cBhvr>
                                      <p:rCtr x="0" y="-9352"/>
                                    </p:animMotion>
                                  </p:childTnLst>
                                </p:cTn>
                              </p:par>
                              <p:par>
                                <p:cTn id="53" presetID="64" presetClass="path" presetSubtype="0" accel="30000" decel="30000" fill="hold" grpId="2" nodeType="withEffect">
                                  <p:stCondLst>
                                    <p:cond delay="2000"/>
                                  </p:stCondLst>
                                  <p:childTnLst>
                                    <p:animMotion origin="layout" path="M -4.58333E-6 0.03842 L -4.58333E-6 2.22222E-6 " pathEditMode="relative" rAng="0" ptsTypes="AA">
                                      <p:cBhvr>
                                        <p:cTn id="54" dur="750" fill="hold"/>
                                        <p:tgtEl>
                                          <p:spTgt spid="44"/>
                                        </p:tgtEl>
                                        <p:attrNameLst>
                                          <p:attrName>ppt_x</p:attrName>
                                          <p:attrName>ppt_y</p:attrName>
                                        </p:attrNameLst>
                                      </p:cBhvr>
                                      <p:rCtr x="0" y="-1921"/>
                                    </p:animMotion>
                                  </p:childTnLst>
                                </p:cTn>
                              </p:par>
                              <p:par>
                                <p:cTn id="55" presetID="10" presetClass="entr" presetSubtype="0" fill="hold" grpId="0" nodeType="withEffect">
                                  <p:stCondLst>
                                    <p:cond delay="1250"/>
                                  </p:stCondLst>
                                  <p:childTnLst>
                                    <p:set>
                                      <p:cBhvr>
                                        <p:cTn id="56" dur="1" fill="hold">
                                          <p:stCondLst>
                                            <p:cond delay="0"/>
                                          </p:stCondLst>
                                        </p:cTn>
                                        <p:tgtEl>
                                          <p:spTgt spid="45"/>
                                        </p:tgtEl>
                                        <p:attrNameLst>
                                          <p:attrName>style.visibility</p:attrName>
                                        </p:attrNameLst>
                                      </p:cBhvr>
                                      <p:to>
                                        <p:strVal val="visible"/>
                                      </p:to>
                                    </p:set>
                                    <p:animEffect transition="in" filter="fade">
                                      <p:cBhvr>
                                        <p:cTn id="57" dur="500"/>
                                        <p:tgtEl>
                                          <p:spTgt spid="45"/>
                                        </p:tgtEl>
                                      </p:cBhvr>
                                    </p:animEffect>
                                  </p:childTnLst>
                                </p:cTn>
                              </p:par>
                              <p:par>
                                <p:cTn id="58" presetID="63" presetClass="path" presetSubtype="0" decel="50000" fill="hold" grpId="1" nodeType="withEffect">
                                  <p:stCondLst>
                                    <p:cond delay="1250"/>
                                  </p:stCondLst>
                                  <p:childTnLst>
                                    <p:animMotion origin="layout" path="M -0.01562 2.22222E-6 L 0.11081 2.22222E-6 " pathEditMode="relative" rAng="0" ptsTypes="AA">
                                      <p:cBhvr>
                                        <p:cTn id="59" dur="750" spd="-100000" fill="hold"/>
                                        <p:tgtEl>
                                          <p:spTgt spid="45"/>
                                        </p:tgtEl>
                                        <p:attrNameLst>
                                          <p:attrName>ppt_x</p:attrName>
                                          <p:attrName>ppt_y</p:attrName>
                                        </p:attrNameLst>
                                      </p:cBhvr>
                                      <p:rCtr x="6315" y="0"/>
                                    </p:animMotion>
                                  </p:childTnLst>
                                </p:cTn>
                              </p:par>
                              <p:par>
                                <p:cTn id="60" presetID="35" presetClass="path" presetSubtype="0" accel="50000" decel="50000" fill="hold" grpId="2" nodeType="withEffect">
                                  <p:stCondLst>
                                    <p:cond delay="2000"/>
                                  </p:stCondLst>
                                  <p:childTnLst>
                                    <p:animMotion origin="layout" path="M -0.01562 2.22222E-6 L -2.5E-6 2.22222E-6 " pathEditMode="relative" rAng="0" ptsTypes="AA">
                                      <p:cBhvr>
                                        <p:cTn id="61" dur="750" fill="hold"/>
                                        <p:tgtEl>
                                          <p:spTgt spid="45"/>
                                        </p:tgtEl>
                                        <p:attrNameLst>
                                          <p:attrName>ppt_x</p:attrName>
                                          <p:attrName>ppt_y</p:attrName>
                                        </p:attrNameLst>
                                      </p:cBhvr>
                                      <p:rCtr x="781" y="0"/>
                                    </p:animMotion>
                                  </p:childTnLst>
                                </p:cTn>
                              </p:par>
                              <p:par>
                                <p:cTn id="62" presetID="10" presetClass="entr" presetSubtype="0" fill="hold" grpId="0" nodeType="withEffect">
                                  <p:stCondLst>
                                    <p:cond delay="200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500"/>
                                        <p:tgtEl>
                                          <p:spTgt spid="20"/>
                                        </p:tgtEl>
                                      </p:cBhvr>
                                    </p:animEffect>
                                  </p:childTnLst>
                                </p:cTn>
                              </p:par>
                              <p:par>
                                <p:cTn id="65" presetID="35" presetClass="path" presetSubtype="0" accel="50000" decel="50000" fill="hold" grpId="1" nodeType="withEffect">
                                  <p:stCondLst>
                                    <p:cond delay="2000"/>
                                  </p:stCondLst>
                                  <p:childTnLst>
                                    <p:animMotion origin="layout" path="M 0.01601 -3.33333E-6 L 8.33333E-7 -3.33333E-6 " pathEditMode="relative" rAng="0" ptsTypes="AA">
                                      <p:cBhvr>
                                        <p:cTn id="66" dur="750" fill="hold"/>
                                        <p:tgtEl>
                                          <p:spTgt spid="20"/>
                                        </p:tgtEl>
                                        <p:attrNameLst>
                                          <p:attrName>ppt_x</p:attrName>
                                          <p:attrName>ppt_y</p:attrName>
                                        </p:attrNameLst>
                                      </p:cBhvr>
                                      <p:rCtr x="-807" y="0"/>
                                    </p:animMotion>
                                  </p:childTnLst>
                                </p:cTn>
                              </p:par>
                              <p:par>
                                <p:cTn id="67" presetID="10" presetClass="entr" presetSubtype="0" fill="hold" grpId="0" nodeType="withEffect">
                                  <p:stCondLst>
                                    <p:cond delay="2000"/>
                                  </p:stCondLst>
                                  <p:childTnLst>
                                    <p:set>
                                      <p:cBhvr>
                                        <p:cTn id="68" dur="1" fill="hold">
                                          <p:stCondLst>
                                            <p:cond delay="0"/>
                                          </p:stCondLst>
                                        </p:cTn>
                                        <p:tgtEl>
                                          <p:spTgt spid="21"/>
                                        </p:tgtEl>
                                        <p:attrNameLst>
                                          <p:attrName>style.visibility</p:attrName>
                                        </p:attrNameLst>
                                      </p:cBhvr>
                                      <p:to>
                                        <p:strVal val="visible"/>
                                      </p:to>
                                    </p:set>
                                    <p:animEffect transition="in" filter="fade">
                                      <p:cBhvr>
                                        <p:cTn id="69" dur="500"/>
                                        <p:tgtEl>
                                          <p:spTgt spid="21"/>
                                        </p:tgtEl>
                                      </p:cBhvr>
                                    </p:animEffect>
                                  </p:childTnLst>
                                </p:cTn>
                              </p:par>
                              <p:par>
                                <p:cTn id="70" presetID="42" presetClass="path" presetSubtype="0" accel="30000" decel="30000" fill="hold" grpId="1" nodeType="withEffect">
                                  <p:stCondLst>
                                    <p:cond delay="2000"/>
                                  </p:stCondLst>
                                  <p:childTnLst>
                                    <p:animMotion origin="layout" path="M 3.125E-6 -0.03981 L 3.125E-6 -3.33333E-6 " pathEditMode="relative" rAng="0" ptsTypes="AA">
                                      <p:cBhvr>
                                        <p:cTn id="71" dur="750" fill="hold"/>
                                        <p:tgtEl>
                                          <p:spTgt spid="21"/>
                                        </p:tgtEl>
                                        <p:attrNameLst>
                                          <p:attrName>ppt_x</p:attrName>
                                          <p:attrName>ppt_y</p:attrName>
                                        </p:attrNameLst>
                                      </p:cBhvr>
                                      <p:rCtr x="0" y="1991"/>
                                    </p:animMotion>
                                  </p:childTnLst>
                                </p:cTn>
                              </p:par>
                              <p:par>
                                <p:cTn id="72" presetID="10" presetClass="entr" presetSubtype="0" fill="hold" grpId="0" nodeType="withEffect">
                                  <p:stCondLst>
                                    <p:cond delay="2000"/>
                                  </p:stCondLst>
                                  <p:childTnLst>
                                    <p:set>
                                      <p:cBhvr>
                                        <p:cTn id="73" dur="1" fill="hold">
                                          <p:stCondLst>
                                            <p:cond delay="0"/>
                                          </p:stCondLst>
                                        </p:cTn>
                                        <p:tgtEl>
                                          <p:spTgt spid="22"/>
                                        </p:tgtEl>
                                        <p:attrNameLst>
                                          <p:attrName>style.visibility</p:attrName>
                                        </p:attrNameLst>
                                      </p:cBhvr>
                                      <p:to>
                                        <p:strVal val="visible"/>
                                      </p:to>
                                    </p:set>
                                    <p:animEffect transition="in" filter="fade">
                                      <p:cBhvr>
                                        <p:cTn id="74" dur="500"/>
                                        <p:tgtEl>
                                          <p:spTgt spid="22"/>
                                        </p:tgtEl>
                                      </p:cBhvr>
                                    </p:animEffect>
                                  </p:childTnLst>
                                </p:cTn>
                              </p:par>
                              <p:par>
                                <p:cTn id="75" presetID="64" presetClass="path" presetSubtype="0" accel="30000" decel="30000" fill="hold" grpId="1" nodeType="withEffect">
                                  <p:stCondLst>
                                    <p:cond delay="2000"/>
                                  </p:stCondLst>
                                  <p:childTnLst>
                                    <p:animMotion origin="layout" path="M -4.58333E-6 0.03843 L -4.58333E-6 -3.33333E-6 " pathEditMode="relative" rAng="0" ptsTypes="AA">
                                      <p:cBhvr>
                                        <p:cTn id="76" dur="750" fill="hold"/>
                                        <p:tgtEl>
                                          <p:spTgt spid="22"/>
                                        </p:tgtEl>
                                        <p:attrNameLst>
                                          <p:attrName>ppt_x</p:attrName>
                                          <p:attrName>ppt_y</p:attrName>
                                        </p:attrNameLst>
                                      </p:cBhvr>
                                      <p:rCtr x="0" y="-1921"/>
                                    </p:animMotion>
                                  </p:childTnLst>
                                </p:cTn>
                              </p:par>
                              <p:par>
                                <p:cTn id="77" presetID="10" presetClass="entr" presetSubtype="0" fill="hold" grpId="0" nodeType="withEffect">
                                  <p:stCondLst>
                                    <p:cond delay="2000"/>
                                  </p:stCondLst>
                                  <p:childTnLst>
                                    <p:set>
                                      <p:cBhvr>
                                        <p:cTn id="78" dur="1" fill="hold">
                                          <p:stCondLst>
                                            <p:cond delay="0"/>
                                          </p:stCondLst>
                                        </p:cTn>
                                        <p:tgtEl>
                                          <p:spTgt spid="23"/>
                                        </p:tgtEl>
                                        <p:attrNameLst>
                                          <p:attrName>style.visibility</p:attrName>
                                        </p:attrNameLst>
                                      </p:cBhvr>
                                      <p:to>
                                        <p:strVal val="visible"/>
                                      </p:to>
                                    </p:set>
                                    <p:animEffect transition="in" filter="fade">
                                      <p:cBhvr>
                                        <p:cTn id="79" dur="500"/>
                                        <p:tgtEl>
                                          <p:spTgt spid="23"/>
                                        </p:tgtEl>
                                      </p:cBhvr>
                                    </p:animEffect>
                                  </p:childTnLst>
                                </p:cTn>
                              </p:par>
                              <p:par>
                                <p:cTn id="80" presetID="35" presetClass="path" presetSubtype="0" accel="50000" decel="50000" fill="hold" grpId="1" nodeType="withEffect">
                                  <p:stCondLst>
                                    <p:cond delay="2000"/>
                                  </p:stCondLst>
                                  <p:childTnLst>
                                    <p:animMotion origin="layout" path="M -0.01562 -3.33333E-6 L -2.29167E-6 -3.33333E-6 " pathEditMode="relative" rAng="0" ptsTypes="AA">
                                      <p:cBhvr>
                                        <p:cTn id="81" dur="750" fill="hold"/>
                                        <p:tgtEl>
                                          <p:spTgt spid="23"/>
                                        </p:tgtEl>
                                        <p:attrNameLst>
                                          <p:attrName>ppt_x</p:attrName>
                                          <p:attrName>ppt_y</p:attrName>
                                        </p:attrNameLst>
                                      </p:cBhvr>
                                      <p:rCtr x="781" y="0"/>
                                    </p:animMotion>
                                  </p:childTnLst>
                                </p:cTn>
                              </p:par>
                              <p:par>
                                <p:cTn id="82" presetID="10" presetClass="entr" presetSubtype="0" fill="hold" grpId="0" nodeType="withEffect">
                                  <p:stCondLst>
                                    <p:cond delay="2500"/>
                                  </p:stCondLst>
                                  <p:childTnLst>
                                    <p:set>
                                      <p:cBhvr>
                                        <p:cTn id="83" dur="1" fill="hold">
                                          <p:stCondLst>
                                            <p:cond delay="0"/>
                                          </p:stCondLst>
                                        </p:cTn>
                                        <p:tgtEl>
                                          <p:spTgt spid="31"/>
                                        </p:tgtEl>
                                        <p:attrNameLst>
                                          <p:attrName>style.visibility</p:attrName>
                                        </p:attrNameLst>
                                      </p:cBhvr>
                                      <p:to>
                                        <p:strVal val="visible"/>
                                      </p:to>
                                    </p:set>
                                    <p:animEffect transition="in" filter="fade">
                                      <p:cBhvr>
                                        <p:cTn id="84" dur="750"/>
                                        <p:tgtEl>
                                          <p:spTgt spid="31"/>
                                        </p:tgtEl>
                                      </p:cBhvr>
                                    </p:animEffect>
                                  </p:childTnLst>
                                </p:cTn>
                              </p:par>
                              <p:par>
                                <p:cTn id="85" presetID="10" presetClass="entr" presetSubtype="0" fill="hold" grpId="0" nodeType="withEffect">
                                  <p:stCondLst>
                                    <p:cond delay="2500"/>
                                  </p:stCondLst>
                                  <p:childTnLst>
                                    <p:set>
                                      <p:cBhvr>
                                        <p:cTn id="86" dur="1" fill="hold">
                                          <p:stCondLst>
                                            <p:cond delay="0"/>
                                          </p:stCondLst>
                                        </p:cTn>
                                        <p:tgtEl>
                                          <p:spTgt spid="30"/>
                                        </p:tgtEl>
                                        <p:attrNameLst>
                                          <p:attrName>style.visibility</p:attrName>
                                        </p:attrNameLst>
                                      </p:cBhvr>
                                      <p:to>
                                        <p:strVal val="visible"/>
                                      </p:to>
                                    </p:set>
                                    <p:animEffect transition="in" filter="fade">
                                      <p:cBhvr>
                                        <p:cTn id="87" dur="750"/>
                                        <p:tgtEl>
                                          <p:spTgt spid="30"/>
                                        </p:tgtEl>
                                      </p:cBhvr>
                                    </p:animEffect>
                                  </p:childTnLst>
                                </p:cTn>
                              </p:par>
                              <p:par>
                                <p:cTn id="88" presetID="10" presetClass="entr" presetSubtype="0" fill="hold" grpId="0" nodeType="withEffect">
                                  <p:stCondLst>
                                    <p:cond delay="2500"/>
                                  </p:stCondLst>
                                  <p:childTnLst>
                                    <p:set>
                                      <p:cBhvr>
                                        <p:cTn id="89" dur="1" fill="hold">
                                          <p:stCondLst>
                                            <p:cond delay="0"/>
                                          </p:stCondLst>
                                        </p:cTn>
                                        <p:tgtEl>
                                          <p:spTgt spid="28"/>
                                        </p:tgtEl>
                                        <p:attrNameLst>
                                          <p:attrName>style.visibility</p:attrName>
                                        </p:attrNameLst>
                                      </p:cBhvr>
                                      <p:to>
                                        <p:strVal val="visible"/>
                                      </p:to>
                                    </p:set>
                                    <p:animEffect transition="in" filter="fade">
                                      <p:cBhvr>
                                        <p:cTn id="90" dur="750"/>
                                        <p:tgtEl>
                                          <p:spTgt spid="28"/>
                                        </p:tgtEl>
                                      </p:cBhvr>
                                    </p:animEffect>
                                  </p:childTnLst>
                                </p:cTn>
                              </p:par>
                              <p:par>
                                <p:cTn id="91" presetID="10" presetClass="entr" presetSubtype="0" fill="hold" grpId="0" nodeType="withEffect">
                                  <p:stCondLst>
                                    <p:cond delay="2500"/>
                                  </p:stCondLst>
                                  <p:childTnLst>
                                    <p:set>
                                      <p:cBhvr>
                                        <p:cTn id="92" dur="1" fill="hold">
                                          <p:stCondLst>
                                            <p:cond delay="0"/>
                                          </p:stCondLst>
                                        </p:cTn>
                                        <p:tgtEl>
                                          <p:spTgt spid="29"/>
                                        </p:tgtEl>
                                        <p:attrNameLst>
                                          <p:attrName>style.visibility</p:attrName>
                                        </p:attrNameLst>
                                      </p:cBhvr>
                                      <p:to>
                                        <p:strVal val="visible"/>
                                      </p:to>
                                    </p:set>
                                    <p:animEffect transition="in" filter="fade">
                                      <p:cBhvr>
                                        <p:cTn id="93" dur="750"/>
                                        <p:tgtEl>
                                          <p:spTgt spid="29"/>
                                        </p:tgtEl>
                                      </p:cBhvr>
                                    </p:animEffect>
                                  </p:childTnLst>
                                </p:cTn>
                              </p:par>
                              <p:par>
                                <p:cTn id="94" presetID="22" presetClass="entr" presetSubtype="8" fill="hold" grpId="0" nodeType="withEffect">
                                  <p:stCondLst>
                                    <p:cond delay="2500"/>
                                  </p:stCondLst>
                                  <p:childTnLst>
                                    <p:set>
                                      <p:cBhvr>
                                        <p:cTn id="95" dur="1" fill="hold">
                                          <p:stCondLst>
                                            <p:cond delay="0"/>
                                          </p:stCondLst>
                                        </p:cTn>
                                        <p:tgtEl>
                                          <p:spTgt spid="35"/>
                                        </p:tgtEl>
                                        <p:attrNameLst>
                                          <p:attrName>style.visibility</p:attrName>
                                        </p:attrNameLst>
                                      </p:cBhvr>
                                      <p:to>
                                        <p:strVal val="visible"/>
                                      </p:to>
                                    </p:set>
                                    <p:animEffect transition="in" filter="wipe(left)">
                                      <p:cBhvr>
                                        <p:cTn id="96" dur="750"/>
                                        <p:tgtEl>
                                          <p:spTgt spid="35"/>
                                        </p:tgtEl>
                                      </p:cBhvr>
                                    </p:animEffect>
                                  </p:childTnLst>
                                </p:cTn>
                              </p:par>
                              <p:par>
                                <p:cTn id="97" presetID="10" presetClass="entr" presetSubtype="0" fill="hold" grpId="0" nodeType="withEffect">
                                  <p:stCondLst>
                                    <p:cond delay="3000"/>
                                  </p:stCondLst>
                                  <p:childTnLst>
                                    <p:set>
                                      <p:cBhvr>
                                        <p:cTn id="98" dur="1" fill="hold">
                                          <p:stCondLst>
                                            <p:cond delay="0"/>
                                          </p:stCondLst>
                                        </p:cTn>
                                        <p:tgtEl>
                                          <p:spTgt spid="34"/>
                                        </p:tgtEl>
                                        <p:attrNameLst>
                                          <p:attrName>style.visibility</p:attrName>
                                        </p:attrNameLst>
                                      </p:cBhvr>
                                      <p:to>
                                        <p:strVal val="visible"/>
                                      </p:to>
                                    </p:set>
                                    <p:animEffect transition="in" filter="fade">
                                      <p:cBhvr>
                                        <p:cTn id="99" dur="750"/>
                                        <p:tgtEl>
                                          <p:spTgt spid="34"/>
                                        </p:tgtEl>
                                      </p:cBhvr>
                                    </p:animEffect>
                                  </p:childTnLst>
                                </p:cTn>
                              </p:par>
                            </p:childTnLst>
                          </p:cTn>
                        </p:par>
                        <p:par>
                          <p:cTn id="100" fill="hold">
                            <p:stCondLst>
                              <p:cond delay="3750"/>
                            </p:stCondLst>
                            <p:childTnLst>
                              <p:par>
                                <p:cTn id="101" presetID="10" presetClass="entr" presetSubtype="0" fill="hold" grpId="0" nodeType="afterEffect">
                                  <p:stCondLst>
                                    <p:cond delay="0"/>
                                  </p:stCondLst>
                                  <p:childTnLst>
                                    <p:set>
                                      <p:cBhvr>
                                        <p:cTn id="102" dur="1" fill="hold">
                                          <p:stCondLst>
                                            <p:cond delay="0"/>
                                          </p:stCondLst>
                                        </p:cTn>
                                        <p:tgtEl>
                                          <p:spTgt spid="46"/>
                                        </p:tgtEl>
                                        <p:attrNameLst>
                                          <p:attrName>style.visibility</p:attrName>
                                        </p:attrNameLst>
                                      </p:cBhvr>
                                      <p:to>
                                        <p:strVal val="visible"/>
                                      </p:to>
                                    </p:set>
                                    <p:animEffect transition="in" filter="fade">
                                      <p:cBhvr>
                                        <p:cTn id="103" dur="75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3" grpId="1" animBg="1"/>
      <p:bldP spid="43" grpId="2" animBg="1"/>
      <p:bldP spid="44" grpId="0" animBg="1"/>
      <p:bldP spid="44" grpId="1" animBg="1"/>
      <p:bldP spid="44" grpId="2" animBg="1"/>
      <p:bldP spid="45" grpId="0" animBg="1"/>
      <p:bldP spid="45" grpId="1" animBg="1"/>
      <p:bldP spid="45" grpId="2" animBg="1"/>
      <p:bldP spid="42" grpId="0" animBg="1"/>
      <p:bldP spid="42" grpId="1" animBg="1"/>
      <p:bldP spid="42" grpId="2" animBg="1"/>
      <p:bldGraphic spid="20" grpId="0">
        <p:bldAsOne/>
      </p:bldGraphic>
      <p:bldGraphic spid="20" grpId="1">
        <p:bldAsOne/>
      </p:bldGraphic>
      <p:bldGraphic spid="21" grpId="0">
        <p:bldAsOne/>
      </p:bldGraphic>
      <p:bldGraphic spid="21" grpId="1">
        <p:bldAsOne/>
      </p:bldGraphic>
      <p:bldGraphic spid="22" grpId="0">
        <p:bldAsOne/>
      </p:bldGraphic>
      <p:bldGraphic spid="22" grpId="1">
        <p:bldAsOne/>
      </p:bldGraphic>
      <p:bldGraphic spid="23" grpId="0">
        <p:bldAsOne/>
      </p:bldGraphic>
      <p:bldGraphic spid="23" grpId="1">
        <p:bldAsOne/>
      </p:bldGraphic>
      <p:bldP spid="28" grpId="0"/>
      <p:bldP spid="29" grpId="0"/>
      <p:bldP spid="30" grpId="0"/>
      <p:bldP spid="31" grpId="0"/>
      <p:bldP spid="34" grpId="0"/>
      <p:bldP spid="35" grpId="0"/>
      <p:bldP spid="39" grpId="0" animBg="1"/>
      <p:bldP spid="39" grpId="1" animBg="1"/>
      <p:bldP spid="39" grpId="2" animBg="1"/>
      <p:bldP spid="40" grpId="0" animBg="1"/>
      <p:bldP spid="40" grpId="1" animBg="1"/>
      <p:bldP spid="40" grpId="2" animBg="1"/>
      <p:bldP spid="38" grpId="0"/>
      <p:bldP spid="38" grpId="1"/>
      <p:bldP spid="38" grpId="2"/>
      <p:bldP spid="41" grpId="0"/>
      <p:bldP spid="41" grpId="1"/>
      <p:bldP spid="4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圆角矩形 59"/>
          <p:cNvSpPr>
            <a:spLocks noChangeAspect="1"/>
          </p:cNvSpPr>
          <p:nvPr/>
        </p:nvSpPr>
        <p:spPr>
          <a:xfrm rot="2700000">
            <a:off x="4888702" y="2628702"/>
            <a:ext cx="2450817" cy="2450817"/>
          </a:xfrm>
          <a:prstGeom prst="roundRect">
            <a:avLst/>
          </a:prstGeom>
          <a:gradFill>
            <a:gsLst>
              <a:gs pos="0">
                <a:schemeClr val="bg1"/>
              </a:gs>
              <a:gs pos="36000">
                <a:schemeClr val="bg1"/>
              </a:gs>
              <a:gs pos="100000">
                <a:srgbClr val="ECECEC"/>
              </a:gs>
            </a:gsLst>
            <a:lin ang="13500000" scaled="1"/>
          </a:gradFill>
          <a:ln w="19050">
            <a:solidFill>
              <a:schemeClr val="bg1"/>
            </a:solidFill>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椭圆 83"/>
          <p:cNvSpPr/>
          <p:nvPr/>
        </p:nvSpPr>
        <p:spPr>
          <a:xfrm>
            <a:off x="5430603" y="3149426"/>
            <a:ext cx="1409370" cy="1409368"/>
          </a:xfrm>
          <a:prstGeom prst="ellipse">
            <a:avLst/>
          </a:prstGeom>
          <a:solidFill>
            <a:schemeClr val="bg1"/>
          </a:solidFill>
          <a:ln w="15875">
            <a:noFill/>
          </a:ln>
          <a:effectLst>
            <a:outerShdw blurRad="584200" sx="108000" sy="108000" algn="ctr" rotWithShape="0">
              <a:schemeClr val="bg1">
                <a:lumMod val="75000"/>
                <a:alpha val="31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3" name="组合 52"/>
          <p:cNvGrpSpPr/>
          <p:nvPr/>
        </p:nvGrpSpPr>
        <p:grpSpPr>
          <a:xfrm>
            <a:off x="5942051" y="3482879"/>
            <a:ext cx="344120" cy="252963"/>
            <a:chOff x="5373688" y="3252788"/>
            <a:chExt cx="479425" cy="352426"/>
          </a:xfrm>
          <a:solidFill>
            <a:srgbClr val="E94236"/>
          </a:solidFill>
        </p:grpSpPr>
        <p:sp>
          <p:nvSpPr>
            <p:cNvPr id="54" name="Freeform 106"/>
            <p:cNvSpPr>
              <a:spLocks noEditPoints="1"/>
            </p:cNvSpPr>
            <p:nvPr/>
          </p:nvSpPr>
          <p:spPr bwMode="auto">
            <a:xfrm>
              <a:off x="5373688" y="3365501"/>
              <a:ext cx="330200" cy="239713"/>
            </a:xfrm>
            <a:custGeom>
              <a:avLst/>
              <a:gdLst>
                <a:gd name="T0" fmla="*/ 29 w 88"/>
                <a:gd name="T1" fmla="*/ 0 h 64"/>
                <a:gd name="T2" fmla="*/ 10 w 88"/>
                <a:gd name="T3" fmla="*/ 0 h 64"/>
                <a:gd name="T4" fmla="*/ 10 w 88"/>
                <a:gd name="T5" fmla="*/ 5 h 64"/>
                <a:gd name="T6" fmla="*/ 0 w 88"/>
                <a:gd name="T7" fmla="*/ 5 h 64"/>
                <a:gd name="T8" fmla="*/ 0 w 88"/>
                <a:gd name="T9" fmla="*/ 64 h 64"/>
                <a:gd name="T10" fmla="*/ 88 w 88"/>
                <a:gd name="T11" fmla="*/ 64 h 64"/>
                <a:gd name="T12" fmla="*/ 88 w 88"/>
                <a:gd name="T13" fmla="*/ 5 h 64"/>
                <a:gd name="T14" fmla="*/ 29 w 88"/>
                <a:gd name="T15" fmla="*/ 5 h 64"/>
                <a:gd name="T16" fmla="*/ 29 w 88"/>
                <a:gd name="T17" fmla="*/ 0 h 64"/>
                <a:gd name="T18" fmla="*/ 59 w 88"/>
                <a:gd name="T19" fmla="*/ 15 h 64"/>
                <a:gd name="T20" fmla="*/ 78 w 88"/>
                <a:gd name="T21" fmla="*/ 35 h 64"/>
                <a:gd name="T22" fmla="*/ 59 w 88"/>
                <a:gd name="T23" fmla="*/ 54 h 64"/>
                <a:gd name="T24" fmla="*/ 39 w 88"/>
                <a:gd name="T25" fmla="*/ 35 h 64"/>
                <a:gd name="T26" fmla="*/ 59 w 88"/>
                <a:gd name="T27" fmla="*/ 15 h 64"/>
                <a:gd name="T28" fmla="*/ 29 w 88"/>
                <a:gd name="T29" fmla="*/ 25 h 64"/>
                <a:gd name="T30" fmla="*/ 10 w 88"/>
                <a:gd name="T31" fmla="*/ 25 h 64"/>
                <a:gd name="T32" fmla="*/ 10 w 88"/>
                <a:gd name="T33" fmla="*/ 15 h 64"/>
                <a:gd name="T34" fmla="*/ 29 w 88"/>
                <a:gd name="T35" fmla="*/ 15 h 64"/>
                <a:gd name="T36" fmla="*/ 29 w 88"/>
                <a:gd name="T37" fmla="*/ 25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8" h="64">
                  <a:moveTo>
                    <a:pt x="29" y="0"/>
                  </a:moveTo>
                  <a:cubicBezTo>
                    <a:pt x="10" y="0"/>
                    <a:pt x="10" y="0"/>
                    <a:pt x="10" y="0"/>
                  </a:cubicBezTo>
                  <a:cubicBezTo>
                    <a:pt x="10" y="5"/>
                    <a:pt x="10" y="5"/>
                    <a:pt x="10" y="5"/>
                  </a:cubicBezTo>
                  <a:cubicBezTo>
                    <a:pt x="0" y="5"/>
                    <a:pt x="0" y="5"/>
                    <a:pt x="0" y="5"/>
                  </a:cubicBezTo>
                  <a:cubicBezTo>
                    <a:pt x="0" y="64"/>
                    <a:pt x="0" y="64"/>
                    <a:pt x="0" y="64"/>
                  </a:cubicBezTo>
                  <a:cubicBezTo>
                    <a:pt x="88" y="64"/>
                    <a:pt x="88" y="64"/>
                    <a:pt x="88" y="64"/>
                  </a:cubicBezTo>
                  <a:cubicBezTo>
                    <a:pt x="88" y="5"/>
                    <a:pt x="88" y="5"/>
                    <a:pt x="88" y="5"/>
                  </a:cubicBezTo>
                  <a:cubicBezTo>
                    <a:pt x="29" y="5"/>
                    <a:pt x="29" y="5"/>
                    <a:pt x="29" y="5"/>
                  </a:cubicBezTo>
                  <a:lnTo>
                    <a:pt x="29" y="0"/>
                  </a:lnTo>
                  <a:close/>
                  <a:moveTo>
                    <a:pt x="59" y="15"/>
                  </a:moveTo>
                  <a:cubicBezTo>
                    <a:pt x="70" y="15"/>
                    <a:pt x="78" y="24"/>
                    <a:pt x="78" y="35"/>
                  </a:cubicBezTo>
                  <a:cubicBezTo>
                    <a:pt x="78" y="46"/>
                    <a:pt x="70" y="54"/>
                    <a:pt x="59" y="54"/>
                  </a:cubicBezTo>
                  <a:cubicBezTo>
                    <a:pt x="48" y="54"/>
                    <a:pt x="39" y="46"/>
                    <a:pt x="39" y="35"/>
                  </a:cubicBezTo>
                  <a:cubicBezTo>
                    <a:pt x="39" y="24"/>
                    <a:pt x="48" y="15"/>
                    <a:pt x="59" y="15"/>
                  </a:cubicBezTo>
                  <a:close/>
                  <a:moveTo>
                    <a:pt x="29" y="25"/>
                  </a:moveTo>
                  <a:cubicBezTo>
                    <a:pt x="10" y="25"/>
                    <a:pt x="10" y="25"/>
                    <a:pt x="10" y="25"/>
                  </a:cubicBezTo>
                  <a:cubicBezTo>
                    <a:pt x="10" y="15"/>
                    <a:pt x="10" y="15"/>
                    <a:pt x="10" y="15"/>
                  </a:cubicBezTo>
                  <a:cubicBezTo>
                    <a:pt x="29" y="15"/>
                    <a:pt x="29" y="15"/>
                    <a:pt x="29" y="15"/>
                  </a:cubicBezTo>
                  <a:lnTo>
                    <a:pt x="29"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solidFill>
                  <a:schemeClr val="tx1">
                    <a:lumMod val="75000"/>
                    <a:lumOff val="25000"/>
                  </a:schemeClr>
                </a:solidFill>
              </a:endParaRPr>
            </a:p>
          </p:txBody>
        </p:sp>
        <p:sp>
          <p:nvSpPr>
            <p:cNvPr id="55" name="Oval 107"/>
            <p:cNvSpPr>
              <a:spLocks noChangeArrowheads="1"/>
            </p:cNvSpPr>
            <p:nvPr/>
          </p:nvSpPr>
          <p:spPr bwMode="auto">
            <a:xfrm>
              <a:off x="5557838" y="3459163"/>
              <a:ext cx="71438" cy="746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solidFill>
                  <a:schemeClr val="tx1">
                    <a:lumMod val="75000"/>
                    <a:lumOff val="25000"/>
                  </a:schemeClr>
                </a:solidFill>
              </a:endParaRPr>
            </a:p>
          </p:txBody>
        </p:sp>
        <p:sp>
          <p:nvSpPr>
            <p:cNvPr id="56" name="Freeform 108"/>
            <p:cNvSpPr>
              <a:spLocks/>
            </p:cNvSpPr>
            <p:nvPr/>
          </p:nvSpPr>
          <p:spPr bwMode="auto">
            <a:xfrm>
              <a:off x="5553075" y="3252788"/>
              <a:ext cx="300038" cy="307975"/>
            </a:xfrm>
            <a:custGeom>
              <a:avLst/>
              <a:gdLst>
                <a:gd name="T0" fmla="*/ 26 w 189"/>
                <a:gd name="T1" fmla="*/ 0 h 194"/>
                <a:gd name="T2" fmla="*/ 0 w 189"/>
                <a:gd name="T3" fmla="*/ 59 h 194"/>
                <a:gd name="T4" fmla="*/ 24 w 189"/>
                <a:gd name="T5" fmla="*/ 59 h 194"/>
                <a:gd name="T6" fmla="*/ 38 w 189"/>
                <a:gd name="T7" fmla="*/ 26 h 194"/>
                <a:gd name="T8" fmla="*/ 163 w 189"/>
                <a:gd name="T9" fmla="*/ 78 h 194"/>
                <a:gd name="T10" fmla="*/ 126 w 189"/>
                <a:gd name="T11" fmla="*/ 168 h 194"/>
                <a:gd name="T12" fmla="*/ 118 w 189"/>
                <a:gd name="T13" fmla="*/ 163 h 194"/>
                <a:gd name="T14" fmla="*/ 118 w 189"/>
                <a:gd name="T15" fmla="*/ 184 h 194"/>
                <a:gd name="T16" fmla="*/ 137 w 189"/>
                <a:gd name="T17" fmla="*/ 194 h 194"/>
                <a:gd name="T18" fmla="*/ 189 w 189"/>
                <a:gd name="T19" fmla="*/ 68 h 194"/>
                <a:gd name="T20" fmla="*/ 26 w 189"/>
                <a:gd name="T21" fmla="*/ 0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 h="194">
                  <a:moveTo>
                    <a:pt x="26" y="0"/>
                  </a:moveTo>
                  <a:lnTo>
                    <a:pt x="0" y="59"/>
                  </a:lnTo>
                  <a:lnTo>
                    <a:pt x="24" y="59"/>
                  </a:lnTo>
                  <a:lnTo>
                    <a:pt x="38" y="26"/>
                  </a:lnTo>
                  <a:lnTo>
                    <a:pt x="163" y="78"/>
                  </a:lnTo>
                  <a:lnTo>
                    <a:pt x="126" y="168"/>
                  </a:lnTo>
                  <a:lnTo>
                    <a:pt x="118" y="163"/>
                  </a:lnTo>
                  <a:lnTo>
                    <a:pt x="118" y="184"/>
                  </a:lnTo>
                  <a:lnTo>
                    <a:pt x="137" y="194"/>
                  </a:lnTo>
                  <a:lnTo>
                    <a:pt x="189" y="68"/>
                  </a:lnTo>
                  <a:lnTo>
                    <a:pt x="2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a:solidFill>
                  <a:schemeClr val="tx1">
                    <a:lumMod val="75000"/>
                    <a:lumOff val="25000"/>
                  </a:schemeClr>
                </a:solidFill>
              </a:endParaRPr>
            </a:p>
          </p:txBody>
        </p:sp>
      </p:grpSp>
      <p:sp>
        <p:nvSpPr>
          <p:cNvPr id="57" name="文本框 56"/>
          <p:cNvSpPr txBox="1"/>
          <p:nvPr/>
        </p:nvSpPr>
        <p:spPr>
          <a:xfrm>
            <a:off x="4813742" y="3854109"/>
            <a:ext cx="2600738" cy="400110"/>
          </a:xfrm>
          <a:prstGeom prst="rect">
            <a:avLst/>
          </a:prstGeom>
          <a:noFill/>
        </p:spPr>
        <p:txBody>
          <a:bodyPr wrap="square" rtlCol="0">
            <a:spAutoFit/>
          </a:bodyPr>
          <a:lstStyle/>
          <a:p>
            <a:pPr algn="ctr"/>
            <a:r>
              <a:rPr lang="en-US" altLang="zh-CN" sz="2000" dirty="0">
                <a:solidFill>
                  <a:srgbClr val="E94236"/>
                </a:solidFill>
              </a:rPr>
              <a:t>Photoshop Cs6</a:t>
            </a:r>
          </a:p>
        </p:txBody>
      </p:sp>
      <p:sp>
        <p:nvSpPr>
          <p:cNvPr id="58" name="文本框 57"/>
          <p:cNvSpPr txBox="1"/>
          <p:nvPr/>
        </p:nvSpPr>
        <p:spPr>
          <a:xfrm>
            <a:off x="7070445" y="1980088"/>
            <a:ext cx="3518635" cy="738344"/>
          </a:xfrm>
          <a:prstGeom prst="rect">
            <a:avLst/>
          </a:prstGeom>
          <a:noFill/>
        </p:spPr>
        <p:txBody>
          <a:bodyPr wrap="square" rtlCol="0">
            <a:spAutoFit/>
          </a:bodyPr>
          <a:lstStyle/>
          <a:p>
            <a:pPr>
              <a:lnSpc>
                <a:spcPct val="120000"/>
              </a:lnSpc>
            </a:pPr>
            <a:r>
              <a:rPr lang="en-US" altLang="zh-CN" sz="1200" dirty="0">
                <a:solidFill>
                  <a:schemeClr val="tx1">
                    <a:lumMod val="75000"/>
                    <a:lumOff val="25000"/>
                  </a:schemeClr>
                </a:solidFill>
                <a:latin typeface="+mn-ea"/>
              </a:rPr>
              <a:t>Please enter your content here, can be used to paste by copying your text and choose to keep only text. </a:t>
            </a:r>
          </a:p>
        </p:txBody>
      </p:sp>
      <p:sp>
        <p:nvSpPr>
          <p:cNvPr id="59" name="文本框 58"/>
          <p:cNvSpPr txBox="1"/>
          <p:nvPr/>
        </p:nvSpPr>
        <p:spPr>
          <a:xfrm>
            <a:off x="7070445" y="1688446"/>
            <a:ext cx="2194469" cy="338554"/>
          </a:xfrm>
          <a:prstGeom prst="rect">
            <a:avLst/>
          </a:prstGeom>
          <a:noFill/>
        </p:spPr>
        <p:txBody>
          <a:bodyPr wrap="square" rtlCol="0">
            <a:spAutoFit/>
          </a:bodyPr>
          <a:lstStyle/>
          <a:p>
            <a:r>
              <a:rPr lang="zh-CN" altLang="en-US" sz="1600" dirty="0">
                <a:solidFill>
                  <a:srgbClr val="4384F1"/>
                </a:solidFill>
              </a:rPr>
              <a:t>请输入您的标题</a:t>
            </a:r>
          </a:p>
        </p:txBody>
      </p:sp>
      <p:sp>
        <p:nvSpPr>
          <p:cNvPr id="73" name="文本框 72"/>
          <p:cNvSpPr txBox="1"/>
          <p:nvPr/>
        </p:nvSpPr>
        <p:spPr>
          <a:xfrm>
            <a:off x="7070445" y="5517763"/>
            <a:ext cx="3518635" cy="738344"/>
          </a:xfrm>
          <a:prstGeom prst="rect">
            <a:avLst/>
          </a:prstGeom>
          <a:noFill/>
        </p:spPr>
        <p:txBody>
          <a:bodyPr wrap="square" rtlCol="0">
            <a:spAutoFit/>
          </a:bodyPr>
          <a:lstStyle/>
          <a:p>
            <a:pPr>
              <a:lnSpc>
                <a:spcPct val="120000"/>
              </a:lnSpc>
            </a:pPr>
            <a:r>
              <a:rPr lang="en-US" altLang="zh-CN" sz="1200" dirty="0">
                <a:solidFill>
                  <a:schemeClr val="tx1">
                    <a:lumMod val="75000"/>
                    <a:lumOff val="25000"/>
                  </a:schemeClr>
                </a:solidFill>
                <a:latin typeface="+mn-ea"/>
              </a:rPr>
              <a:t>Please enter your content here, can be used to paste by copying your text and choose to keep only text. </a:t>
            </a:r>
          </a:p>
        </p:txBody>
      </p:sp>
      <p:sp>
        <p:nvSpPr>
          <p:cNvPr id="74" name="文本框 73"/>
          <p:cNvSpPr txBox="1"/>
          <p:nvPr/>
        </p:nvSpPr>
        <p:spPr>
          <a:xfrm>
            <a:off x="7070445" y="5226121"/>
            <a:ext cx="2194469" cy="338554"/>
          </a:xfrm>
          <a:prstGeom prst="rect">
            <a:avLst/>
          </a:prstGeom>
          <a:noFill/>
        </p:spPr>
        <p:txBody>
          <a:bodyPr wrap="square" rtlCol="0">
            <a:spAutoFit/>
          </a:bodyPr>
          <a:lstStyle/>
          <a:p>
            <a:r>
              <a:rPr lang="zh-CN" altLang="en-US" sz="1600" dirty="0">
                <a:solidFill>
                  <a:srgbClr val="4384F1"/>
                </a:solidFill>
              </a:rPr>
              <a:t>请输入您的标题</a:t>
            </a:r>
          </a:p>
        </p:txBody>
      </p:sp>
      <p:sp>
        <p:nvSpPr>
          <p:cNvPr id="77" name="文本框 76"/>
          <p:cNvSpPr txBox="1"/>
          <p:nvPr/>
        </p:nvSpPr>
        <p:spPr>
          <a:xfrm>
            <a:off x="1639008" y="1980088"/>
            <a:ext cx="3518635" cy="738344"/>
          </a:xfrm>
          <a:prstGeom prst="rect">
            <a:avLst/>
          </a:prstGeom>
          <a:noFill/>
        </p:spPr>
        <p:txBody>
          <a:bodyPr wrap="square" rtlCol="0">
            <a:spAutoFit/>
          </a:bodyPr>
          <a:lstStyle/>
          <a:p>
            <a:pPr algn="r">
              <a:lnSpc>
                <a:spcPct val="120000"/>
              </a:lnSpc>
            </a:pPr>
            <a:r>
              <a:rPr lang="en-US" altLang="zh-CN" sz="1200" dirty="0">
                <a:solidFill>
                  <a:schemeClr val="tx1">
                    <a:lumMod val="75000"/>
                    <a:lumOff val="25000"/>
                  </a:schemeClr>
                </a:solidFill>
                <a:latin typeface="+mn-ea"/>
              </a:rPr>
              <a:t>Please enter your content here, can be used to paste by copying your text and choose to keep only text. </a:t>
            </a:r>
          </a:p>
        </p:txBody>
      </p:sp>
      <p:sp>
        <p:nvSpPr>
          <p:cNvPr id="78" name="文本框 77"/>
          <p:cNvSpPr txBox="1"/>
          <p:nvPr/>
        </p:nvSpPr>
        <p:spPr>
          <a:xfrm>
            <a:off x="2963174" y="1688446"/>
            <a:ext cx="2194469" cy="338554"/>
          </a:xfrm>
          <a:prstGeom prst="rect">
            <a:avLst/>
          </a:prstGeom>
          <a:noFill/>
        </p:spPr>
        <p:txBody>
          <a:bodyPr wrap="square" rtlCol="0">
            <a:spAutoFit/>
          </a:bodyPr>
          <a:lstStyle/>
          <a:p>
            <a:pPr algn="r"/>
            <a:r>
              <a:rPr lang="zh-CN" altLang="en-US" sz="1600" dirty="0">
                <a:solidFill>
                  <a:srgbClr val="4384F1"/>
                </a:solidFill>
              </a:rPr>
              <a:t>请输入您的标题</a:t>
            </a:r>
          </a:p>
        </p:txBody>
      </p:sp>
      <p:sp>
        <p:nvSpPr>
          <p:cNvPr id="79" name="文本框 78"/>
          <p:cNvSpPr txBox="1"/>
          <p:nvPr/>
        </p:nvSpPr>
        <p:spPr>
          <a:xfrm>
            <a:off x="1639008" y="5517763"/>
            <a:ext cx="3518635" cy="738344"/>
          </a:xfrm>
          <a:prstGeom prst="rect">
            <a:avLst/>
          </a:prstGeom>
          <a:noFill/>
        </p:spPr>
        <p:txBody>
          <a:bodyPr wrap="square" rtlCol="0">
            <a:spAutoFit/>
          </a:bodyPr>
          <a:lstStyle/>
          <a:p>
            <a:pPr algn="r">
              <a:lnSpc>
                <a:spcPct val="120000"/>
              </a:lnSpc>
            </a:pPr>
            <a:r>
              <a:rPr lang="en-US" altLang="zh-CN" sz="1200" dirty="0">
                <a:solidFill>
                  <a:schemeClr val="tx1">
                    <a:lumMod val="75000"/>
                    <a:lumOff val="25000"/>
                  </a:schemeClr>
                </a:solidFill>
                <a:latin typeface="+mn-ea"/>
              </a:rPr>
              <a:t>Please enter your content here, can be used to paste by copying your text and choose to keep only text. </a:t>
            </a:r>
          </a:p>
        </p:txBody>
      </p:sp>
      <p:sp>
        <p:nvSpPr>
          <p:cNvPr id="80" name="文本框 79"/>
          <p:cNvSpPr txBox="1"/>
          <p:nvPr/>
        </p:nvSpPr>
        <p:spPr>
          <a:xfrm>
            <a:off x="2963174" y="5226121"/>
            <a:ext cx="2194469" cy="338554"/>
          </a:xfrm>
          <a:prstGeom prst="rect">
            <a:avLst/>
          </a:prstGeom>
          <a:noFill/>
        </p:spPr>
        <p:txBody>
          <a:bodyPr wrap="square" rtlCol="0">
            <a:spAutoFit/>
          </a:bodyPr>
          <a:lstStyle/>
          <a:p>
            <a:pPr algn="r"/>
            <a:r>
              <a:rPr lang="zh-CN" altLang="en-US" sz="1600" dirty="0">
                <a:solidFill>
                  <a:srgbClr val="4384F1"/>
                </a:solidFill>
              </a:rPr>
              <a:t>请输入您的标题</a:t>
            </a:r>
          </a:p>
        </p:txBody>
      </p:sp>
      <p:sp>
        <p:nvSpPr>
          <p:cNvPr id="75" name="文本框 74"/>
          <p:cNvSpPr txBox="1"/>
          <p:nvPr/>
        </p:nvSpPr>
        <p:spPr>
          <a:xfrm>
            <a:off x="7845024" y="3732166"/>
            <a:ext cx="3518635" cy="738344"/>
          </a:xfrm>
          <a:prstGeom prst="rect">
            <a:avLst/>
          </a:prstGeom>
          <a:noFill/>
        </p:spPr>
        <p:txBody>
          <a:bodyPr wrap="square" rtlCol="0">
            <a:spAutoFit/>
          </a:bodyPr>
          <a:lstStyle/>
          <a:p>
            <a:pPr>
              <a:lnSpc>
                <a:spcPct val="120000"/>
              </a:lnSpc>
            </a:pPr>
            <a:r>
              <a:rPr lang="en-US" altLang="zh-CN" sz="1200" dirty="0">
                <a:solidFill>
                  <a:schemeClr val="tx1">
                    <a:lumMod val="75000"/>
                    <a:lumOff val="25000"/>
                  </a:schemeClr>
                </a:solidFill>
                <a:latin typeface="+mn-ea"/>
              </a:rPr>
              <a:t>Please enter your content here, can be used to paste by copying your text and choose to keep only text. </a:t>
            </a:r>
          </a:p>
        </p:txBody>
      </p:sp>
      <p:sp>
        <p:nvSpPr>
          <p:cNvPr id="76" name="文本框 75"/>
          <p:cNvSpPr txBox="1"/>
          <p:nvPr/>
        </p:nvSpPr>
        <p:spPr>
          <a:xfrm>
            <a:off x="7845024" y="3440524"/>
            <a:ext cx="2194469" cy="338554"/>
          </a:xfrm>
          <a:prstGeom prst="rect">
            <a:avLst/>
          </a:prstGeom>
          <a:noFill/>
        </p:spPr>
        <p:txBody>
          <a:bodyPr wrap="square" rtlCol="0">
            <a:spAutoFit/>
          </a:bodyPr>
          <a:lstStyle/>
          <a:p>
            <a:r>
              <a:rPr lang="zh-CN" altLang="en-US" sz="1600" dirty="0">
                <a:solidFill>
                  <a:srgbClr val="4384F1"/>
                </a:solidFill>
              </a:rPr>
              <a:t>请输入您的标题</a:t>
            </a:r>
          </a:p>
        </p:txBody>
      </p:sp>
      <p:sp>
        <p:nvSpPr>
          <p:cNvPr id="81" name="文本框 80"/>
          <p:cNvSpPr txBox="1"/>
          <p:nvPr/>
        </p:nvSpPr>
        <p:spPr>
          <a:xfrm>
            <a:off x="864563" y="3732166"/>
            <a:ext cx="3518635" cy="738344"/>
          </a:xfrm>
          <a:prstGeom prst="rect">
            <a:avLst/>
          </a:prstGeom>
          <a:noFill/>
        </p:spPr>
        <p:txBody>
          <a:bodyPr wrap="square" rtlCol="0">
            <a:spAutoFit/>
          </a:bodyPr>
          <a:lstStyle/>
          <a:p>
            <a:pPr algn="r">
              <a:lnSpc>
                <a:spcPct val="120000"/>
              </a:lnSpc>
            </a:pPr>
            <a:r>
              <a:rPr lang="en-US" altLang="zh-CN" sz="1200" dirty="0">
                <a:solidFill>
                  <a:schemeClr val="tx1">
                    <a:lumMod val="75000"/>
                    <a:lumOff val="25000"/>
                  </a:schemeClr>
                </a:solidFill>
                <a:latin typeface="+mn-ea"/>
              </a:rPr>
              <a:t>Please enter your content here, can be used to paste by copying your text and choose to keep only text. </a:t>
            </a:r>
          </a:p>
        </p:txBody>
      </p:sp>
      <p:sp>
        <p:nvSpPr>
          <p:cNvPr id="82" name="文本框 81"/>
          <p:cNvSpPr txBox="1"/>
          <p:nvPr/>
        </p:nvSpPr>
        <p:spPr>
          <a:xfrm>
            <a:off x="2188729" y="3440524"/>
            <a:ext cx="2194469" cy="338554"/>
          </a:xfrm>
          <a:prstGeom prst="rect">
            <a:avLst/>
          </a:prstGeom>
          <a:noFill/>
        </p:spPr>
        <p:txBody>
          <a:bodyPr wrap="square" rtlCol="0">
            <a:spAutoFit/>
          </a:bodyPr>
          <a:lstStyle/>
          <a:p>
            <a:pPr algn="r"/>
            <a:r>
              <a:rPr lang="zh-CN" altLang="en-US" sz="1600" dirty="0">
                <a:solidFill>
                  <a:srgbClr val="4384F1"/>
                </a:solidFill>
              </a:rPr>
              <a:t>请输入您的标题</a:t>
            </a:r>
          </a:p>
        </p:txBody>
      </p:sp>
      <p:sp>
        <p:nvSpPr>
          <p:cNvPr id="51" name="文本框 50"/>
          <p:cNvSpPr txBox="1"/>
          <p:nvPr/>
        </p:nvSpPr>
        <p:spPr>
          <a:xfrm>
            <a:off x="1342723" y="178376"/>
            <a:ext cx="3316417" cy="584775"/>
          </a:xfrm>
          <a:prstGeom prst="rect">
            <a:avLst/>
          </a:prstGeom>
          <a:noFill/>
        </p:spPr>
        <p:txBody>
          <a:bodyPr wrap="square" rtlCol="0">
            <a:spAutoFit/>
          </a:bodyPr>
          <a:lstStyle/>
          <a:p>
            <a:r>
              <a:rPr lang="zh-CN" altLang="en-US" sz="3200" dirty="0">
                <a:solidFill>
                  <a:schemeClr val="tx1">
                    <a:lumMod val="75000"/>
                    <a:lumOff val="25000"/>
                  </a:schemeClr>
                </a:solidFill>
              </a:rPr>
              <a:t>请输入您的标题</a:t>
            </a:r>
          </a:p>
        </p:txBody>
      </p:sp>
      <p:sp>
        <p:nvSpPr>
          <p:cNvPr id="52" name="矩形 51"/>
          <p:cNvSpPr/>
          <p:nvPr/>
        </p:nvSpPr>
        <p:spPr>
          <a:xfrm>
            <a:off x="1342723" y="663471"/>
            <a:ext cx="3964522" cy="265394"/>
          </a:xfrm>
          <a:prstGeom prst="rect">
            <a:avLst/>
          </a:prstGeom>
        </p:spPr>
        <p:txBody>
          <a:bodyPr wrap="square">
            <a:spAutoFit/>
          </a:bodyPr>
          <a:lstStyle/>
          <a:p>
            <a:pPr>
              <a:lnSpc>
                <a:spcPct val="120000"/>
              </a:lnSpc>
            </a:pPr>
            <a:r>
              <a:rPr lang="en-US" altLang="zh-CN" sz="1000" dirty="0">
                <a:solidFill>
                  <a:schemeClr val="tx1">
                    <a:lumMod val="75000"/>
                    <a:lumOff val="25000"/>
                  </a:schemeClr>
                </a:solidFill>
              </a:rPr>
              <a:t>Experience as your reference, prudence as your brother.</a:t>
            </a:r>
            <a:endParaRPr lang="zh-CN" altLang="en-US" sz="1000" dirty="0">
              <a:solidFill>
                <a:schemeClr val="tx1">
                  <a:lumMod val="75000"/>
                  <a:lumOff val="25000"/>
                </a:schemeClr>
              </a:solidFill>
              <a:latin typeface="ITC Avant Garde Std XLt" panose="020B0302020202020204" pitchFamily="34" charset="0"/>
            </a:endParaRPr>
          </a:p>
        </p:txBody>
      </p:sp>
      <p:grpSp>
        <p:nvGrpSpPr>
          <p:cNvPr id="83" name="组合 82"/>
          <p:cNvGrpSpPr/>
          <p:nvPr/>
        </p:nvGrpSpPr>
        <p:grpSpPr>
          <a:xfrm>
            <a:off x="5044146" y="2807261"/>
            <a:ext cx="2103708" cy="2103708"/>
            <a:chOff x="1123476" y="1763462"/>
            <a:chExt cx="2798050" cy="2798050"/>
          </a:xfrm>
        </p:grpSpPr>
        <p:grpSp>
          <p:nvGrpSpPr>
            <p:cNvPr id="85" name="组合 84"/>
            <p:cNvGrpSpPr/>
            <p:nvPr/>
          </p:nvGrpSpPr>
          <p:grpSpPr>
            <a:xfrm>
              <a:off x="1123476" y="1763462"/>
              <a:ext cx="2798050" cy="2798050"/>
              <a:chOff x="1123476" y="1763462"/>
              <a:chExt cx="2798050" cy="2798050"/>
            </a:xfrm>
          </p:grpSpPr>
          <p:sp>
            <p:nvSpPr>
              <p:cNvPr id="91" name="弧形 90"/>
              <p:cNvSpPr/>
              <p:nvPr/>
            </p:nvSpPr>
            <p:spPr>
              <a:xfrm rot="1800000" flipV="1">
                <a:off x="1165447" y="1805433"/>
                <a:ext cx="2714109" cy="2714109"/>
              </a:xfrm>
              <a:prstGeom prst="arc">
                <a:avLst>
                  <a:gd name="adj1" fmla="val 17040575"/>
                  <a:gd name="adj2" fmla="val 18695273"/>
                </a:avLst>
              </a:prstGeom>
              <a:ln w="1905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2" name="弧形 91"/>
              <p:cNvSpPr/>
              <p:nvPr/>
            </p:nvSpPr>
            <p:spPr>
              <a:xfrm rot="2700000" flipV="1">
                <a:off x="1207418" y="1847404"/>
                <a:ext cx="2630167" cy="2630167"/>
              </a:xfrm>
              <a:prstGeom prst="arc">
                <a:avLst>
                  <a:gd name="adj1" fmla="val 19281952"/>
                  <a:gd name="adj2" fmla="val 0"/>
                </a:avLst>
              </a:prstGeom>
              <a:ln w="1905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3" name="弧形 92"/>
              <p:cNvSpPr/>
              <p:nvPr/>
            </p:nvSpPr>
            <p:spPr>
              <a:xfrm flipV="1">
                <a:off x="1249388" y="1889374"/>
                <a:ext cx="2546226" cy="2546226"/>
              </a:xfrm>
              <a:prstGeom prst="arc">
                <a:avLst>
                  <a:gd name="adj1" fmla="val 16200000"/>
                  <a:gd name="adj2" fmla="val 17549389"/>
                </a:avLst>
              </a:prstGeom>
              <a:ln w="1905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4" name="弧形 93"/>
              <p:cNvSpPr/>
              <p:nvPr/>
            </p:nvSpPr>
            <p:spPr>
              <a:xfrm flipV="1">
                <a:off x="1123476" y="1763462"/>
                <a:ext cx="2798050" cy="2798050"/>
              </a:xfrm>
              <a:prstGeom prst="arc">
                <a:avLst>
                  <a:gd name="adj1" fmla="val 16550962"/>
                  <a:gd name="adj2" fmla="val 19413825"/>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nvGrpSpPr>
            <p:cNvPr id="86" name="组合 85"/>
            <p:cNvGrpSpPr/>
            <p:nvPr/>
          </p:nvGrpSpPr>
          <p:grpSpPr>
            <a:xfrm rot="14400000">
              <a:off x="1123476" y="1763462"/>
              <a:ext cx="2798050" cy="2798050"/>
              <a:chOff x="1123476" y="1763462"/>
              <a:chExt cx="2798050" cy="2798050"/>
            </a:xfrm>
          </p:grpSpPr>
          <p:sp>
            <p:nvSpPr>
              <p:cNvPr id="87" name="弧形 86"/>
              <p:cNvSpPr/>
              <p:nvPr/>
            </p:nvSpPr>
            <p:spPr>
              <a:xfrm rot="1800000" flipV="1">
                <a:off x="1165447" y="1805433"/>
                <a:ext cx="2714109" cy="2714109"/>
              </a:xfrm>
              <a:prstGeom prst="arc">
                <a:avLst>
                  <a:gd name="adj1" fmla="val 20395266"/>
                  <a:gd name="adj2" fmla="val 1404770"/>
                </a:avLst>
              </a:prstGeom>
              <a:ln w="1905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8" name="弧形 87"/>
              <p:cNvSpPr/>
              <p:nvPr/>
            </p:nvSpPr>
            <p:spPr>
              <a:xfrm rot="2700000" flipV="1">
                <a:off x="1207418" y="1847404"/>
                <a:ext cx="2630167" cy="2630167"/>
              </a:xfrm>
              <a:prstGeom prst="arc">
                <a:avLst>
                  <a:gd name="adj1" fmla="val 1973607"/>
                  <a:gd name="adj2" fmla="val 3697425"/>
                </a:avLst>
              </a:prstGeom>
              <a:ln w="1905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9" name="弧形 88"/>
              <p:cNvSpPr/>
              <p:nvPr/>
            </p:nvSpPr>
            <p:spPr>
              <a:xfrm flipV="1">
                <a:off x="1249388" y="1889374"/>
                <a:ext cx="2546226" cy="2546226"/>
              </a:xfrm>
              <a:prstGeom prst="arc">
                <a:avLst>
                  <a:gd name="adj1" fmla="val 20190874"/>
                  <a:gd name="adj2" fmla="val 0"/>
                </a:avLst>
              </a:prstGeom>
              <a:ln w="1905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0" name="弧形 89"/>
              <p:cNvSpPr/>
              <p:nvPr/>
            </p:nvSpPr>
            <p:spPr>
              <a:xfrm flipV="1">
                <a:off x="1123476" y="1763462"/>
                <a:ext cx="2798050" cy="2798050"/>
              </a:xfrm>
              <a:prstGeom prst="arc">
                <a:avLst>
                  <a:gd name="adj1" fmla="val 19260812"/>
                  <a:gd name="adj2" fmla="val 0"/>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grpSp>
      <p:sp>
        <p:nvSpPr>
          <p:cNvPr id="95" name="矩形 94"/>
          <p:cNvSpPr>
            <a:spLocks noChangeAspect="1"/>
          </p:cNvSpPr>
          <p:nvPr>
            <p:custDataLst>
              <p:tags r:id="rId1"/>
            </p:custDataLst>
          </p:nvPr>
        </p:nvSpPr>
        <p:spPr>
          <a:xfrm>
            <a:off x="-192989" y="-214853"/>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6641864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750"/>
                                        <p:tgtEl>
                                          <p:spTgt spid="51"/>
                                        </p:tgtEl>
                                      </p:cBhvr>
                                    </p:animEffect>
                                  </p:childTnLst>
                                </p:cTn>
                              </p:par>
                              <p:par>
                                <p:cTn id="8" presetID="63" presetClass="path" presetSubtype="0" decel="50000" fill="hold" grpId="1" nodeType="withEffect">
                                  <p:stCondLst>
                                    <p:cond delay="0"/>
                                  </p:stCondLst>
                                  <p:childTnLst>
                                    <p:animMotion origin="layout" path="M 0.01524 1.85185E-6 L -0.10885 1.85185E-6 " pathEditMode="relative" rAng="0" ptsTypes="AA">
                                      <p:cBhvr>
                                        <p:cTn id="9" dur="750" spd="-100000" fill="hold"/>
                                        <p:tgtEl>
                                          <p:spTgt spid="51"/>
                                        </p:tgtEl>
                                        <p:attrNameLst>
                                          <p:attrName>ppt_x</p:attrName>
                                          <p:attrName>ppt_y</p:attrName>
                                        </p:attrNameLst>
                                      </p:cBhvr>
                                      <p:rCtr x="-6211" y="0"/>
                                    </p:animMotion>
                                  </p:childTnLst>
                                </p:cTn>
                              </p:par>
                              <p:par>
                                <p:cTn id="10" presetID="35" presetClass="path" presetSubtype="0" accel="50000" decel="50000" fill="hold" grpId="2" nodeType="withEffect">
                                  <p:stCondLst>
                                    <p:cond delay="750"/>
                                  </p:stCondLst>
                                  <p:childTnLst>
                                    <p:animMotion origin="layout" path="M 0.01602 1.85185E-6 L -3.75E-6 1.85185E-6 " pathEditMode="relative" rAng="0" ptsTypes="AA">
                                      <p:cBhvr>
                                        <p:cTn id="11" dur="750" fill="hold"/>
                                        <p:tgtEl>
                                          <p:spTgt spid="51"/>
                                        </p:tgtEl>
                                        <p:attrNameLst>
                                          <p:attrName>ppt_x</p:attrName>
                                          <p:attrName>ppt_y</p:attrName>
                                        </p:attrNameLst>
                                      </p:cBhvr>
                                      <p:rCtr x="-807" y="0"/>
                                    </p:animMotion>
                                  </p:childTnLst>
                                </p:cTn>
                              </p:par>
                              <p:par>
                                <p:cTn id="12" presetID="10" presetClass="entr" presetSubtype="0" fill="hold" grpId="0" nodeType="withEffect">
                                  <p:stCondLst>
                                    <p:cond delay="750"/>
                                  </p:stCondLst>
                                  <p:childTnLst>
                                    <p:set>
                                      <p:cBhvr>
                                        <p:cTn id="13" dur="1" fill="hold">
                                          <p:stCondLst>
                                            <p:cond delay="0"/>
                                          </p:stCondLst>
                                        </p:cTn>
                                        <p:tgtEl>
                                          <p:spTgt spid="52"/>
                                        </p:tgtEl>
                                        <p:attrNameLst>
                                          <p:attrName>style.visibility</p:attrName>
                                        </p:attrNameLst>
                                      </p:cBhvr>
                                      <p:to>
                                        <p:strVal val="visible"/>
                                      </p:to>
                                    </p:set>
                                    <p:animEffect transition="in" filter="fade">
                                      <p:cBhvr>
                                        <p:cTn id="14" dur="750"/>
                                        <p:tgtEl>
                                          <p:spTgt spid="52"/>
                                        </p:tgtEl>
                                      </p:cBhvr>
                                    </p:animEffect>
                                  </p:childTnLst>
                                </p:cTn>
                              </p:par>
                              <p:par>
                                <p:cTn id="15" presetID="35" presetClass="path" presetSubtype="0" accel="50000" decel="50000" fill="hold" grpId="1" nodeType="withEffect">
                                  <p:stCondLst>
                                    <p:cond delay="750"/>
                                  </p:stCondLst>
                                  <p:childTnLst>
                                    <p:animMotion origin="layout" path="M 0.01601 -3.7037E-6 L 8.33333E-7 -3.7037E-6 " pathEditMode="relative" rAng="0" ptsTypes="AA">
                                      <p:cBhvr>
                                        <p:cTn id="16" dur="750" fill="hold"/>
                                        <p:tgtEl>
                                          <p:spTgt spid="52"/>
                                        </p:tgtEl>
                                        <p:attrNameLst>
                                          <p:attrName>ppt_x</p:attrName>
                                          <p:attrName>ppt_y</p:attrName>
                                        </p:attrNameLst>
                                      </p:cBhvr>
                                      <p:rCtr x="-807" y="0"/>
                                    </p:animMotion>
                                  </p:childTnLst>
                                </p:cTn>
                              </p:par>
                              <p:par>
                                <p:cTn id="17" presetID="10" presetClass="entr" presetSubtype="0" fill="hold" grpId="0" nodeType="withEffect">
                                  <p:stCondLst>
                                    <p:cond delay="0"/>
                                  </p:stCondLst>
                                  <p:childTnLst>
                                    <p:set>
                                      <p:cBhvr>
                                        <p:cTn id="18" dur="1" fill="hold">
                                          <p:stCondLst>
                                            <p:cond delay="0"/>
                                          </p:stCondLst>
                                        </p:cTn>
                                        <p:tgtEl>
                                          <p:spTgt spid="60"/>
                                        </p:tgtEl>
                                        <p:attrNameLst>
                                          <p:attrName>style.visibility</p:attrName>
                                        </p:attrNameLst>
                                      </p:cBhvr>
                                      <p:to>
                                        <p:strVal val="visible"/>
                                      </p:to>
                                    </p:set>
                                    <p:animEffect transition="in" filter="fade">
                                      <p:cBhvr>
                                        <p:cTn id="19" dur="750"/>
                                        <p:tgtEl>
                                          <p:spTgt spid="60"/>
                                        </p:tgtEl>
                                      </p:cBhvr>
                                    </p:animEffect>
                                  </p:childTnLst>
                                </p:cTn>
                              </p:par>
                              <p:par>
                                <p:cTn id="20" presetID="63" presetClass="path" presetSubtype="0" decel="50000" fill="hold" grpId="1" nodeType="withEffect">
                                  <p:stCondLst>
                                    <p:cond delay="0"/>
                                  </p:stCondLst>
                                  <p:childTnLst>
                                    <p:animMotion origin="layout" path="M 0.01524 2.96296E-6 L -0.10885 2.96296E-6 " pathEditMode="relative" rAng="0" ptsTypes="AA">
                                      <p:cBhvr>
                                        <p:cTn id="21" dur="750" spd="-100000" fill="hold"/>
                                        <p:tgtEl>
                                          <p:spTgt spid="60"/>
                                        </p:tgtEl>
                                        <p:attrNameLst>
                                          <p:attrName>ppt_x</p:attrName>
                                          <p:attrName>ppt_y</p:attrName>
                                        </p:attrNameLst>
                                      </p:cBhvr>
                                      <p:rCtr x="-6211" y="0"/>
                                    </p:animMotion>
                                  </p:childTnLst>
                                </p:cTn>
                              </p:par>
                              <p:par>
                                <p:cTn id="22" presetID="35" presetClass="path" presetSubtype="0" accel="50000" decel="50000" fill="hold" grpId="2" nodeType="withEffect">
                                  <p:stCondLst>
                                    <p:cond delay="750"/>
                                  </p:stCondLst>
                                  <p:childTnLst>
                                    <p:animMotion origin="layout" path="M 0.01602 2.96296E-6 L -2.29167E-6 2.96296E-6 " pathEditMode="relative" rAng="0" ptsTypes="AA">
                                      <p:cBhvr>
                                        <p:cTn id="23" dur="750" fill="hold"/>
                                        <p:tgtEl>
                                          <p:spTgt spid="60"/>
                                        </p:tgtEl>
                                        <p:attrNameLst>
                                          <p:attrName>ppt_x</p:attrName>
                                          <p:attrName>ppt_y</p:attrName>
                                        </p:attrNameLst>
                                      </p:cBhvr>
                                      <p:rCtr x="-807" y="0"/>
                                    </p:animMotion>
                                  </p:childTnLst>
                                </p:cTn>
                              </p:par>
                              <p:par>
                                <p:cTn id="24" presetID="10" presetClass="entr" presetSubtype="0" fill="hold" grpId="0" nodeType="withEffect">
                                  <p:stCondLst>
                                    <p:cond delay="0"/>
                                  </p:stCondLst>
                                  <p:childTnLst>
                                    <p:set>
                                      <p:cBhvr>
                                        <p:cTn id="25" dur="1" fill="hold">
                                          <p:stCondLst>
                                            <p:cond delay="0"/>
                                          </p:stCondLst>
                                        </p:cTn>
                                        <p:tgtEl>
                                          <p:spTgt spid="84"/>
                                        </p:tgtEl>
                                        <p:attrNameLst>
                                          <p:attrName>style.visibility</p:attrName>
                                        </p:attrNameLst>
                                      </p:cBhvr>
                                      <p:to>
                                        <p:strVal val="visible"/>
                                      </p:to>
                                    </p:set>
                                    <p:animEffect transition="in" filter="fade">
                                      <p:cBhvr>
                                        <p:cTn id="26" dur="750"/>
                                        <p:tgtEl>
                                          <p:spTgt spid="84"/>
                                        </p:tgtEl>
                                      </p:cBhvr>
                                    </p:animEffect>
                                  </p:childTnLst>
                                </p:cTn>
                              </p:par>
                              <p:par>
                                <p:cTn id="27" presetID="63" presetClass="path" presetSubtype="0" decel="50000" fill="hold" grpId="1" nodeType="withEffect">
                                  <p:stCondLst>
                                    <p:cond delay="0"/>
                                  </p:stCondLst>
                                  <p:childTnLst>
                                    <p:animMotion origin="layout" path="M -0.01562 -3.7037E-6 L 0.11081 -3.7037E-6 " pathEditMode="relative" rAng="0" ptsTypes="AA">
                                      <p:cBhvr>
                                        <p:cTn id="28" dur="750" spd="-100000" fill="hold"/>
                                        <p:tgtEl>
                                          <p:spTgt spid="84"/>
                                        </p:tgtEl>
                                        <p:attrNameLst>
                                          <p:attrName>ppt_x</p:attrName>
                                          <p:attrName>ppt_y</p:attrName>
                                        </p:attrNameLst>
                                      </p:cBhvr>
                                      <p:rCtr x="6315" y="0"/>
                                    </p:animMotion>
                                  </p:childTnLst>
                                </p:cTn>
                              </p:par>
                              <p:par>
                                <p:cTn id="29" presetID="35" presetClass="path" presetSubtype="0" accel="50000" decel="50000" fill="hold" grpId="2" nodeType="withEffect">
                                  <p:stCondLst>
                                    <p:cond delay="750"/>
                                  </p:stCondLst>
                                  <p:childTnLst>
                                    <p:animMotion origin="layout" path="M -0.01562 -3.7037E-6 L -2.29167E-6 -3.7037E-6 " pathEditMode="relative" rAng="0" ptsTypes="AA">
                                      <p:cBhvr>
                                        <p:cTn id="30" dur="750" fill="hold"/>
                                        <p:tgtEl>
                                          <p:spTgt spid="84"/>
                                        </p:tgtEl>
                                        <p:attrNameLst>
                                          <p:attrName>ppt_x</p:attrName>
                                          <p:attrName>ppt_y</p:attrName>
                                        </p:attrNameLst>
                                      </p:cBhvr>
                                      <p:rCtr x="781" y="0"/>
                                    </p:animMotion>
                                  </p:childTnLst>
                                </p:cTn>
                              </p:par>
                              <p:par>
                                <p:cTn id="31" presetID="10" presetClass="entr" presetSubtype="0" fill="hold" nodeType="withEffect">
                                  <p:stCondLst>
                                    <p:cond delay="1500"/>
                                  </p:stCondLst>
                                  <p:childTnLst>
                                    <p:set>
                                      <p:cBhvr>
                                        <p:cTn id="32" dur="1" fill="hold">
                                          <p:stCondLst>
                                            <p:cond delay="0"/>
                                          </p:stCondLst>
                                        </p:cTn>
                                        <p:tgtEl>
                                          <p:spTgt spid="83"/>
                                        </p:tgtEl>
                                        <p:attrNameLst>
                                          <p:attrName>style.visibility</p:attrName>
                                        </p:attrNameLst>
                                      </p:cBhvr>
                                      <p:to>
                                        <p:strVal val="visible"/>
                                      </p:to>
                                    </p:set>
                                    <p:animEffect transition="in" filter="fade">
                                      <p:cBhvr>
                                        <p:cTn id="33" dur="750"/>
                                        <p:tgtEl>
                                          <p:spTgt spid="83"/>
                                        </p:tgtEl>
                                      </p:cBhvr>
                                    </p:animEffect>
                                  </p:childTnLst>
                                </p:cTn>
                              </p:par>
                              <p:par>
                                <p:cTn id="34" presetID="53" presetClass="entr" presetSubtype="16" fill="hold" nodeType="withEffect">
                                  <p:stCondLst>
                                    <p:cond delay="1500"/>
                                  </p:stCondLst>
                                  <p:childTnLst>
                                    <p:set>
                                      <p:cBhvr>
                                        <p:cTn id="35" dur="1" fill="hold">
                                          <p:stCondLst>
                                            <p:cond delay="0"/>
                                          </p:stCondLst>
                                        </p:cTn>
                                        <p:tgtEl>
                                          <p:spTgt spid="53"/>
                                        </p:tgtEl>
                                        <p:attrNameLst>
                                          <p:attrName>style.visibility</p:attrName>
                                        </p:attrNameLst>
                                      </p:cBhvr>
                                      <p:to>
                                        <p:strVal val="visible"/>
                                      </p:to>
                                    </p:set>
                                    <p:anim calcmode="lin" valueType="num">
                                      <p:cBhvr>
                                        <p:cTn id="36" dur="750" fill="hold"/>
                                        <p:tgtEl>
                                          <p:spTgt spid="53"/>
                                        </p:tgtEl>
                                        <p:attrNameLst>
                                          <p:attrName>ppt_w</p:attrName>
                                        </p:attrNameLst>
                                      </p:cBhvr>
                                      <p:tavLst>
                                        <p:tav tm="0">
                                          <p:val>
                                            <p:fltVal val="0"/>
                                          </p:val>
                                        </p:tav>
                                        <p:tav tm="100000">
                                          <p:val>
                                            <p:strVal val="#ppt_w"/>
                                          </p:val>
                                        </p:tav>
                                      </p:tavLst>
                                    </p:anim>
                                    <p:anim calcmode="lin" valueType="num">
                                      <p:cBhvr>
                                        <p:cTn id="37" dur="750" fill="hold"/>
                                        <p:tgtEl>
                                          <p:spTgt spid="53"/>
                                        </p:tgtEl>
                                        <p:attrNameLst>
                                          <p:attrName>ppt_h</p:attrName>
                                        </p:attrNameLst>
                                      </p:cBhvr>
                                      <p:tavLst>
                                        <p:tav tm="0">
                                          <p:val>
                                            <p:fltVal val="0"/>
                                          </p:val>
                                        </p:tav>
                                        <p:tav tm="100000">
                                          <p:val>
                                            <p:strVal val="#ppt_h"/>
                                          </p:val>
                                        </p:tav>
                                      </p:tavLst>
                                    </p:anim>
                                    <p:animEffect transition="in" filter="fade">
                                      <p:cBhvr>
                                        <p:cTn id="38" dur="750"/>
                                        <p:tgtEl>
                                          <p:spTgt spid="53"/>
                                        </p:tgtEl>
                                      </p:cBhvr>
                                    </p:animEffect>
                                  </p:childTnLst>
                                </p:cTn>
                              </p:par>
                              <p:par>
                                <p:cTn id="39" presetID="10" presetClass="entr" presetSubtype="0" fill="hold" grpId="0" nodeType="withEffect">
                                  <p:stCondLst>
                                    <p:cond delay="1500"/>
                                  </p:stCondLst>
                                  <p:childTnLst>
                                    <p:set>
                                      <p:cBhvr>
                                        <p:cTn id="40" dur="1" fill="hold">
                                          <p:stCondLst>
                                            <p:cond delay="0"/>
                                          </p:stCondLst>
                                        </p:cTn>
                                        <p:tgtEl>
                                          <p:spTgt spid="57"/>
                                        </p:tgtEl>
                                        <p:attrNameLst>
                                          <p:attrName>style.visibility</p:attrName>
                                        </p:attrNameLst>
                                      </p:cBhvr>
                                      <p:to>
                                        <p:strVal val="visible"/>
                                      </p:to>
                                    </p:set>
                                    <p:animEffect transition="in" filter="fade">
                                      <p:cBhvr>
                                        <p:cTn id="41" dur="750"/>
                                        <p:tgtEl>
                                          <p:spTgt spid="57"/>
                                        </p:tgtEl>
                                      </p:cBhvr>
                                    </p:animEffect>
                                  </p:childTnLst>
                                </p:cTn>
                              </p:par>
                              <p:par>
                                <p:cTn id="42" presetID="22" presetClass="entr" presetSubtype="2" fill="hold" grpId="0" nodeType="withEffect">
                                  <p:stCondLst>
                                    <p:cond delay="2000"/>
                                  </p:stCondLst>
                                  <p:childTnLst>
                                    <p:set>
                                      <p:cBhvr>
                                        <p:cTn id="43" dur="1" fill="hold">
                                          <p:stCondLst>
                                            <p:cond delay="0"/>
                                          </p:stCondLst>
                                        </p:cTn>
                                        <p:tgtEl>
                                          <p:spTgt spid="78"/>
                                        </p:tgtEl>
                                        <p:attrNameLst>
                                          <p:attrName>style.visibility</p:attrName>
                                        </p:attrNameLst>
                                      </p:cBhvr>
                                      <p:to>
                                        <p:strVal val="visible"/>
                                      </p:to>
                                    </p:set>
                                    <p:animEffect transition="in" filter="wipe(right)">
                                      <p:cBhvr>
                                        <p:cTn id="44" dur="750"/>
                                        <p:tgtEl>
                                          <p:spTgt spid="78"/>
                                        </p:tgtEl>
                                      </p:cBhvr>
                                    </p:animEffect>
                                  </p:childTnLst>
                                </p:cTn>
                              </p:par>
                              <p:par>
                                <p:cTn id="45" presetID="22" presetClass="entr" presetSubtype="2" fill="hold" grpId="0" nodeType="withEffect">
                                  <p:stCondLst>
                                    <p:cond delay="2000"/>
                                  </p:stCondLst>
                                  <p:childTnLst>
                                    <p:set>
                                      <p:cBhvr>
                                        <p:cTn id="46" dur="1" fill="hold">
                                          <p:stCondLst>
                                            <p:cond delay="0"/>
                                          </p:stCondLst>
                                        </p:cTn>
                                        <p:tgtEl>
                                          <p:spTgt spid="82"/>
                                        </p:tgtEl>
                                        <p:attrNameLst>
                                          <p:attrName>style.visibility</p:attrName>
                                        </p:attrNameLst>
                                      </p:cBhvr>
                                      <p:to>
                                        <p:strVal val="visible"/>
                                      </p:to>
                                    </p:set>
                                    <p:animEffect transition="in" filter="wipe(right)">
                                      <p:cBhvr>
                                        <p:cTn id="47" dur="750"/>
                                        <p:tgtEl>
                                          <p:spTgt spid="82"/>
                                        </p:tgtEl>
                                      </p:cBhvr>
                                    </p:animEffect>
                                  </p:childTnLst>
                                </p:cTn>
                              </p:par>
                              <p:par>
                                <p:cTn id="48" presetID="22" presetClass="entr" presetSubtype="2" fill="hold" grpId="0" nodeType="withEffect">
                                  <p:stCondLst>
                                    <p:cond delay="2000"/>
                                  </p:stCondLst>
                                  <p:childTnLst>
                                    <p:set>
                                      <p:cBhvr>
                                        <p:cTn id="49" dur="1" fill="hold">
                                          <p:stCondLst>
                                            <p:cond delay="0"/>
                                          </p:stCondLst>
                                        </p:cTn>
                                        <p:tgtEl>
                                          <p:spTgt spid="80"/>
                                        </p:tgtEl>
                                        <p:attrNameLst>
                                          <p:attrName>style.visibility</p:attrName>
                                        </p:attrNameLst>
                                      </p:cBhvr>
                                      <p:to>
                                        <p:strVal val="visible"/>
                                      </p:to>
                                    </p:set>
                                    <p:animEffect transition="in" filter="wipe(right)">
                                      <p:cBhvr>
                                        <p:cTn id="50" dur="750"/>
                                        <p:tgtEl>
                                          <p:spTgt spid="80"/>
                                        </p:tgtEl>
                                      </p:cBhvr>
                                    </p:animEffect>
                                  </p:childTnLst>
                                </p:cTn>
                              </p:par>
                              <p:par>
                                <p:cTn id="51" presetID="22" presetClass="entr" presetSubtype="8" fill="hold" grpId="0" nodeType="withEffect">
                                  <p:stCondLst>
                                    <p:cond delay="2000"/>
                                  </p:stCondLst>
                                  <p:childTnLst>
                                    <p:set>
                                      <p:cBhvr>
                                        <p:cTn id="52" dur="1" fill="hold">
                                          <p:stCondLst>
                                            <p:cond delay="0"/>
                                          </p:stCondLst>
                                        </p:cTn>
                                        <p:tgtEl>
                                          <p:spTgt spid="74"/>
                                        </p:tgtEl>
                                        <p:attrNameLst>
                                          <p:attrName>style.visibility</p:attrName>
                                        </p:attrNameLst>
                                      </p:cBhvr>
                                      <p:to>
                                        <p:strVal val="visible"/>
                                      </p:to>
                                    </p:set>
                                    <p:animEffect transition="in" filter="wipe(left)">
                                      <p:cBhvr>
                                        <p:cTn id="53" dur="750"/>
                                        <p:tgtEl>
                                          <p:spTgt spid="74"/>
                                        </p:tgtEl>
                                      </p:cBhvr>
                                    </p:animEffect>
                                  </p:childTnLst>
                                </p:cTn>
                              </p:par>
                              <p:par>
                                <p:cTn id="54" presetID="22" presetClass="entr" presetSubtype="8" fill="hold" grpId="0" nodeType="withEffect">
                                  <p:stCondLst>
                                    <p:cond delay="2000"/>
                                  </p:stCondLst>
                                  <p:childTnLst>
                                    <p:set>
                                      <p:cBhvr>
                                        <p:cTn id="55" dur="1" fill="hold">
                                          <p:stCondLst>
                                            <p:cond delay="0"/>
                                          </p:stCondLst>
                                        </p:cTn>
                                        <p:tgtEl>
                                          <p:spTgt spid="76"/>
                                        </p:tgtEl>
                                        <p:attrNameLst>
                                          <p:attrName>style.visibility</p:attrName>
                                        </p:attrNameLst>
                                      </p:cBhvr>
                                      <p:to>
                                        <p:strVal val="visible"/>
                                      </p:to>
                                    </p:set>
                                    <p:animEffect transition="in" filter="wipe(left)">
                                      <p:cBhvr>
                                        <p:cTn id="56" dur="750"/>
                                        <p:tgtEl>
                                          <p:spTgt spid="76"/>
                                        </p:tgtEl>
                                      </p:cBhvr>
                                    </p:animEffect>
                                  </p:childTnLst>
                                </p:cTn>
                              </p:par>
                              <p:par>
                                <p:cTn id="57" presetID="22" presetClass="entr" presetSubtype="8" fill="hold" grpId="0" nodeType="withEffect">
                                  <p:stCondLst>
                                    <p:cond delay="2000"/>
                                  </p:stCondLst>
                                  <p:childTnLst>
                                    <p:set>
                                      <p:cBhvr>
                                        <p:cTn id="58" dur="1" fill="hold">
                                          <p:stCondLst>
                                            <p:cond delay="0"/>
                                          </p:stCondLst>
                                        </p:cTn>
                                        <p:tgtEl>
                                          <p:spTgt spid="59"/>
                                        </p:tgtEl>
                                        <p:attrNameLst>
                                          <p:attrName>style.visibility</p:attrName>
                                        </p:attrNameLst>
                                      </p:cBhvr>
                                      <p:to>
                                        <p:strVal val="visible"/>
                                      </p:to>
                                    </p:set>
                                    <p:animEffect transition="in" filter="wipe(left)">
                                      <p:cBhvr>
                                        <p:cTn id="59" dur="750"/>
                                        <p:tgtEl>
                                          <p:spTgt spid="59"/>
                                        </p:tgtEl>
                                      </p:cBhvr>
                                    </p:animEffect>
                                  </p:childTnLst>
                                </p:cTn>
                              </p:par>
                              <p:par>
                                <p:cTn id="60" presetID="10" presetClass="entr" presetSubtype="0" fill="hold" grpId="0" nodeType="withEffect">
                                  <p:stCondLst>
                                    <p:cond delay="2500"/>
                                  </p:stCondLst>
                                  <p:childTnLst>
                                    <p:set>
                                      <p:cBhvr>
                                        <p:cTn id="61" dur="1" fill="hold">
                                          <p:stCondLst>
                                            <p:cond delay="0"/>
                                          </p:stCondLst>
                                        </p:cTn>
                                        <p:tgtEl>
                                          <p:spTgt spid="58"/>
                                        </p:tgtEl>
                                        <p:attrNameLst>
                                          <p:attrName>style.visibility</p:attrName>
                                        </p:attrNameLst>
                                      </p:cBhvr>
                                      <p:to>
                                        <p:strVal val="visible"/>
                                      </p:to>
                                    </p:set>
                                    <p:animEffect transition="in" filter="fade">
                                      <p:cBhvr>
                                        <p:cTn id="62" dur="750"/>
                                        <p:tgtEl>
                                          <p:spTgt spid="58"/>
                                        </p:tgtEl>
                                      </p:cBhvr>
                                    </p:animEffect>
                                  </p:childTnLst>
                                </p:cTn>
                              </p:par>
                              <p:par>
                                <p:cTn id="63" presetID="10" presetClass="entr" presetSubtype="0" fill="hold" grpId="0" nodeType="withEffect">
                                  <p:stCondLst>
                                    <p:cond delay="2500"/>
                                  </p:stCondLst>
                                  <p:childTnLst>
                                    <p:set>
                                      <p:cBhvr>
                                        <p:cTn id="64" dur="1" fill="hold">
                                          <p:stCondLst>
                                            <p:cond delay="0"/>
                                          </p:stCondLst>
                                        </p:cTn>
                                        <p:tgtEl>
                                          <p:spTgt spid="77"/>
                                        </p:tgtEl>
                                        <p:attrNameLst>
                                          <p:attrName>style.visibility</p:attrName>
                                        </p:attrNameLst>
                                      </p:cBhvr>
                                      <p:to>
                                        <p:strVal val="visible"/>
                                      </p:to>
                                    </p:set>
                                    <p:animEffect transition="in" filter="fade">
                                      <p:cBhvr>
                                        <p:cTn id="65" dur="750"/>
                                        <p:tgtEl>
                                          <p:spTgt spid="77"/>
                                        </p:tgtEl>
                                      </p:cBhvr>
                                    </p:animEffect>
                                  </p:childTnLst>
                                </p:cTn>
                              </p:par>
                              <p:par>
                                <p:cTn id="66" presetID="10" presetClass="entr" presetSubtype="0" fill="hold" grpId="0" nodeType="withEffect">
                                  <p:stCondLst>
                                    <p:cond delay="2500"/>
                                  </p:stCondLst>
                                  <p:childTnLst>
                                    <p:set>
                                      <p:cBhvr>
                                        <p:cTn id="67" dur="1" fill="hold">
                                          <p:stCondLst>
                                            <p:cond delay="0"/>
                                          </p:stCondLst>
                                        </p:cTn>
                                        <p:tgtEl>
                                          <p:spTgt spid="81"/>
                                        </p:tgtEl>
                                        <p:attrNameLst>
                                          <p:attrName>style.visibility</p:attrName>
                                        </p:attrNameLst>
                                      </p:cBhvr>
                                      <p:to>
                                        <p:strVal val="visible"/>
                                      </p:to>
                                    </p:set>
                                    <p:animEffect transition="in" filter="fade">
                                      <p:cBhvr>
                                        <p:cTn id="68" dur="750"/>
                                        <p:tgtEl>
                                          <p:spTgt spid="81"/>
                                        </p:tgtEl>
                                      </p:cBhvr>
                                    </p:animEffect>
                                  </p:childTnLst>
                                </p:cTn>
                              </p:par>
                              <p:par>
                                <p:cTn id="69" presetID="10" presetClass="entr" presetSubtype="0" fill="hold" grpId="0" nodeType="withEffect">
                                  <p:stCondLst>
                                    <p:cond delay="2500"/>
                                  </p:stCondLst>
                                  <p:childTnLst>
                                    <p:set>
                                      <p:cBhvr>
                                        <p:cTn id="70" dur="1" fill="hold">
                                          <p:stCondLst>
                                            <p:cond delay="0"/>
                                          </p:stCondLst>
                                        </p:cTn>
                                        <p:tgtEl>
                                          <p:spTgt spid="79"/>
                                        </p:tgtEl>
                                        <p:attrNameLst>
                                          <p:attrName>style.visibility</p:attrName>
                                        </p:attrNameLst>
                                      </p:cBhvr>
                                      <p:to>
                                        <p:strVal val="visible"/>
                                      </p:to>
                                    </p:set>
                                    <p:animEffect transition="in" filter="fade">
                                      <p:cBhvr>
                                        <p:cTn id="71" dur="750"/>
                                        <p:tgtEl>
                                          <p:spTgt spid="79"/>
                                        </p:tgtEl>
                                      </p:cBhvr>
                                    </p:animEffect>
                                  </p:childTnLst>
                                </p:cTn>
                              </p:par>
                              <p:par>
                                <p:cTn id="72" presetID="10" presetClass="entr" presetSubtype="0" fill="hold" grpId="0" nodeType="withEffect">
                                  <p:stCondLst>
                                    <p:cond delay="2500"/>
                                  </p:stCondLst>
                                  <p:childTnLst>
                                    <p:set>
                                      <p:cBhvr>
                                        <p:cTn id="73" dur="1" fill="hold">
                                          <p:stCondLst>
                                            <p:cond delay="0"/>
                                          </p:stCondLst>
                                        </p:cTn>
                                        <p:tgtEl>
                                          <p:spTgt spid="75"/>
                                        </p:tgtEl>
                                        <p:attrNameLst>
                                          <p:attrName>style.visibility</p:attrName>
                                        </p:attrNameLst>
                                      </p:cBhvr>
                                      <p:to>
                                        <p:strVal val="visible"/>
                                      </p:to>
                                    </p:set>
                                    <p:animEffect transition="in" filter="fade">
                                      <p:cBhvr>
                                        <p:cTn id="74" dur="750"/>
                                        <p:tgtEl>
                                          <p:spTgt spid="75"/>
                                        </p:tgtEl>
                                      </p:cBhvr>
                                    </p:animEffect>
                                  </p:childTnLst>
                                </p:cTn>
                              </p:par>
                              <p:par>
                                <p:cTn id="75" presetID="10" presetClass="entr" presetSubtype="0" fill="hold" grpId="0" nodeType="withEffect">
                                  <p:stCondLst>
                                    <p:cond delay="2500"/>
                                  </p:stCondLst>
                                  <p:childTnLst>
                                    <p:set>
                                      <p:cBhvr>
                                        <p:cTn id="76" dur="1" fill="hold">
                                          <p:stCondLst>
                                            <p:cond delay="0"/>
                                          </p:stCondLst>
                                        </p:cTn>
                                        <p:tgtEl>
                                          <p:spTgt spid="73"/>
                                        </p:tgtEl>
                                        <p:attrNameLst>
                                          <p:attrName>style.visibility</p:attrName>
                                        </p:attrNameLst>
                                      </p:cBhvr>
                                      <p:to>
                                        <p:strVal val="visible"/>
                                      </p:to>
                                    </p:set>
                                    <p:animEffect transition="in" filter="fade">
                                      <p:cBhvr>
                                        <p:cTn id="77" dur="750"/>
                                        <p:tgtEl>
                                          <p:spTgt spid="73"/>
                                        </p:tgtEl>
                                      </p:cBhvr>
                                    </p:animEffect>
                                  </p:childTnLst>
                                </p:cTn>
                              </p:par>
                            </p:childTnLst>
                          </p:cTn>
                        </p:par>
                        <p:par>
                          <p:cTn id="78" fill="hold">
                            <p:stCondLst>
                              <p:cond delay="3250"/>
                            </p:stCondLst>
                            <p:childTnLst>
                              <p:par>
                                <p:cTn id="79" presetID="10" presetClass="entr" presetSubtype="0" fill="hold" grpId="0" nodeType="afterEffect">
                                  <p:stCondLst>
                                    <p:cond delay="0"/>
                                  </p:stCondLst>
                                  <p:childTnLst>
                                    <p:set>
                                      <p:cBhvr>
                                        <p:cTn id="80" dur="1" fill="hold">
                                          <p:stCondLst>
                                            <p:cond delay="0"/>
                                          </p:stCondLst>
                                        </p:cTn>
                                        <p:tgtEl>
                                          <p:spTgt spid="95"/>
                                        </p:tgtEl>
                                        <p:attrNameLst>
                                          <p:attrName>style.visibility</p:attrName>
                                        </p:attrNameLst>
                                      </p:cBhvr>
                                      <p:to>
                                        <p:strVal val="visible"/>
                                      </p:to>
                                    </p:set>
                                    <p:animEffect transition="in" filter="fade">
                                      <p:cBhvr>
                                        <p:cTn id="81" dur="75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0" grpId="1" animBg="1"/>
      <p:bldP spid="60" grpId="2" animBg="1"/>
      <p:bldP spid="84" grpId="0" animBg="1"/>
      <p:bldP spid="84" grpId="1" animBg="1"/>
      <p:bldP spid="84" grpId="2" animBg="1"/>
      <p:bldP spid="57" grpId="0"/>
      <p:bldP spid="58" grpId="0"/>
      <p:bldP spid="59" grpId="0"/>
      <p:bldP spid="73" grpId="0"/>
      <p:bldP spid="74" grpId="0"/>
      <p:bldP spid="77" grpId="0"/>
      <p:bldP spid="78" grpId="0"/>
      <p:bldP spid="79" grpId="0"/>
      <p:bldP spid="80" grpId="0"/>
      <p:bldP spid="75" grpId="0"/>
      <p:bldP spid="76" grpId="0"/>
      <p:bldP spid="81" grpId="0"/>
      <p:bldP spid="82" grpId="0"/>
      <p:bldP spid="51" grpId="0"/>
      <p:bldP spid="51" grpId="1"/>
      <p:bldP spid="51" grpId="2"/>
      <p:bldP spid="52" grpId="0"/>
      <p:bldP spid="52" grpId="1"/>
      <p:bldP spid="9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0" name="图表 39"/>
          <p:cNvGraphicFramePr/>
          <p:nvPr>
            <p:extLst>
              <p:ext uri="{D42A27DB-BD31-4B8C-83A1-F6EECF244321}">
                <p14:modId xmlns:p14="http://schemas.microsoft.com/office/powerpoint/2010/main" val="1669435832"/>
              </p:ext>
            </p:extLst>
          </p:nvPr>
        </p:nvGraphicFramePr>
        <p:xfrm>
          <a:off x="1881673" y="3053588"/>
          <a:ext cx="8428654" cy="3168661"/>
        </p:xfrm>
        <a:graphic>
          <a:graphicData uri="http://schemas.openxmlformats.org/drawingml/2006/chart">
            <c:chart xmlns:c="http://schemas.openxmlformats.org/drawingml/2006/chart" xmlns:r="http://schemas.openxmlformats.org/officeDocument/2006/relationships" r:id="rId4"/>
          </a:graphicData>
        </a:graphic>
      </p:graphicFrame>
      <p:sp>
        <p:nvSpPr>
          <p:cNvPr id="48" name="矩形 47"/>
          <p:cNvSpPr/>
          <p:nvPr/>
        </p:nvSpPr>
        <p:spPr>
          <a:xfrm>
            <a:off x="1450144" y="2159113"/>
            <a:ext cx="9290882" cy="515206"/>
          </a:xfrm>
          <a:prstGeom prst="rect">
            <a:avLst/>
          </a:prstGeom>
        </p:spPr>
        <p:txBody>
          <a:bodyPr wrap="square">
            <a:spAutoFit/>
          </a:bodyPr>
          <a:lstStyle/>
          <a:p>
            <a:pPr algn="ctr">
              <a:lnSpc>
                <a:spcPct val="120000"/>
              </a:lnSpc>
            </a:pPr>
            <a:r>
              <a:rPr lang="en-US" altLang="zh-CN" sz="1200" dirty="0">
                <a:solidFill>
                  <a:schemeClr val="tx1">
                    <a:lumMod val="75000"/>
                    <a:lumOff val="25000"/>
                  </a:schemeClr>
                </a:solidFill>
              </a:rPr>
              <a:t>Please enter your content here, can be used to paste by copying your text and choose to keep only text. Please enter your content here, can be used to paste by copying your text and choose to keep only text. </a:t>
            </a:r>
          </a:p>
        </p:txBody>
      </p:sp>
      <p:sp>
        <p:nvSpPr>
          <p:cNvPr id="49" name="文本框 48"/>
          <p:cNvSpPr txBox="1"/>
          <p:nvPr/>
        </p:nvSpPr>
        <p:spPr>
          <a:xfrm>
            <a:off x="4558727" y="1759003"/>
            <a:ext cx="3073714" cy="400110"/>
          </a:xfrm>
          <a:prstGeom prst="rect">
            <a:avLst/>
          </a:prstGeom>
          <a:noFill/>
        </p:spPr>
        <p:txBody>
          <a:bodyPr wrap="square" rtlCol="0">
            <a:spAutoFit/>
          </a:bodyPr>
          <a:lstStyle/>
          <a:p>
            <a:pPr algn="ctr"/>
            <a:r>
              <a:rPr lang="zh-CN" altLang="en-US" sz="2000" dirty="0">
                <a:solidFill>
                  <a:schemeClr val="tx1">
                    <a:lumMod val="75000"/>
                    <a:lumOff val="25000"/>
                  </a:schemeClr>
                </a:solidFill>
              </a:rPr>
              <a:t>请输入您的标题</a:t>
            </a:r>
          </a:p>
        </p:txBody>
      </p:sp>
      <p:sp>
        <p:nvSpPr>
          <p:cNvPr id="30" name="文本框 29"/>
          <p:cNvSpPr txBox="1"/>
          <p:nvPr/>
        </p:nvSpPr>
        <p:spPr>
          <a:xfrm>
            <a:off x="1342723" y="178376"/>
            <a:ext cx="3216004" cy="584775"/>
          </a:xfrm>
          <a:prstGeom prst="rect">
            <a:avLst/>
          </a:prstGeom>
          <a:noFill/>
        </p:spPr>
        <p:txBody>
          <a:bodyPr wrap="square" rtlCol="0">
            <a:spAutoFit/>
          </a:bodyPr>
          <a:lstStyle/>
          <a:p>
            <a:r>
              <a:rPr lang="zh-CN" altLang="en-US" sz="3200" dirty="0">
                <a:solidFill>
                  <a:schemeClr val="tx1">
                    <a:lumMod val="75000"/>
                    <a:lumOff val="25000"/>
                  </a:schemeClr>
                </a:solidFill>
              </a:rPr>
              <a:t>请输入您的标题</a:t>
            </a:r>
          </a:p>
        </p:txBody>
      </p:sp>
      <p:sp>
        <p:nvSpPr>
          <p:cNvPr id="31" name="矩形 30"/>
          <p:cNvSpPr/>
          <p:nvPr/>
        </p:nvSpPr>
        <p:spPr>
          <a:xfrm>
            <a:off x="1342723" y="663471"/>
            <a:ext cx="3964522" cy="265394"/>
          </a:xfrm>
          <a:prstGeom prst="rect">
            <a:avLst/>
          </a:prstGeom>
        </p:spPr>
        <p:txBody>
          <a:bodyPr wrap="square">
            <a:spAutoFit/>
          </a:bodyPr>
          <a:lstStyle/>
          <a:p>
            <a:pPr>
              <a:lnSpc>
                <a:spcPct val="120000"/>
              </a:lnSpc>
            </a:pPr>
            <a:r>
              <a:rPr lang="en-US" altLang="zh-CN" sz="1000" dirty="0">
                <a:solidFill>
                  <a:schemeClr val="tx1">
                    <a:lumMod val="75000"/>
                    <a:lumOff val="25000"/>
                  </a:schemeClr>
                </a:solidFill>
              </a:rPr>
              <a:t>Experience as your reference, prudence as your brother.</a:t>
            </a:r>
            <a:endParaRPr lang="zh-CN" altLang="en-US" sz="1000" dirty="0">
              <a:solidFill>
                <a:schemeClr val="tx1">
                  <a:lumMod val="75000"/>
                  <a:lumOff val="25000"/>
                </a:schemeClr>
              </a:solidFill>
              <a:latin typeface="ITC Avant Garde Std XLt" panose="020B0302020202020204" pitchFamily="34" charset="0"/>
            </a:endParaRPr>
          </a:p>
        </p:txBody>
      </p:sp>
      <p:sp>
        <p:nvSpPr>
          <p:cNvPr id="22" name="矩形 21"/>
          <p:cNvSpPr>
            <a:spLocks noChangeAspect="1"/>
          </p:cNvSpPr>
          <p:nvPr>
            <p:custDataLst>
              <p:tags r:id="rId1"/>
            </p:custDataLst>
          </p:nvPr>
        </p:nvSpPr>
        <p:spPr>
          <a:xfrm>
            <a:off x="-192989" y="-214853"/>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7208542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750"/>
                                        <p:tgtEl>
                                          <p:spTgt spid="30"/>
                                        </p:tgtEl>
                                      </p:cBhvr>
                                    </p:animEffect>
                                  </p:childTnLst>
                                </p:cTn>
                              </p:par>
                              <p:par>
                                <p:cTn id="8" presetID="63" presetClass="path" presetSubtype="0" decel="50000" fill="hold" grpId="1" nodeType="withEffect">
                                  <p:stCondLst>
                                    <p:cond delay="0"/>
                                  </p:stCondLst>
                                  <p:childTnLst>
                                    <p:animMotion origin="layout" path="M 0.01523 1.85185E-6 L -0.10886 1.85185E-6 " pathEditMode="relative" rAng="0" ptsTypes="AA">
                                      <p:cBhvr>
                                        <p:cTn id="9" dur="750" spd="-100000" fill="hold"/>
                                        <p:tgtEl>
                                          <p:spTgt spid="30"/>
                                        </p:tgtEl>
                                        <p:attrNameLst>
                                          <p:attrName>ppt_x</p:attrName>
                                          <p:attrName>ppt_y</p:attrName>
                                        </p:attrNameLst>
                                      </p:cBhvr>
                                      <p:rCtr x="-6211" y="0"/>
                                    </p:animMotion>
                                  </p:childTnLst>
                                </p:cTn>
                              </p:par>
                              <p:par>
                                <p:cTn id="10" presetID="35" presetClass="path" presetSubtype="0" accel="50000" decel="50000" fill="hold" grpId="2" nodeType="withEffect">
                                  <p:stCondLst>
                                    <p:cond delay="750"/>
                                  </p:stCondLst>
                                  <p:childTnLst>
                                    <p:animMotion origin="layout" path="M 0.01601 1.85185E-6 L 2.70833E-6 1.85185E-6 " pathEditMode="relative" rAng="0" ptsTypes="AA">
                                      <p:cBhvr>
                                        <p:cTn id="11" dur="750" fill="hold"/>
                                        <p:tgtEl>
                                          <p:spTgt spid="30"/>
                                        </p:tgtEl>
                                        <p:attrNameLst>
                                          <p:attrName>ppt_x</p:attrName>
                                          <p:attrName>ppt_y</p:attrName>
                                        </p:attrNameLst>
                                      </p:cBhvr>
                                      <p:rCtr x="-807" y="0"/>
                                    </p:animMotion>
                                  </p:childTnLst>
                                </p:cTn>
                              </p:par>
                              <p:par>
                                <p:cTn id="12" presetID="10" presetClass="entr" presetSubtype="0" fill="hold" grpId="0" nodeType="withEffect">
                                  <p:stCondLst>
                                    <p:cond delay="750"/>
                                  </p:stCondLst>
                                  <p:childTnLst>
                                    <p:set>
                                      <p:cBhvr>
                                        <p:cTn id="13" dur="1" fill="hold">
                                          <p:stCondLst>
                                            <p:cond delay="0"/>
                                          </p:stCondLst>
                                        </p:cTn>
                                        <p:tgtEl>
                                          <p:spTgt spid="31"/>
                                        </p:tgtEl>
                                        <p:attrNameLst>
                                          <p:attrName>style.visibility</p:attrName>
                                        </p:attrNameLst>
                                      </p:cBhvr>
                                      <p:to>
                                        <p:strVal val="visible"/>
                                      </p:to>
                                    </p:set>
                                    <p:animEffect transition="in" filter="fade">
                                      <p:cBhvr>
                                        <p:cTn id="14" dur="750"/>
                                        <p:tgtEl>
                                          <p:spTgt spid="31"/>
                                        </p:tgtEl>
                                      </p:cBhvr>
                                    </p:animEffect>
                                  </p:childTnLst>
                                </p:cTn>
                              </p:par>
                              <p:par>
                                <p:cTn id="15" presetID="35" presetClass="path" presetSubtype="0" accel="50000" decel="50000" fill="hold" grpId="1" nodeType="withEffect">
                                  <p:stCondLst>
                                    <p:cond delay="750"/>
                                  </p:stCondLst>
                                  <p:childTnLst>
                                    <p:animMotion origin="layout" path="M 0.01601 -3.7037E-6 L 8.33333E-7 -3.7037E-6 " pathEditMode="relative" rAng="0" ptsTypes="AA">
                                      <p:cBhvr>
                                        <p:cTn id="16" dur="750" fill="hold"/>
                                        <p:tgtEl>
                                          <p:spTgt spid="31"/>
                                        </p:tgtEl>
                                        <p:attrNameLst>
                                          <p:attrName>ppt_x</p:attrName>
                                          <p:attrName>ppt_y</p:attrName>
                                        </p:attrNameLst>
                                      </p:cBhvr>
                                      <p:rCtr x="-807" y="0"/>
                                    </p:animMotion>
                                  </p:childTnLst>
                                </p:cTn>
                              </p:par>
                              <p:par>
                                <p:cTn id="17" presetID="10" presetClass="entr" presetSubtype="0" fill="hold" grpId="0" nodeType="with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fade">
                                      <p:cBhvr>
                                        <p:cTn id="19" dur="750"/>
                                        <p:tgtEl>
                                          <p:spTgt spid="40"/>
                                        </p:tgtEl>
                                      </p:cBhvr>
                                    </p:animEffect>
                                  </p:childTnLst>
                                </p:cTn>
                              </p:par>
                              <p:par>
                                <p:cTn id="20" presetID="63" presetClass="path" presetSubtype="0" decel="50000" fill="hold" grpId="1" nodeType="withEffect">
                                  <p:stCondLst>
                                    <p:cond delay="0"/>
                                  </p:stCondLst>
                                  <p:childTnLst>
                                    <p:animMotion origin="layout" path="M 0.01523 1.11111E-6 L -0.10885 1.11111E-6 " pathEditMode="relative" rAng="0" ptsTypes="AA">
                                      <p:cBhvr>
                                        <p:cTn id="21" dur="750" spd="-100000" fill="hold"/>
                                        <p:tgtEl>
                                          <p:spTgt spid="40"/>
                                        </p:tgtEl>
                                        <p:attrNameLst>
                                          <p:attrName>ppt_x</p:attrName>
                                          <p:attrName>ppt_y</p:attrName>
                                        </p:attrNameLst>
                                      </p:cBhvr>
                                      <p:rCtr x="-6211" y="0"/>
                                    </p:animMotion>
                                  </p:childTnLst>
                                </p:cTn>
                              </p:par>
                              <p:par>
                                <p:cTn id="22" presetID="35" presetClass="path" presetSubtype="0" accel="50000" decel="50000" fill="hold" grpId="2" nodeType="withEffect">
                                  <p:stCondLst>
                                    <p:cond delay="750"/>
                                  </p:stCondLst>
                                  <p:childTnLst>
                                    <p:animMotion origin="layout" path="M 0.01602 1.11111E-6 L 0 1.11111E-6 " pathEditMode="relative" rAng="0" ptsTypes="AA">
                                      <p:cBhvr>
                                        <p:cTn id="23" dur="750" fill="hold"/>
                                        <p:tgtEl>
                                          <p:spTgt spid="40"/>
                                        </p:tgtEl>
                                        <p:attrNameLst>
                                          <p:attrName>ppt_x</p:attrName>
                                          <p:attrName>ppt_y</p:attrName>
                                        </p:attrNameLst>
                                      </p:cBhvr>
                                      <p:rCtr x="-807" y="0"/>
                                    </p:animMotion>
                                  </p:childTnLst>
                                </p:cTn>
                              </p:par>
                              <p:par>
                                <p:cTn id="24" presetID="22" presetClass="entr" presetSubtype="8" fill="hold" grpId="0" nodeType="withEffect">
                                  <p:stCondLst>
                                    <p:cond delay="1250"/>
                                  </p:stCondLst>
                                  <p:childTnLst>
                                    <p:set>
                                      <p:cBhvr>
                                        <p:cTn id="25" dur="1" fill="hold">
                                          <p:stCondLst>
                                            <p:cond delay="0"/>
                                          </p:stCondLst>
                                        </p:cTn>
                                        <p:tgtEl>
                                          <p:spTgt spid="49"/>
                                        </p:tgtEl>
                                        <p:attrNameLst>
                                          <p:attrName>style.visibility</p:attrName>
                                        </p:attrNameLst>
                                      </p:cBhvr>
                                      <p:to>
                                        <p:strVal val="visible"/>
                                      </p:to>
                                    </p:set>
                                    <p:animEffect transition="in" filter="wipe(left)">
                                      <p:cBhvr>
                                        <p:cTn id="26" dur="750"/>
                                        <p:tgtEl>
                                          <p:spTgt spid="49"/>
                                        </p:tgtEl>
                                      </p:cBhvr>
                                    </p:animEffect>
                                  </p:childTnLst>
                                </p:cTn>
                              </p:par>
                              <p:par>
                                <p:cTn id="27" presetID="10" presetClass="entr" presetSubtype="0" fill="hold" grpId="0" nodeType="withEffect">
                                  <p:stCondLst>
                                    <p:cond delay="1750"/>
                                  </p:stCondLst>
                                  <p:childTnLst>
                                    <p:set>
                                      <p:cBhvr>
                                        <p:cTn id="28" dur="1" fill="hold">
                                          <p:stCondLst>
                                            <p:cond delay="0"/>
                                          </p:stCondLst>
                                        </p:cTn>
                                        <p:tgtEl>
                                          <p:spTgt spid="48"/>
                                        </p:tgtEl>
                                        <p:attrNameLst>
                                          <p:attrName>style.visibility</p:attrName>
                                        </p:attrNameLst>
                                      </p:cBhvr>
                                      <p:to>
                                        <p:strVal val="visible"/>
                                      </p:to>
                                    </p:set>
                                    <p:animEffect transition="in" filter="fade">
                                      <p:cBhvr>
                                        <p:cTn id="29" dur="750"/>
                                        <p:tgtEl>
                                          <p:spTgt spid="48"/>
                                        </p:tgtEl>
                                      </p:cBhvr>
                                    </p:animEffect>
                                  </p:childTnLst>
                                </p:cTn>
                              </p:par>
                            </p:childTnLst>
                          </p:cTn>
                        </p:par>
                        <p:par>
                          <p:cTn id="30" fill="hold">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75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0" grpId="0">
        <p:bldAsOne/>
      </p:bldGraphic>
      <p:bldGraphic spid="40" grpId="1">
        <p:bldAsOne/>
      </p:bldGraphic>
      <p:bldGraphic spid="40" grpId="2">
        <p:bldAsOne/>
      </p:bldGraphic>
      <p:bldP spid="48" grpId="0"/>
      <p:bldP spid="49" grpId="0"/>
      <p:bldP spid="30" grpId="0"/>
      <p:bldP spid="30" grpId="1"/>
      <p:bldP spid="30" grpId="2"/>
      <p:bldP spid="31" grpId="0"/>
      <p:bldP spid="31" grpId="1"/>
      <p:bldP spid="2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 name="图片 8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16474" y="2258007"/>
            <a:ext cx="4446878" cy="2966616"/>
          </a:xfrm>
          <a:custGeom>
            <a:avLst/>
            <a:gdLst>
              <a:gd name="connsiteX0" fmla="*/ 42838 w 4449924"/>
              <a:gd name="connsiteY0" fmla="*/ 0 h 2966616"/>
              <a:gd name="connsiteX1" fmla="*/ 4407086 w 4449924"/>
              <a:gd name="connsiteY1" fmla="*/ 0 h 2966616"/>
              <a:gd name="connsiteX2" fmla="*/ 4449924 w 4449924"/>
              <a:gd name="connsiteY2" fmla="*/ 42838 h 2966616"/>
              <a:gd name="connsiteX3" fmla="*/ 4449924 w 4449924"/>
              <a:gd name="connsiteY3" fmla="*/ 2923778 h 2966616"/>
              <a:gd name="connsiteX4" fmla="*/ 4407086 w 4449924"/>
              <a:gd name="connsiteY4" fmla="*/ 2966616 h 2966616"/>
              <a:gd name="connsiteX5" fmla="*/ 42838 w 4449924"/>
              <a:gd name="connsiteY5" fmla="*/ 2966616 h 2966616"/>
              <a:gd name="connsiteX6" fmla="*/ 0 w 4449924"/>
              <a:gd name="connsiteY6" fmla="*/ 2923778 h 2966616"/>
              <a:gd name="connsiteX7" fmla="*/ 0 w 4449924"/>
              <a:gd name="connsiteY7" fmla="*/ 42838 h 2966616"/>
              <a:gd name="connsiteX8" fmla="*/ 42838 w 4449924"/>
              <a:gd name="connsiteY8" fmla="*/ 0 h 2966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49924" h="2966616">
                <a:moveTo>
                  <a:pt x="42838" y="0"/>
                </a:moveTo>
                <a:lnTo>
                  <a:pt x="4407086" y="0"/>
                </a:lnTo>
                <a:cubicBezTo>
                  <a:pt x="4430745" y="0"/>
                  <a:pt x="4449924" y="19179"/>
                  <a:pt x="4449924" y="42838"/>
                </a:cubicBezTo>
                <a:lnTo>
                  <a:pt x="4449924" y="2923778"/>
                </a:lnTo>
                <a:cubicBezTo>
                  <a:pt x="4449924" y="2947437"/>
                  <a:pt x="4430745" y="2966616"/>
                  <a:pt x="4407086" y="2966616"/>
                </a:cubicBezTo>
                <a:lnTo>
                  <a:pt x="42838" y="2966616"/>
                </a:lnTo>
                <a:cubicBezTo>
                  <a:pt x="19179" y="2966616"/>
                  <a:pt x="0" y="2947437"/>
                  <a:pt x="0" y="2923778"/>
                </a:cubicBezTo>
                <a:lnTo>
                  <a:pt x="0" y="42838"/>
                </a:lnTo>
                <a:cubicBezTo>
                  <a:pt x="0" y="19179"/>
                  <a:pt x="19179" y="0"/>
                  <a:pt x="42838" y="0"/>
                </a:cubicBezTo>
                <a:close/>
              </a:path>
            </a:pathLst>
          </a:custGeom>
        </p:spPr>
      </p:pic>
      <p:sp>
        <p:nvSpPr>
          <p:cNvPr id="48" name="椭圆 47"/>
          <p:cNvSpPr/>
          <p:nvPr/>
        </p:nvSpPr>
        <p:spPr>
          <a:xfrm>
            <a:off x="5785304" y="2911668"/>
            <a:ext cx="1659294" cy="1659294"/>
          </a:xfrm>
          <a:prstGeom prst="ellipse">
            <a:avLst/>
          </a:pr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p:nvSpPr>
        <p:spPr>
          <a:xfrm>
            <a:off x="1342722" y="4327633"/>
            <a:ext cx="4078363" cy="978729"/>
          </a:xfrm>
          <a:prstGeom prst="rect">
            <a:avLst/>
          </a:prstGeom>
        </p:spPr>
        <p:txBody>
          <a:bodyPr wrap="square">
            <a:spAutoFit/>
          </a:bodyPr>
          <a:lstStyle/>
          <a:p>
            <a:pPr>
              <a:lnSpc>
                <a:spcPct val="120000"/>
              </a:lnSpc>
            </a:pPr>
            <a:r>
              <a:rPr lang="en-US" altLang="zh-CN" sz="1200" dirty="0">
                <a:solidFill>
                  <a:schemeClr val="tx1">
                    <a:lumMod val="75000"/>
                    <a:lumOff val="25000"/>
                  </a:schemeClr>
                </a:solidFill>
              </a:rPr>
              <a:t>Please enter your content here, can be used to paste by copying your text and choose to keep only text. Please enter your content here, can be used to paste by copying your text and choose to keep only text. </a:t>
            </a:r>
            <a:endParaRPr lang="zh-CN" altLang="en-US" sz="1200" dirty="0">
              <a:solidFill>
                <a:schemeClr val="tx1">
                  <a:lumMod val="75000"/>
                  <a:lumOff val="25000"/>
                </a:schemeClr>
              </a:solidFill>
            </a:endParaRPr>
          </a:p>
        </p:txBody>
      </p:sp>
      <p:sp>
        <p:nvSpPr>
          <p:cNvPr id="50" name="文本框 49"/>
          <p:cNvSpPr txBox="1"/>
          <p:nvPr/>
        </p:nvSpPr>
        <p:spPr>
          <a:xfrm>
            <a:off x="1342723" y="2472199"/>
            <a:ext cx="2206946" cy="338554"/>
          </a:xfrm>
          <a:prstGeom prst="rect">
            <a:avLst/>
          </a:prstGeom>
          <a:noFill/>
        </p:spPr>
        <p:txBody>
          <a:bodyPr wrap="square" rtlCol="0">
            <a:spAutoFit/>
          </a:bodyPr>
          <a:lstStyle/>
          <a:p>
            <a:r>
              <a:rPr lang="zh-CN" altLang="en-US" sz="1600" dirty="0">
                <a:solidFill>
                  <a:schemeClr val="tx1">
                    <a:lumMod val="75000"/>
                    <a:lumOff val="25000"/>
                  </a:schemeClr>
                </a:solidFill>
              </a:rPr>
              <a:t>请输入您的标题</a:t>
            </a:r>
          </a:p>
        </p:txBody>
      </p:sp>
      <p:sp>
        <p:nvSpPr>
          <p:cNvPr id="51" name="圆角矩形 50"/>
          <p:cNvSpPr/>
          <p:nvPr/>
        </p:nvSpPr>
        <p:spPr>
          <a:xfrm>
            <a:off x="1137447" y="2530879"/>
            <a:ext cx="130628" cy="221194"/>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1137447" y="3205719"/>
            <a:ext cx="130628" cy="13062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a:off x="1137447" y="3817394"/>
            <a:ext cx="130628" cy="13062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a:off x="1137447" y="4429069"/>
            <a:ext cx="130628" cy="13062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1342722" y="3096101"/>
            <a:ext cx="4162339" cy="535531"/>
          </a:xfrm>
          <a:prstGeom prst="rect">
            <a:avLst/>
          </a:prstGeom>
        </p:spPr>
        <p:txBody>
          <a:bodyPr wrap="square">
            <a:spAutoFit/>
          </a:bodyPr>
          <a:lstStyle/>
          <a:p>
            <a:pPr>
              <a:lnSpc>
                <a:spcPct val="120000"/>
              </a:lnSpc>
            </a:pPr>
            <a:r>
              <a:rPr lang="en-US" altLang="zh-CN" sz="1200" dirty="0">
                <a:solidFill>
                  <a:schemeClr val="tx1">
                    <a:lumMod val="75000"/>
                    <a:lumOff val="25000"/>
                  </a:schemeClr>
                </a:solidFill>
              </a:rPr>
              <a:t>Please enter your content here, can be used to paste by copying your text and choose to keep only text. </a:t>
            </a:r>
            <a:endParaRPr lang="zh-CN" altLang="en-US" sz="1200" dirty="0">
              <a:solidFill>
                <a:schemeClr val="tx1">
                  <a:lumMod val="75000"/>
                  <a:lumOff val="25000"/>
                </a:schemeClr>
              </a:solidFill>
            </a:endParaRPr>
          </a:p>
        </p:txBody>
      </p:sp>
      <p:sp>
        <p:nvSpPr>
          <p:cNvPr id="56" name="矩形 55"/>
          <p:cNvSpPr/>
          <p:nvPr/>
        </p:nvSpPr>
        <p:spPr>
          <a:xfrm>
            <a:off x="1342722" y="3711867"/>
            <a:ext cx="4078363" cy="535531"/>
          </a:xfrm>
          <a:prstGeom prst="rect">
            <a:avLst/>
          </a:prstGeom>
        </p:spPr>
        <p:txBody>
          <a:bodyPr wrap="square">
            <a:spAutoFit/>
          </a:bodyPr>
          <a:lstStyle/>
          <a:p>
            <a:pPr>
              <a:lnSpc>
                <a:spcPct val="120000"/>
              </a:lnSpc>
            </a:pPr>
            <a:r>
              <a:rPr lang="en-US" altLang="zh-CN" sz="1200" dirty="0">
                <a:solidFill>
                  <a:schemeClr val="tx1">
                    <a:lumMod val="75000"/>
                    <a:lumOff val="25000"/>
                  </a:schemeClr>
                </a:solidFill>
              </a:rPr>
              <a:t>Please enter your content here, can be used to paste by copying your text and choose to keep only text. </a:t>
            </a:r>
            <a:endParaRPr lang="zh-CN" altLang="en-US" sz="1200" dirty="0">
              <a:solidFill>
                <a:schemeClr val="tx1">
                  <a:lumMod val="75000"/>
                  <a:lumOff val="25000"/>
                </a:schemeClr>
              </a:solidFill>
            </a:endParaRPr>
          </a:p>
        </p:txBody>
      </p:sp>
      <p:sp>
        <p:nvSpPr>
          <p:cNvPr id="57" name="文本框 56"/>
          <p:cNvSpPr txBox="1"/>
          <p:nvPr/>
        </p:nvSpPr>
        <p:spPr>
          <a:xfrm>
            <a:off x="5868048" y="3364340"/>
            <a:ext cx="1493806" cy="338554"/>
          </a:xfrm>
          <a:prstGeom prst="rect">
            <a:avLst/>
          </a:prstGeom>
          <a:noFill/>
        </p:spPr>
        <p:txBody>
          <a:bodyPr wrap="square" rtlCol="0">
            <a:spAutoFit/>
          </a:bodyPr>
          <a:lstStyle/>
          <a:p>
            <a:pPr algn="ctr"/>
            <a:r>
              <a:rPr lang="en-US" altLang="zh-CN" sz="1600" dirty="0">
                <a:solidFill>
                  <a:schemeClr val="bg1"/>
                </a:solidFill>
              </a:rPr>
              <a:t>Windows 10</a:t>
            </a:r>
            <a:endParaRPr lang="zh-CN" altLang="en-US" sz="1600" dirty="0">
              <a:solidFill>
                <a:schemeClr val="bg1"/>
              </a:solidFill>
            </a:endParaRPr>
          </a:p>
        </p:txBody>
      </p:sp>
      <p:sp>
        <p:nvSpPr>
          <p:cNvPr id="58" name="文本框 57"/>
          <p:cNvSpPr txBox="1"/>
          <p:nvPr/>
        </p:nvSpPr>
        <p:spPr>
          <a:xfrm>
            <a:off x="5831179" y="3649490"/>
            <a:ext cx="1567543" cy="461665"/>
          </a:xfrm>
          <a:prstGeom prst="rect">
            <a:avLst/>
          </a:prstGeom>
          <a:noFill/>
        </p:spPr>
        <p:txBody>
          <a:bodyPr wrap="square" rtlCol="0">
            <a:spAutoFit/>
          </a:bodyPr>
          <a:lstStyle/>
          <a:p>
            <a:pPr algn="ctr"/>
            <a:r>
              <a:rPr lang="en-US" altLang="zh-CN" sz="2400" dirty="0">
                <a:solidFill>
                  <a:schemeClr val="bg1"/>
                </a:solidFill>
              </a:rPr>
              <a:t>37.5</a:t>
            </a:r>
            <a:r>
              <a:rPr lang="en-US" altLang="zh-CN" dirty="0">
                <a:solidFill>
                  <a:schemeClr val="bg1"/>
                </a:solidFill>
              </a:rPr>
              <a:t>%</a:t>
            </a:r>
            <a:endParaRPr lang="zh-CN" altLang="en-US" sz="2400" dirty="0">
              <a:solidFill>
                <a:schemeClr val="bg1"/>
              </a:solidFill>
            </a:endParaRPr>
          </a:p>
        </p:txBody>
      </p:sp>
      <p:grpSp>
        <p:nvGrpSpPr>
          <p:cNvPr id="128" name="组合 127"/>
          <p:cNvGrpSpPr/>
          <p:nvPr/>
        </p:nvGrpSpPr>
        <p:grpSpPr>
          <a:xfrm>
            <a:off x="5596888" y="2944074"/>
            <a:ext cx="2038226" cy="1615623"/>
            <a:chOff x="3591729" y="1915469"/>
            <a:chExt cx="4942643" cy="3917842"/>
          </a:xfrm>
        </p:grpSpPr>
        <p:sp>
          <p:nvSpPr>
            <p:cNvPr id="129" name="椭圆 128"/>
            <p:cNvSpPr/>
            <p:nvPr/>
          </p:nvSpPr>
          <p:spPr>
            <a:xfrm>
              <a:off x="4095361" y="3262175"/>
              <a:ext cx="190968" cy="19096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0" name="椭圆 129"/>
            <p:cNvSpPr/>
            <p:nvPr/>
          </p:nvSpPr>
          <p:spPr>
            <a:xfrm>
              <a:off x="7858608" y="2229850"/>
              <a:ext cx="147361" cy="147361"/>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1" name="椭圆 130"/>
            <p:cNvSpPr/>
            <p:nvPr/>
          </p:nvSpPr>
          <p:spPr>
            <a:xfrm>
              <a:off x="6257853" y="5132407"/>
              <a:ext cx="98241" cy="98241"/>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2" name="椭圆 131"/>
            <p:cNvSpPr/>
            <p:nvPr/>
          </p:nvSpPr>
          <p:spPr>
            <a:xfrm>
              <a:off x="7686208" y="3631835"/>
              <a:ext cx="190968" cy="19096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3" name="椭圆 132"/>
            <p:cNvSpPr/>
            <p:nvPr/>
          </p:nvSpPr>
          <p:spPr>
            <a:xfrm>
              <a:off x="6357803" y="1915469"/>
              <a:ext cx="147361" cy="1473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4" name="椭圆 133"/>
            <p:cNvSpPr/>
            <p:nvPr/>
          </p:nvSpPr>
          <p:spPr>
            <a:xfrm>
              <a:off x="3591729" y="4220249"/>
              <a:ext cx="98241" cy="9824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5" name="椭圆 134"/>
            <p:cNvSpPr/>
            <p:nvPr/>
          </p:nvSpPr>
          <p:spPr>
            <a:xfrm>
              <a:off x="7270294" y="5295054"/>
              <a:ext cx="190968" cy="19096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6" name="椭圆 135"/>
            <p:cNvSpPr/>
            <p:nvPr/>
          </p:nvSpPr>
          <p:spPr>
            <a:xfrm>
              <a:off x="7046083" y="2728600"/>
              <a:ext cx="147361" cy="1473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7" name="椭圆 136"/>
            <p:cNvSpPr/>
            <p:nvPr/>
          </p:nvSpPr>
          <p:spPr>
            <a:xfrm>
              <a:off x="5851967" y="5735070"/>
              <a:ext cx="98241" cy="9824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8" name="椭圆 137"/>
            <p:cNvSpPr/>
            <p:nvPr/>
          </p:nvSpPr>
          <p:spPr>
            <a:xfrm>
              <a:off x="4104965" y="4934489"/>
              <a:ext cx="190968" cy="19096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9" name="椭圆 138"/>
            <p:cNvSpPr/>
            <p:nvPr/>
          </p:nvSpPr>
          <p:spPr>
            <a:xfrm>
              <a:off x="8387011" y="3980838"/>
              <a:ext cx="147361" cy="1473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0" name="椭圆 139"/>
            <p:cNvSpPr/>
            <p:nvPr/>
          </p:nvSpPr>
          <p:spPr>
            <a:xfrm>
              <a:off x="4369707" y="2375908"/>
              <a:ext cx="98241" cy="9824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1" name="椭圆 140"/>
            <p:cNvSpPr/>
            <p:nvPr/>
          </p:nvSpPr>
          <p:spPr>
            <a:xfrm>
              <a:off x="5217273" y="2679480"/>
              <a:ext cx="49120" cy="491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2" name="椭圆 141"/>
            <p:cNvSpPr/>
            <p:nvPr/>
          </p:nvSpPr>
          <p:spPr>
            <a:xfrm>
              <a:off x="6357803" y="3678199"/>
              <a:ext cx="49120" cy="491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3" name="椭圆 142"/>
            <p:cNvSpPr/>
            <p:nvPr/>
          </p:nvSpPr>
          <p:spPr>
            <a:xfrm>
              <a:off x="6730934" y="4497558"/>
              <a:ext cx="49120" cy="491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4" name="椭圆 143"/>
            <p:cNvSpPr/>
            <p:nvPr/>
          </p:nvSpPr>
          <p:spPr>
            <a:xfrm>
              <a:off x="5380299" y="4448438"/>
              <a:ext cx="49120" cy="4912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5" name="椭圆 144"/>
            <p:cNvSpPr/>
            <p:nvPr/>
          </p:nvSpPr>
          <p:spPr>
            <a:xfrm rot="16200000">
              <a:off x="5168994" y="5132408"/>
              <a:ext cx="49120" cy="491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6" name="椭圆 145"/>
            <p:cNvSpPr/>
            <p:nvPr/>
          </p:nvSpPr>
          <p:spPr>
            <a:xfrm rot="16200000">
              <a:off x="7494927" y="5735071"/>
              <a:ext cx="49120" cy="491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7" name="椭圆 146"/>
            <p:cNvSpPr/>
            <p:nvPr/>
          </p:nvSpPr>
          <p:spPr>
            <a:xfrm rot="16200000">
              <a:off x="5430603" y="3360469"/>
              <a:ext cx="49120" cy="491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8" name="椭圆 147"/>
            <p:cNvSpPr/>
            <p:nvPr/>
          </p:nvSpPr>
          <p:spPr>
            <a:xfrm rot="16200000">
              <a:off x="6938900" y="5550265"/>
              <a:ext cx="49120" cy="4912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4" name="任意多边形 153"/>
          <p:cNvSpPr/>
          <p:nvPr/>
        </p:nvSpPr>
        <p:spPr>
          <a:xfrm rot="16200000">
            <a:off x="8643245" y="2802992"/>
            <a:ext cx="2966616" cy="1876645"/>
          </a:xfrm>
          <a:custGeom>
            <a:avLst/>
            <a:gdLst>
              <a:gd name="connsiteX0" fmla="*/ 2966616 w 2966616"/>
              <a:gd name="connsiteY0" fmla="*/ 0 h 1876645"/>
              <a:gd name="connsiteX1" fmla="*/ 2966616 w 2966616"/>
              <a:gd name="connsiteY1" fmla="*/ 1833807 h 1876645"/>
              <a:gd name="connsiteX2" fmla="*/ 2923778 w 2966616"/>
              <a:gd name="connsiteY2" fmla="*/ 1876645 h 1876645"/>
              <a:gd name="connsiteX3" fmla="*/ 42838 w 2966616"/>
              <a:gd name="connsiteY3" fmla="*/ 1876645 h 1876645"/>
              <a:gd name="connsiteX4" fmla="*/ 0 w 2966616"/>
              <a:gd name="connsiteY4" fmla="*/ 1833807 h 1876645"/>
              <a:gd name="connsiteX5" fmla="*/ 0 w 2966616"/>
              <a:gd name="connsiteY5" fmla="*/ 296662 h 18766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6616" h="1876645">
                <a:moveTo>
                  <a:pt x="2966616" y="0"/>
                </a:moveTo>
                <a:lnTo>
                  <a:pt x="2966616" y="1833807"/>
                </a:lnTo>
                <a:cubicBezTo>
                  <a:pt x="2966616" y="1857466"/>
                  <a:pt x="2947437" y="1876645"/>
                  <a:pt x="2923778" y="1876645"/>
                </a:cubicBezTo>
                <a:lnTo>
                  <a:pt x="42838" y="1876645"/>
                </a:lnTo>
                <a:cubicBezTo>
                  <a:pt x="19179" y="1876645"/>
                  <a:pt x="0" y="1857466"/>
                  <a:pt x="0" y="1833807"/>
                </a:cubicBezTo>
                <a:lnTo>
                  <a:pt x="0" y="296662"/>
                </a:lnTo>
                <a:close/>
              </a:path>
            </a:pathLst>
          </a:custGeom>
          <a:solidFill>
            <a:srgbClr val="D4D0CD">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文本框 59"/>
          <p:cNvSpPr txBox="1"/>
          <p:nvPr/>
        </p:nvSpPr>
        <p:spPr>
          <a:xfrm>
            <a:off x="1342723" y="178376"/>
            <a:ext cx="3374420" cy="584775"/>
          </a:xfrm>
          <a:prstGeom prst="rect">
            <a:avLst/>
          </a:prstGeom>
          <a:noFill/>
        </p:spPr>
        <p:txBody>
          <a:bodyPr wrap="square" rtlCol="0">
            <a:spAutoFit/>
          </a:bodyPr>
          <a:lstStyle/>
          <a:p>
            <a:r>
              <a:rPr lang="zh-CN" altLang="en-US" sz="3200" dirty="0">
                <a:solidFill>
                  <a:schemeClr val="tx1">
                    <a:lumMod val="75000"/>
                    <a:lumOff val="25000"/>
                  </a:schemeClr>
                </a:solidFill>
              </a:rPr>
              <a:t>请输入您的标题</a:t>
            </a:r>
          </a:p>
        </p:txBody>
      </p:sp>
      <p:sp>
        <p:nvSpPr>
          <p:cNvPr id="61" name="矩形 60"/>
          <p:cNvSpPr/>
          <p:nvPr/>
        </p:nvSpPr>
        <p:spPr>
          <a:xfrm>
            <a:off x="1342723" y="663471"/>
            <a:ext cx="3964522" cy="265394"/>
          </a:xfrm>
          <a:prstGeom prst="rect">
            <a:avLst/>
          </a:prstGeom>
        </p:spPr>
        <p:txBody>
          <a:bodyPr wrap="square">
            <a:spAutoFit/>
          </a:bodyPr>
          <a:lstStyle/>
          <a:p>
            <a:pPr>
              <a:lnSpc>
                <a:spcPct val="120000"/>
              </a:lnSpc>
            </a:pPr>
            <a:r>
              <a:rPr lang="en-US" altLang="zh-CN" sz="1000" dirty="0">
                <a:solidFill>
                  <a:schemeClr val="tx1">
                    <a:lumMod val="75000"/>
                    <a:lumOff val="25000"/>
                  </a:schemeClr>
                </a:solidFill>
              </a:rPr>
              <a:t>Experience as your reference, prudence as your brother.</a:t>
            </a:r>
            <a:endParaRPr lang="zh-CN" altLang="en-US" sz="1000" dirty="0">
              <a:solidFill>
                <a:schemeClr val="tx1">
                  <a:lumMod val="75000"/>
                  <a:lumOff val="25000"/>
                </a:schemeClr>
              </a:solidFill>
              <a:latin typeface="ITC Avant Garde Std XLt" panose="020B0302020202020204" pitchFamily="34" charset="0"/>
            </a:endParaRPr>
          </a:p>
        </p:txBody>
      </p:sp>
      <p:sp>
        <p:nvSpPr>
          <p:cNvPr id="62" name="矩形 61"/>
          <p:cNvSpPr>
            <a:spLocks noChangeAspect="1"/>
          </p:cNvSpPr>
          <p:nvPr>
            <p:custDataLst>
              <p:tags r:id="rId1"/>
            </p:custDataLst>
          </p:nvPr>
        </p:nvSpPr>
        <p:spPr>
          <a:xfrm>
            <a:off x="-192989" y="-214853"/>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1730939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750"/>
                                        <p:tgtEl>
                                          <p:spTgt spid="60"/>
                                        </p:tgtEl>
                                      </p:cBhvr>
                                    </p:animEffect>
                                  </p:childTnLst>
                                </p:cTn>
                              </p:par>
                              <p:par>
                                <p:cTn id="8" presetID="63" presetClass="path" presetSubtype="0" decel="50000" fill="hold" grpId="1" nodeType="withEffect">
                                  <p:stCondLst>
                                    <p:cond delay="0"/>
                                  </p:stCondLst>
                                  <p:childTnLst>
                                    <p:animMotion origin="layout" path="M 0.01523 1.85185E-6 L -0.10886 1.85185E-6 " pathEditMode="relative" rAng="0" ptsTypes="AA">
                                      <p:cBhvr>
                                        <p:cTn id="9" dur="750" spd="-100000" fill="hold"/>
                                        <p:tgtEl>
                                          <p:spTgt spid="60"/>
                                        </p:tgtEl>
                                        <p:attrNameLst>
                                          <p:attrName>ppt_x</p:attrName>
                                          <p:attrName>ppt_y</p:attrName>
                                        </p:attrNameLst>
                                      </p:cBhvr>
                                      <p:rCtr x="-6211" y="0"/>
                                    </p:animMotion>
                                  </p:childTnLst>
                                </p:cTn>
                              </p:par>
                              <p:par>
                                <p:cTn id="10" presetID="35" presetClass="path" presetSubtype="0" accel="50000" decel="50000" fill="hold" grpId="2" nodeType="withEffect">
                                  <p:stCondLst>
                                    <p:cond delay="750"/>
                                  </p:stCondLst>
                                  <p:childTnLst>
                                    <p:animMotion origin="layout" path="M 0.01601 1.85185E-6 L 2.5E-6 1.85185E-6 " pathEditMode="relative" rAng="0" ptsTypes="AA">
                                      <p:cBhvr>
                                        <p:cTn id="11" dur="750" fill="hold"/>
                                        <p:tgtEl>
                                          <p:spTgt spid="60"/>
                                        </p:tgtEl>
                                        <p:attrNameLst>
                                          <p:attrName>ppt_x</p:attrName>
                                          <p:attrName>ppt_y</p:attrName>
                                        </p:attrNameLst>
                                      </p:cBhvr>
                                      <p:rCtr x="-807" y="0"/>
                                    </p:animMotion>
                                  </p:childTnLst>
                                </p:cTn>
                              </p:par>
                              <p:par>
                                <p:cTn id="12" presetID="10" presetClass="entr" presetSubtype="0" fill="hold" grpId="0" nodeType="withEffect">
                                  <p:stCondLst>
                                    <p:cond delay="750"/>
                                  </p:stCondLst>
                                  <p:childTnLst>
                                    <p:set>
                                      <p:cBhvr>
                                        <p:cTn id="13" dur="1" fill="hold">
                                          <p:stCondLst>
                                            <p:cond delay="0"/>
                                          </p:stCondLst>
                                        </p:cTn>
                                        <p:tgtEl>
                                          <p:spTgt spid="61"/>
                                        </p:tgtEl>
                                        <p:attrNameLst>
                                          <p:attrName>style.visibility</p:attrName>
                                        </p:attrNameLst>
                                      </p:cBhvr>
                                      <p:to>
                                        <p:strVal val="visible"/>
                                      </p:to>
                                    </p:set>
                                    <p:animEffect transition="in" filter="fade">
                                      <p:cBhvr>
                                        <p:cTn id="14" dur="750"/>
                                        <p:tgtEl>
                                          <p:spTgt spid="61"/>
                                        </p:tgtEl>
                                      </p:cBhvr>
                                    </p:animEffect>
                                  </p:childTnLst>
                                </p:cTn>
                              </p:par>
                              <p:par>
                                <p:cTn id="15" presetID="35" presetClass="path" presetSubtype="0" accel="50000" decel="50000" fill="hold" grpId="1" nodeType="withEffect">
                                  <p:stCondLst>
                                    <p:cond delay="750"/>
                                  </p:stCondLst>
                                  <p:childTnLst>
                                    <p:animMotion origin="layout" path="M 0.01601 -3.7037E-6 L 8.33333E-7 -3.7037E-6 " pathEditMode="relative" rAng="0" ptsTypes="AA">
                                      <p:cBhvr>
                                        <p:cTn id="16" dur="750" fill="hold"/>
                                        <p:tgtEl>
                                          <p:spTgt spid="61"/>
                                        </p:tgtEl>
                                        <p:attrNameLst>
                                          <p:attrName>ppt_x</p:attrName>
                                          <p:attrName>ppt_y</p:attrName>
                                        </p:attrNameLst>
                                      </p:cBhvr>
                                      <p:rCtr x="-807" y="0"/>
                                    </p:animMotion>
                                  </p:childTnLst>
                                </p:cTn>
                              </p:par>
                              <p:par>
                                <p:cTn id="17" presetID="10" presetClass="entr" presetSubtype="0" fill="hold" nodeType="withEffect">
                                  <p:stCondLst>
                                    <p:cond delay="0"/>
                                  </p:stCondLst>
                                  <p:childTnLst>
                                    <p:set>
                                      <p:cBhvr>
                                        <p:cTn id="18" dur="1" fill="hold">
                                          <p:stCondLst>
                                            <p:cond delay="0"/>
                                          </p:stCondLst>
                                        </p:cTn>
                                        <p:tgtEl>
                                          <p:spTgt spid="84"/>
                                        </p:tgtEl>
                                        <p:attrNameLst>
                                          <p:attrName>style.visibility</p:attrName>
                                        </p:attrNameLst>
                                      </p:cBhvr>
                                      <p:to>
                                        <p:strVal val="visible"/>
                                      </p:to>
                                    </p:set>
                                    <p:animEffect transition="in" filter="fade">
                                      <p:cBhvr>
                                        <p:cTn id="19" dur="750"/>
                                        <p:tgtEl>
                                          <p:spTgt spid="84"/>
                                        </p:tgtEl>
                                      </p:cBhvr>
                                    </p:animEffect>
                                  </p:childTnLst>
                                </p:cTn>
                              </p:par>
                              <p:par>
                                <p:cTn id="20" presetID="63" presetClass="path" presetSubtype="0" decel="50000" fill="hold" nodeType="withEffect">
                                  <p:stCondLst>
                                    <p:cond delay="0"/>
                                  </p:stCondLst>
                                  <p:childTnLst>
                                    <p:animMotion origin="layout" path="M -0.01562 -3.7037E-7 L 0.11081 -3.7037E-7 " pathEditMode="relative" rAng="0" ptsTypes="AA">
                                      <p:cBhvr>
                                        <p:cTn id="21" dur="750" spd="-100000" fill="hold"/>
                                        <p:tgtEl>
                                          <p:spTgt spid="84"/>
                                        </p:tgtEl>
                                        <p:attrNameLst>
                                          <p:attrName>ppt_x</p:attrName>
                                          <p:attrName>ppt_y</p:attrName>
                                        </p:attrNameLst>
                                      </p:cBhvr>
                                      <p:rCtr x="6315" y="0"/>
                                    </p:animMotion>
                                  </p:childTnLst>
                                </p:cTn>
                              </p:par>
                              <p:par>
                                <p:cTn id="22" presetID="35" presetClass="path" presetSubtype="0" accel="50000" decel="50000" fill="hold" nodeType="withEffect">
                                  <p:stCondLst>
                                    <p:cond delay="750"/>
                                  </p:stCondLst>
                                  <p:childTnLst>
                                    <p:animMotion origin="layout" path="M -0.01562 -3.7037E-7 L 1.11022E-16 -3.7037E-7 " pathEditMode="relative" rAng="0" ptsTypes="AA">
                                      <p:cBhvr>
                                        <p:cTn id="23" dur="750" fill="hold"/>
                                        <p:tgtEl>
                                          <p:spTgt spid="84"/>
                                        </p:tgtEl>
                                        <p:attrNameLst>
                                          <p:attrName>ppt_x</p:attrName>
                                          <p:attrName>ppt_y</p:attrName>
                                        </p:attrNameLst>
                                      </p:cBhvr>
                                      <p:rCtr x="781" y="0"/>
                                    </p:animMotion>
                                  </p:childTnLst>
                                </p:cTn>
                              </p:par>
                              <p:par>
                                <p:cTn id="24" presetID="10" presetClass="entr" presetSubtype="0" fill="hold" grpId="0" nodeType="withEffect">
                                  <p:stCondLst>
                                    <p:cond delay="0"/>
                                  </p:stCondLst>
                                  <p:childTnLst>
                                    <p:set>
                                      <p:cBhvr>
                                        <p:cTn id="25" dur="1" fill="hold">
                                          <p:stCondLst>
                                            <p:cond delay="0"/>
                                          </p:stCondLst>
                                        </p:cTn>
                                        <p:tgtEl>
                                          <p:spTgt spid="154"/>
                                        </p:tgtEl>
                                        <p:attrNameLst>
                                          <p:attrName>style.visibility</p:attrName>
                                        </p:attrNameLst>
                                      </p:cBhvr>
                                      <p:to>
                                        <p:strVal val="visible"/>
                                      </p:to>
                                    </p:set>
                                    <p:animEffect transition="in" filter="fade">
                                      <p:cBhvr>
                                        <p:cTn id="26" dur="750"/>
                                        <p:tgtEl>
                                          <p:spTgt spid="154"/>
                                        </p:tgtEl>
                                      </p:cBhvr>
                                    </p:animEffect>
                                  </p:childTnLst>
                                </p:cTn>
                              </p:par>
                              <p:par>
                                <p:cTn id="27" presetID="63" presetClass="path" presetSubtype="0" decel="50000" fill="hold" grpId="1" nodeType="withEffect">
                                  <p:stCondLst>
                                    <p:cond delay="0"/>
                                  </p:stCondLst>
                                  <p:childTnLst>
                                    <p:animMotion origin="layout" path="M -0.01562 -3.7037E-6 L 0.11081 -3.7037E-6 " pathEditMode="relative" rAng="0" ptsTypes="AA">
                                      <p:cBhvr>
                                        <p:cTn id="28" dur="750" spd="-100000" fill="hold"/>
                                        <p:tgtEl>
                                          <p:spTgt spid="154"/>
                                        </p:tgtEl>
                                        <p:attrNameLst>
                                          <p:attrName>ppt_x</p:attrName>
                                          <p:attrName>ppt_y</p:attrName>
                                        </p:attrNameLst>
                                      </p:cBhvr>
                                      <p:rCtr x="6315" y="0"/>
                                    </p:animMotion>
                                  </p:childTnLst>
                                </p:cTn>
                              </p:par>
                              <p:par>
                                <p:cTn id="29" presetID="35" presetClass="path" presetSubtype="0" accel="50000" decel="50000" fill="hold" grpId="2" nodeType="withEffect">
                                  <p:stCondLst>
                                    <p:cond delay="750"/>
                                  </p:stCondLst>
                                  <p:childTnLst>
                                    <p:animMotion origin="layout" path="M -0.01562 -3.7037E-6 L -2.29167E-6 -3.7037E-6 " pathEditMode="relative" rAng="0" ptsTypes="AA">
                                      <p:cBhvr>
                                        <p:cTn id="30" dur="750" fill="hold"/>
                                        <p:tgtEl>
                                          <p:spTgt spid="154"/>
                                        </p:tgtEl>
                                        <p:attrNameLst>
                                          <p:attrName>ppt_x</p:attrName>
                                          <p:attrName>ppt_y</p:attrName>
                                        </p:attrNameLst>
                                      </p:cBhvr>
                                      <p:rCtr x="781" y="0"/>
                                    </p:animMotion>
                                  </p:childTnLst>
                                </p:cTn>
                              </p:par>
                              <p:par>
                                <p:cTn id="31" presetID="10" presetClass="entr" presetSubtype="0" fill="hold" grpId="0" nodeType="withEffect">
                                  <p:stCondLst>
                                    <p:cond delay="0"/>
                                  </p:stCondLst>
                                  <p:childTnLst>
                                    <p:set>
                                      <p:cBhvr>
                                        <p:cTn id="32" dur="1" fill="hold">
                                          <p:stCondLst>
                                            <p:cond delay="0"/>
                                          </p:stCondLst>
                                        </p:cTn>
                                        <p:tgtEl>
                                          <p:spTgt spid="48"/>
                                        </p:tgtEl>
                                        <p:attrNameLst>
                                          <p:attrName>style.visibility</p:attrName>
                                        </p:attrNameLst>
                                      </p:cBhvr>
                                      <p:to>
                                        <p:strVal val="visible"/>
                                      </p:to>
                                    </p:set>
                                    <p:animEffect transition="in" filter="fade">
                                      <p:cBhvr>
                                        <p:cTn id="33" dur="750"/>
                                        <p:tgtEl>
                                          <p:spTgt spid="48"/>
                                        </p:tgtEl>
                                      </p:cBhvr>
                                    </p:animEffect>
                                  </p:childTnLst>
                                </p:cTn>
                              </p:par>
                              <p:par>
                                <p:cTn id="34" presetID="63" presetClass="path" presetSubtype="0" decel="50000" fill="hold" grpId="1" nodeType="withEffect">
                                  <p:stCondLst>
                                    <p:cond delay="0"/>
                                  </p:stCondLst>
                                  <p:childTnLst>
                                    <p:animMotion origin="layout" path="M 0.01523 -1.11111E-6 L -0.10886 -1.11111E-6 " pathEditMode="relative" rAng="0" ptsTypes="AA">
                                      <p:cBhvr>
                                        <p:cTn id="35" dur="750" spd="-100000" fill="hold"/>
                                        <p:tgtEl>
                                          <p:spTgt spid="48"/>
                                        </p:tgtEl>
                                        <p:attrNameLst>
                                          <p:attrName>ppt_x</p:attrName>
                                          <p:attrName>ppt_y</p:attrName>
                                        </p:attrNameLst>
                                      </p:cBhvr>
                                      <p:rCtr x="-6198" y="0"/>
                                    </p:animMotion>
                                  </p:childTnLst>
                                </p:cTn>
                              </p:par>
                              <p:par>
                                <p:cTn id="36" presetID="35" presetClass="path" presetSubtype="0" accel="50000" decel="50000" fill="hold" grpId="2" nodeType="withEffect">
                                  <p:stCondLst>
                                    <p:cond delay="750"/>
                                  </p:stCondLst>
                                  <p:childTnLst>
                                    <p:animMotion origin="layout" path="M 0.01601 -1.11111E-6 L 3.125E-6 -1.11111E-6 " pathEditMode="relative" rAng="0" ptsTypes="AA">
                                      <p:cBhvr>
                                        <p:cTn id="37" dur="750" fill="hold"/>
                                        <p:tgtEl>
                                          <p:spTgt spid="48"/>
                                        </p:tgtEl>
                                        <p:attrNameLst>
                                          <p:attrName>ppt_x</p:attrName>
                                          <p:attrName>ppt_y</p:attrName>
                                        </p:attrNameLst>
                                      </p:cBhvr>
                                      <p:rCtr x="-807" y="0"/>
                                    </p:animMotion>
                                  </p:childTnLst>
                                </p:cTn>
                              </p:par>
                              <p:par>
                                <p:cTn id="38" presetID="53" presetClass="entr" presetSubtype="16" fill="hold" nodeType="withEffect">
                                  <p:stCondLst>
                                    <p:cond delay="1250"/>
                                  </p:stCondLst>
                                  <p:childTnLst>
                                    <p:set>
                                      <p:cBhvr>
                                        <p:cTn id="39" dur="1" fill="hold">
                                          <p:stCondLst>
                                            <p:cond delay="0"/>
                                          </p:stCondLst>
                                        </p:cTn>
                                        <p:tgtEl>
                                          <p:spTgt spid="58">
                                            <p:txEl>
                                              <p:pRg st="0" end="0"/>
                                            </p:txEl>
                                          </p:spTgt>
                                        </p:tgtEl>
                                        <p:attrNameLst>
                                          <p:attrName>style.visibility</p:attrName>
                                        </p:attrNameLst>
                                      </p:cBhvr>
                                      <p:to>
                                        <p:strVal val="visible"/>
                                      </p:to>
                                    </p:set>
                                    <p:anim calcmode="lin" valueType="num">
                                      <p:cBhvr>
                                        <p:cTn id="40" dur="750" fill="hold"/>
                                        <p:tgtEl>
                                          <p:spTgt spid="58">
                                            <p:txEl>
                                              <p:pRg st="0" end="0"/>
                                            </p:txEl>
                                          </p:spTgt>
                                        </p:tgtEl>
                                        <p:attrNameLst>
                                          <p:attrName>ppt_w</p:attrName>
                                        </p:attrNameLst>
                                      </p:cBhvr>
                                      <p:tavLst>
                                        <p:tav tm="0">
                                          <p:val>
                                            <p:fltVal val="0"/>
                                          </p:val>
                                        </p:tav>
                                        <p:tav tm="100000">
                                          <p:val>
                                            <p:strVal val="#ppt_w"/>
                                          </p:val>
                                        </p:tav>
                                      </p:tavLst>
                                    </p:anim>
                                    <p:anim calcmode="lin" valueType="num">
                                      <p:cBhvr>
                                        <p:cTn id="41" dur="750" fill="hold"/>
                                        <p:tgtEl>
                                          <p:spTgt spid="58">
                                            <p:txEl>
                                              <p:pRg st="0" end="0"/>
                                            </p:txEl>
                                          </p:spTgt>
                                        </p:tgtEl>
                                        <p:attrNameLst>
                                          <p:attrName>ppt_h</p:attrName>
                                        </p:attrNameLst>
                                      </p:cBhvr>
                                      <p:tavLst>
                                        <p:tav tm="0">
                                          <p:val>
                                            <p:fltVal val="0"/>
                                          </p:val>
                                        </p:tav>
                                        <p:tav tm="100000">
                                          <p:val>
                                            <p:strVal val="#ppt_h"/>
                                          </p:val>
                                        </p:tav>
                                      </p:tavLst>
                                    </p:anim>
                                    <p:animEffect transition="in" filter="fade">
                                      <p:cBhvr>
                                        <p:cTn id="42" dur="750"/>
                                        <p:tgtEl>
                                          <p:spTgt spid="58">
                                            <p:txEl>
                                              <p:pRg st="0" end="0"/>
                                            </p:txEl>
                                          </p:spTgt>
                                        </p:tgtEl>
                                      </p:cBhvr>
                                    </p:animEffect>
                                  </p:childTnLst>
                                </p:cTn>
                              </p:par>
                              <p:par>
                                <p:cTn id="43" presetID="10" presetClass="entr" presetSubtype="0" fill="hold" grpId="0" nodeType="withEffect">
                                  <p:stCondLst>
                                    <p:cond delay="1250"/>
                                  </p:stCondLst>
                                  <p:childTnLst>
                                    <p:set>
                                      <p:cBhvr>
                                        <p:cTn id="44" dur="1" fill="hold">
                                          <p:stCondLst>
                                            <p:cond delay="0"/>
                                          </p:stCondLst>
                                        </p:cTn>
                                        <p:tgtEl>
                                          <p:spTgt spid="57"/>
                                        </p:tgtEl>
                                        <p:attrNameLst>
                                          <p:attrName>style.visibility</p:attrName>
                                        </p:attrNameLst>
                                      </p:cBhvr>
                                      <p:to>
                                        <p:strVal val="visible"/>
                                      </p:to>
                                    </p:set>
                                    <p:animEffect transition="in" filter="fade">
                                      <p:cBhvr>
                                        <p:cTn id="45" dur="750"/>
                                        <p:tgtEl>
                                          <p:spTgt spid="57"/>
                                        </p:tgtEl>
                                      </p:cBhvr>
                                    </p:animEffect>
                                  </p:childTnLst>
                                </p:cTn>
                              </p:par>
                              <p:par>
                                <p:cTn id="46" presetID="10" presetClass="entr" presetSubtype="0" fill="hold" nodeType="withEffect">
                                  <p:stCondLst>
                                    <p:cond delay="1750"/>
                                  </p:stCondLst>
                                  <p:childTnLst>
                                    <p:set>
                                      <p:cBhvr>
                                        <p:cTn id="47" dur="1" fill="hold">
                                          <p:stCondLst>
                                            <p:cond delay="0"/>
                                          </p:stCondLst>
                                        </p:cTn>
                                        <p:tgtEl>
                                          <p:spTgt spid="128"/>
                                        </p:tgtEl>
                                        <p:attrNameLst>
                                          <p:attrName>style.visibility</p:attrName>
                                        </p:attrNameLst>
                                      </p:cBhvr>
                                      <p:to>
                                        <p:strVal val="visible"/>
                                      </p:to>
                                    </p:set>
                                    <p:animEffect transition="in" filter="fade">
                                      <p:cBhvr>
                                        <p:cTn id="48" dur="750"/>
                                        <p:tgtEl>
                                          <p:spTgt spid="128"/>
                                        </p:tgtEl>
                                      </p:cBhvr>
                                    </p:animEffect>
                                  </p:childTnLst>
                                </p:cTn>
                              </p:par>
                              <p:par>
                                <p:cTn id="49" presetID="53" presetClass="entr" presetSubtype="16" fill="hold" grpId="0" nodeType="withEffect">
                                  <p:stCondLst>
                                    <p:cond delay="2750"/>
                                  </p:stCondLst>
                                  <p:childTnLst>
                                    <p:set>
                                      <p:cBhvr>
                                        <p:cTn id="50" dur="1" fill="hold">
                                          <p:stCondLst>
                                            <p:cond delay="0"/>
                                          </p:stCondLst>
                                        </p:cTn>
                                        <p:tgtEl>
                                          <p:spTgt spid="51"/>
                                        </p:tgtEl>
                                        <p:attrNameLst>
                                          <p:attrName>style.visibility</p:attrName>
                                        </p:attrNameLst>
                                      </p:cBhvr>
                                      <p:to>
                                        <p:strVal val="visible"/>
                                      </p:to>
                                    </p:set>
                                    <p:anim calcmode="lin" valueType="num">
                                      <p:cBhvr>
                                        <p:cTn id="51" dur="500" fill="hold"/>
                                        <p:tgtEl>
                                          <p:spTgt spid="51"/>
                                        </p:tgtEl>
                                        <p:attrNameLst>
                                          <p:attrName>ppt_w</p:attrName>
                                        </p:attrNameLst>
                                      </p:cBhvr>
                                      <p:tavLst>
                                        <p:tav tm="0">
                                          <p:val>
                                            <p:fltVal val="0"/>
                                          </p:val>
                                        </p:tav>
                                        <p:tav tm="100000">
                                          <p:val>
                                            <p:strVal val="#ppt_w"/>
                                          </p:val>
                                        </p:tav>
                                      </p:tavLst>
                                    </p:anim>
                                    <p:anim calcmode="lin" valueType="num">
                                      <p:cBhvr>
                                        <p:cTn id="52" dur="500" fill="hold"/>
                                        <p:tgtEl>
                                          <p:spTgt spid="51"/>
                                        </p:tgtEl>
                                        <p:attrNameLst>
                                          <p:attrName>ppt_h</p:attrName>
                                        </p:attrNameLst>
                                      </p:cBhvr>
                                      <p:tavLst>
                                        <p:tav tm="0">
                                          <p:val>
                                            <p:fltVal val="0"/>
                                          </p:val>
                                        </p:tav>
                                        <p:tav tm="100000">
                                          <p:val>
                                            <p:strVal val="#ppt_h"/>
                                          </p:val>
                                        </p:tav>
                                      </p:tavLst>
                                    </p:anim>
                                    <p:animEffect transition="in" filter="fade">
                                      <p:cBhvr>
                                        <p:cTn id="53" dur="500"/>
                                        <p:tgtEl>
                                          <p:spTgt spid="51"/>
                                        </p:tgtEl>
                                      </p:cBhvr>
                                    </p:animEffect>
                                  </p:childTnLst>
                                </p:cTn>
                              </p:par>
                              <p:par>
                                <p:cTn id="54" presetID="22" presetClass="entr" presetSubtype="8" fill="hold" grpId="0" nodeType="withEffect">
                                  <p:stCondLst>
                                    <p:cond delay="2750"/>
                                  </p:stCondLst>
                                  <p:childTnLst>
                                    <p:set>
                                      <p:cBhvr>
                                        <p:cTn id="55" dur="1" fill="hold">
                                          <p:stCondLst>
                                            <p:cond delay="0"/>
                                          </p:stCondLst>
                                        </p:cTn>
                                        <p:tgtEl>
                                          <p:spTgt spid="50"/>
                                        </p:tgtEl>
                                        <p:attrNameLst>
                                          <p:attrName>style.visibility</p:attrName>
                                        </p:attrNameLst>
                                      </p:cBhvr>
                                      <p:to>
                                        <p:strVal val="visible"/>
                                      </p:to>
                                    </p:set>
                                    <p:animEffect transition="in" filter="wipe(left)">
                                      <p:cBhvr>
                                        <p:cTn id="56" dur="750"/>
                                        <p:tgtEl>
                                          <p:spTgt spid="50"/>
                                        </p:tgtEl>
                                      </p:cBhvr>
                                    </p:animEffect>
                                  </p:childTnLst>
                                </p:cTn>
                              </p:par>
                              <p:par>
                                <p:cTn id="57" presetID="10" presetClass="entr" presetSubtype="0" fill="hold" grpId="0" nodeType="withEffect">
                                  <p:stCondLst>
                                    <p:cond delay="3250"/>
                                  </p:stCondLst>
                                  <p:childTnLst>
                                    <p:set>
                                      <p:cBhvr>
                                        <p:cTn id="58" dur="1" fill="hold">
                                          <p:stCondLst>
                                            <p:cond delay="0"/>
                                          </p:stCondLst>
                                        </p:cTn>
                                        <p:tgtEl>
                                          <p:spTgt spid="52"/>
                                        </p:tgtEl>
                                        <p:attrNameLst>
                                          <p:attrName>style.visibility</p:attrName>
                                        </p:attrNameLst>
                                      </p:cBhvr>
                                      <p:to>
                                        <p:strVal val="visible"/>
                                      </p:to>
                                    </p:set>
                                    <p:animEffect transition="in" filter="fade">
                                      <p:cBhvr>
                                        <p:cTn id="59" dur="500"/>
                                        <p:tgtEl>
                                          <p:spTgt spid="52"/>
                                        </p:tgtEl>
                                      </p:cBhvr>
                                    </p:animEffect>
                                  </p:childTnLst>
                                </p:cTn>
                              </p:par>
                              <p:par>
                                <p:cTn id="60" presetID="42" presetClass="path" presetSubtype="0" decel="50000" fill="hold" grpId="1" nodeType="withEffect">
                                  <p:stCondLst>
                                    <p:cond delay="3250"/>
                                  </p:stCondLst>
                                  <p:childTnLst>
                                    <p:animMotion origin="layout" path="M 2.70833E-6 7.40741E-7 L 2.70833E-6 -0.09144 " pathEditMode="relative" rAng="0" ptsTypes="AA">
                                      <p:cBhvr>
                                        <p:cTn id="61" dur="1250" spd="-100000" fill="hold"/>
                                        <p:tgtEl>
                                          <p:spTgt spid="52"/>
                                        </p:tgtEl>
                                        <p:attrNameLst>
                                          <p:attrName>ppt_x</p:attrName>
                                          <p:attrName>ppt_y</p:attrName>
                                        </p:attrNameLst>
                                      </p:cBhvr>
                                      <p:rCtr x="0" y="-4583"/>
                                    </p:animMotion>
                                  </p:childTnLst>
                                </p:cTn>
                              </p:par>
                              <p:par>
                                <p:cTn id="62" presetID="10" presetClass="entr" presetSubtype="0" fill="hold" grpId="0" nodeType="withEffect">
                                  <p:stCondLst>
                                    <p:cond delay="3250"/>
                                  </p:stCondLst>
                                  <p:childTnLst>
                                    <p:set>
                                      <p:cBhvr>
                                        <p:cTn id="63" dur="1" fill="hold">
                                          <p:stCondLst>
                                            <p:cond delay="0"/>
                                          </p:stCondLst>
                                        </p:cTn>
                                        <p:tgtEl>
                                          <p:spTgt spid="53"/>
                                        </p:tgtEl>
                                        <p:attrNameLst>
                                          <p:attrName>style.visibility</p:attrName>
                                        </p:attrNameLst>
                                      </p:cBhvr>
                                      <p:to>
                                        <p:strVal val="visible"/>
                                      </p:to>
                                    </p:set>
                                    <p:animEffect transition="in" filter="fade">
                                      <p:cBhvr>
                                        <p:cTn id="64" dur="500"/>
                                        <p:tgtEl>
                                          <p:spTgt spid="53"/>
                                        </p:tgtEl>
                                      </p:cBhvr>
                                    </p:animEffect>
                                  </p:childTnLst>
                                </p:cTn>
                              </p:par>
                              <p:par>
                                <p:cTn id="65" presetID="42" presetClass="path" presetSubtype="0" decel="50000" fill="hold" grpId="1" nodeType="withEffect">
                                  <p:stCondLst>
                                    <p:cond delay="3250"/>
                                  </p:stCondLst>
                                  <p:childTnLst>
                                    <p:animMotion origin="layout" path="M 2.70833E-6 -1.11111E-6 L 2.70833E-6 -0.18055 " pathEditMode="relative" rAng="0" ptsTypes="AA">
                                      <p:cBhvr>
                                        <p:cTn id="66" dur="1250" spd="-100000" fill="hold"/>
                                        <p:tgtEl>
                                          <p:spTgt spid="53"/>
                                        </p:tgtEl>
                                        <p:attrNameLst>
                                          <p:attrName>ppt_x</p:attrName>
                                          <p:attrName>ppt_y</p:attrName>
                                        </p:attrNameLst>
                                      </p:cBhvr>
                                      <p:rCtr x="0" y="-9028"/>
                                    </p:animMotion>
                                  </p:childTnLst>
                                </p:cTn>
                              </p:par>
                              <p:par>
                                <p:cTn id="67" presetID="10" presetClass="entr" presetSubtype="0" fill="hold" grpId="0" nodeType="withEffect">
                                  <p:stCondLst>
                                    <p:cond delay="3250"/>
                                  </p:stCondLst>
                                  <p:childTnLst>
                                    <p:set>
                                      <p:cBhvr>
                                        <p:cTn id="68" dur="1" fill="hold">
                                          <p:stCondLst>
                                            <p:cond delay="0"/>
                                          </p:stCondLst>
                                        </p:cTn>
                                        <p:tgtEl>
                                          <p:spTgt spid="54"/>
                                        </p:tgtEl>
                                        <p:attrNameLst>
                                          <p:attrName>style.visibility</p:attrName>
                                        </p:attrNameLst>
                                      </p:cBhvr>
                                      <p:to>
                                        <p:strVal val="visible"/>
                                      </p:to>
                                    </p:set>
                                    <p:animEffect transition="in" filter="fade">
                                      <p:cBhvr>
                                        <p:cTn id="69" dur="500"/>
                                        <p:tgtEl>
                                          <p:spTgt spid="54"/>
                                        </p:tgtEl>
                                      </p:cBhvr>
                                    </p:animEffect>
                                  </p:childTnLst>
                                </p:cTn>
                              </p:par>
                              <p:par>
                                <p:cTn id="70" presetID="42" presetClass="path" presetSubtype="0" decel="50000" fill="hold" grpId="1" nodeType="withEffect">
                                  <p:stCondLst>
                                    <p:cond delay="3250"/>
                                  </p:stCondLst>
                                  <p:childTnLst>
                                    <p:animMotion origin="layout" path="M 2.70833E-6 -1.48148E-6 L 2.70833E-6 -0.26875 " pathEditMode="relative" rAng="0" ptsTypes="AA">
                                      <p:cBhvr>
                                        <p:cTn id="71" dur="1250" spd="-100000" fill="hold"/>
                                        <p:tgtEl>
                                          <p:spTgt spid="54"/>
                                        </p:tgtEl>
                                        <p:attrNameLst>
                                          <p:attrName>ppt_x</p:attrName>
                                          <p:attrName>ppt_y</p:attrName>
                                        </p:attrNameLst>
                                      </p:cBhvr>
                                      <p:rCtr x="0" y="-13449"/>
                                    </p:animMotion>
                                  </p:childTnLst>
                                </p:cTn>
                              </p:par>
                              <p:par>
                                <p:cTn id="72" presetID="10" presetClass="entr" presetSubtype="0" fill="hold" grpId="0" nodeType="withEffect">
                                  <p:stCondLst>
                                    <p:cond delay="4500"/>
                                  </p:stCondLst>
                                  <p:childTnLst>
                                    <p:set>
                                      <p:cBhvr>
                                        <p:cTn id="73" dur="1" fill="hold">
                                          <p:stCondLst>
                                            <p:cond delay="0"/>
                                          </p:stCondLst>
                                        </p:cTn>
                                        <p:tgtEl>
                                          <p:spTgt spid="55"/>
                                        </p:tgtEl>
                                        <p:attrNameLst>
                                          <p:attrName>style.visibility</p:attrName>
                                        </p:attrNameLst>
                                      </p:cBhvr>
                                      <p:to>
                                        <p:strVal val="visible"/>
                                      </p:to>
                                    </p:set>
                                    <p:animEffect transition="in" filter="fade">
                                      <p:cBhvr>
                                        <p:cTn id="74" dur="750"/>
                                        <p:tgtEl>
                                          <p:spTgt spid="55"/>
                                        </p:tgtEl>
                                      </p:cBhvr>
                                    </p:animEffect>
                                  </p:childTnLst>
                                </p:cTn>
                              </p:par>
                              <p:par>
                                <p:cTn id="75" presetID="10" presetClass="entr" presetSubtype="0" fill="hold" grpId="0" nodeType="withEffect">
                                  <p:stCondLst>
                                    <p:cond delay="4500"/>
                                  </p:stCondLst>
                                  <p:childTnLst>
                                    <p:set>
                                      <p:cBhvr>
                                        <p:cTn id="76" dur="1" fill="hold">
                                          <p:stCondLst>
                                            <p:cond delay="0"/>
                                          </p:stCondLst>
                                        </p:cTn>
                                        <p:tgtEl>
                                          <p:spTgt spid="56"/>
                                        </p:tgtEl>
                                        <p:attrNameLst>
                                          <p:attrName>style.visibility</p:attrName>
                                        </p:attrNameLst>
                                      </p:cBhvr>
                                      <p:to>
                                        <p:strVal val="visible"/>
                                      </p:to>
                                    </p:set>
                                    <p:animEffect transition="in" filter="fade">
                                      <p:cBhvr>
                                        <p:cTn id="77" dur="750"/>
                                        <p:tgtEl>
                                          <p:spTgt spid="56"/>
                                        </p:tgtEl>
                                      </p:cBhvr>
                                    </p:animEffect>
                                  </p:childTnLst>
                                </p:cTn>
                              </p:par>
                              <p:par>
                                <p:cTn id="78" presetID="10" presetClass="entr" presetSubtype="0" fill="hold" grpId="0" nodeType="withEffect">
                                  <p:stCondLst>
                                    <p:cond delay="4500"/>
                                  </p:stCondLst>
                                  <p:childTnLst>
                                    <p:set>
                                      <p:cBhvr>
                                        <p:cTn id="79" dur="1" fill="hold">
                                          <p:stCondLst>
                                            <p:cond delay="0"/>
                                          </p:stCondLst>
                                        </p:cTn>
                                        <p:tgtEl>
                                          <p:spTgt spid="49"/>
                                        </p:tgtEl>
                                        <p:attrNameLst>
                                          <p:attrName>style.visibility</p:attrName>
                                        </p:attrNameLst>
                                      </p:cBhvr>
                                      <p:to>
                                        <p:strVal val="visible"/>
                                      </p:to>
                                    </p:set>
                                    <p:animEffect transition="in" filter="fade">
                                      <p:cBhvr>
                                        <p:cTn id="80" dur="750"/>
                                        <p:tgtEl>
                                          <p:spTgt spid="49"/>
                                        </p:tgtEl>
                                      </p:cBhvr>
                                    </p:animEffect>
                                  </p:childTnLst>
                                </p:cTn>
                              </p:par>
                            </p:childTnLst>
                          </p:cTn>
                        </p:par>
                        <p:par>
                          <p:cTn id="81" fill="hold">
                            <p:stCondLst>
                              <p:cond delay="5250"/>
                            </p:stCondLst>
                            <p:childTnLst>
                              <p:par>
                                <p:cTn id="82" presetID="10" presetClass="entr" presetSubtype="0" fill="hold" grpId="0" nodeType="afterEffect">
                                  <p:stCondLst>
                                    <p:cond delay="0"/>
                                  </p:stCondLst>
                                  <p:childTnLst>
                                    <p:set>
                                      <p:cBhvr>
                                        <p:cTn id="83" dur="1" fill="hold">
                                          <p:stCondLst>
                                            <p:cond delay="0"/>
                                          </p:stCondLst>
                                        </p:cTn>
                                        <p:tgtEl>
                                          <p:spTgt spid="62"/>
                                        </p:tgtEl>
                                        <p:attrNameLst>
                                          <p:attrName>style.visibility</p:attrName>
                                        </p:attrNameLst>
                                      </p:cBhvr>
                                      <p:to>
                                        <p:strVal val="visible"/>
                                      </p:to>
                                    </p:set>
                                    <p:animEffect transition="in" filter="fade">
                                      <p:cBhvr>
                                        <p:cTn id="84" dur="75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8" grpId="1" animBg="1"/>
      <p:bldP spid="48" grpId="2" animBg="1"/>
      <p:bldP spid="49" grpId="0"/>
      <p:bldP spid="50" grpId="0"/>
      <p:bldP spid="51" grpId="0" animBg="1"/>
      <p:bldP spid="52" grpId="0" animBg="1"/>
      <p:bldP spid="52" grpId="1" animBg="1"/>
      <p:bldP spid="53" grpId="0" animBg="1"/>
      <p:bldP spid="53" grpId="1" animBg="1"/>
      <p:bldP spid="54" grpId="0" animBg="1"/>
      <p:bldP spid="54" grpId="1" animBg="1"/>
      <p:bldP spid="55" grpId="0"/>
      <p:bldP spid="56" grpId="0"/>
      <p:bldP spid="57" grpId="0"/>
      <p:bldP spid="154" grpId="0" animBg="1"/>
      <p:bldP spid="154" grpId="1" animBg="1"/>
      <p:bldP spid="154" grpId="2" animBg="1"/>
      <p:bldP spid="60" grpId="0"/>
      <p:bldP spid="60" grpId="1"/>
      <p:bldP spid="60" grpId="2"/>
      <p:bldP spid="61" grpId="0"/>
      <p:bldP spid="61" grpId="1"/>
      <p:bldP spid="6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9" name="组合 108"/>
          <p:cNvGrpSpPr/>
          <p:nvPr/>
        </p:nvGrpSpPr>
        <p:grpSpPr>
          <a:xfrm>
            <a:off x="1471477" y="1746880"/>
            <a:ext cx="2448000" cy="3364010"/>
            <a:chOff x="3384388" y="-1243695"/>
            <a:chExt cx="2448000" cy="3364010"/>
          </a:xfrm>
        </p:grpSpPr>
        <p:sp>
          <p:nvSpPr>
            <p:cNvPr id="110" name="圆角矩形 109"/>
            <p:cNvSpPr>
              <a:spLocks noChangeAspect="1"/>
            </p:cNvSpPr>
            <p:nvPr/>
          </p:nvSpPr>
          <p:spPr>
            <a:xfrm rot="2700000">
              <a:off x="3384388" y="-791390"/>
              <a:ext cx="2448000" cy="2448000"/>
            </a:xfrm>
            <a:prstGeom prst="roundRect">
              <a:avLst/>
            </a:prstGeom>
            <a:gradFill>
              <a:gsLst>
                <a:gs pos="0">
                  <a:schemeClr val="bg1"/>
                </a:gs>
                <a:gs pos="36000">
                  <a:schemeClr val="bg1"/>
                </a:gs>
                <a:gs pos="100000">
                  <a:srgbClr val="ECECEC"/>
                </a:gs>
              </a:gsLst>
              <a:lin ang="13500000" scaled="1"/>
            </a:gradFill>
            <a:ln w="19050">
              <a:solidFill>
                <a:schemeClr val="bg1"/>
              </a:solidFill>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圆角矩形 110"/>
            <p:cNvSpPr>
              <a:spLocks noChangeAspect="1"/>
            </p:cNvSpPr>
            <p:nvPr/>
          </p:nvSpPr>
          <p:spPr>
            <a:xfrm rot="2700000">
              <a:off x="3438388" y="-731690"/>
              <a:ext cx="2340000" cy="2340000"/>
            </a:xfrm>
            <a:prstGeom prst="roundRect">
              <a:avLst/>
            </a:prstGeom>
            <a:noFill/>
            <a:ln w="12700">
              <a:solidFill>
                <a:schemeClr val="bg1">
                  <a:lumMod val="75000"/>
                </a:schemeClr>
              </a:solidFill>
              <a:prstDash val="dash"/>
            </a:ln>
            <a:effectLst>
              <a:outerShdw blurRad="508000" dist="508000" dir="2700000" sx="95000" sy="95000" algn="tl" rotWithShape="0">
                <a:schemeClr val="bg1">
                  <a:lumMod val="6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2" name="组合 111"/>
            <p:cNvGrpSpPr/>
            <p:nvPr/>
          </p:nvGrpSpPr>
          <p:grpSpPr>
            <a:xfrm>
              <a:off x="4156571" y="1413779"/>
              <a:ext cx="721176" cy="706536"/>
              <a:chOff x="3161408" y="4408176"/>
              <a:chExt cx="721176" cy="706536"/>
            </a:xfrm>
          </p:grpSpPr>
          <p:sp>
            <p:nvSpPr>
              <p:cNvPr id="118" name="任意多边形 117"/>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任意多边形 118"/>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任意多边形 119"/>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任意多边形 120"/>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3" name="组合 112"/>
            <p:cNvGrpSpPr/>
            <p:nvPr/>
          </p:nvGrpSpPr>
          <p:grpSpPr>
            <a:xfrm flipH="1" flipV="1">
              <a:off x="4336829" y="-1243695"/>
              <a:ext cx="721176" cy="706536"/>
              <a:chOff x="3161408" y="4408176"/>
              <a:chExt cx="721176" cy="706536"/>
            </a:xfrm>
          </p:grpSpPr>
          <p:sp>
            <p:nvSpPr>
              <p:cNvPr id="114" name="任意多边形 113"/>
              <p:cNvSpPr/>
              <p:nvPr/>
            </p:nvSpPr>
            <p:spPr>
              <a:xfrm rot="8008222">
                <a:off x="3255384" y="4638985"/>
                <a:ext cx="366346" cy="180000"/>
              </a:xfrm>
              <a:custGeom>
                <a:avLst/>
                <a:gdLst>
                  <a:gd name="connsiteX0" fmla="*/ 26360 w 366346"/>
                  <a:gd name="connsiteY0" fmla="*/ 153640 h 180000"/>
                  <a:gd name="connsiteX1" fmla="*/ 0 w 366346"/>
                  <a:gd name="connsiteY1" fmla="*/ 90000 h 180000"/>
                  <a:gd name="connsiteX2" fmla="*/ 90000 w 366346"/>
                  <a:gd name="connsiteY2" fmla="*/ 0 h 180000"/>
                  <a:gd name="connsiteX3" fmla="*/ 360901 w 366346"/>
                  <a:gd name="connsiteY3" fmla="*/ 0 h 180000"/>
                  <a:gd name="connsiteX4" fmla="*/ 366346 w 366346"/>
                  <a:gd name="connsiteY4" fmla="*/ 73673 h 180000"/>
                  <a:gd name="connsiteX5" fmla="*/ 363506 w 366346"/>
                  <a:gd name="connsiteY5" fmla="*/ 180000 h 180000"/>
                  <a:gd name="connsiteX6" fmla="*/ 90000 w 366346"/>
                  <a:gd name="connsiteY6" fmla="*/ 180000 h 180000"/>
                  <a:gd name="connsiteX7" fmla="*/ 26360 w 366346"/>
                  <a:gd name="connsiteY7"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346" h="180000">
                    <a:moveTo>
                      <a:pt x="26360" y="153640"/>
                    </a:moveTo>
                    <a:cubicBezTo>
                      <a:pt x="10074" y="137353"/>
                      <a:pt x="0" y="114853"/>
                      <a:pt x="0" y="90000"/>
                    </a:cubicBezTo>
                    <a:cubicBezTo>
                      <a:pt x="0" y="40294"/>
                      <a:pt x="40294" y="0"/>
                      <a:pt x="90000" y="0"/>
                    </a:cubicBezTo>
                    <a:lnTo>
                      <a:pt x="360901" y="0"/>
                    </a:lnTo>
                    <a:lnTo>
                      <a:pt x="366346" y="73673"/>
                    </a:lnTo>
                    <a:lnTo>
                      <a:pt x="363506" y="180000"/>
                    </a:lnTo>
                    <a:lnTo>
                      <a:pt x="90000" y="180000"/>
                    </a:lnTo>
                    <a:cubicBezTo>
                      <a:pt x="65147" y="180000"/>
                      <a:pt x="42647" y="169927"/>
                      <a:pt x="26360" y="153640"/>
                    </a:cubicBezTo>
                    <a:close/>
                  </a:path>
                </a:pathLst>
              </a:custGeom>
              <a:solidFill>
                <a:srgbClr val="FBBD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任意多边形 114"/>
              <p:cNvSpPr/>
              <p:nvPr/>
            </p:nvSpPr>
            <p:spPr>
              <a:xfrm rot="8008222">
                <a:off x="3342964" y="4650441"/>
                <a:ext cx="664530" cy="180000"/>
              </a:xfrm>
              <a:custGeom>
                <a:avLst/>
                <a:gdLst>
                  <a:gd name="connsiteX0" fmla="*/ 26360 w 664530"/>
                  <a:gd name="connsiteY0" fmla="*/ 153640 h 180000"/>
                  <a:gd name="connsiteX1" fmla="*/ 0 w 664530"/>
                  <a:gd name="connsiteY1" fmla="*/ 90000 h 180000"/>
                  <a:gd name="connsiteX2" fmla="*/ 90000 w 664530"/>
                  <a:gd name="connsiteY2" fmla="*/ 0 h 180000"/>
                  <a:gd name="connsiteX3" fmla="*/ 588223 w 664530"/>
                  <a:gd name="connsiteY3" fmla="*/ 0 h 180000"/>
                  <a:gd name="connsiteX4" fmla="*/ 606308 w 664530"/>
                  <a:gd name="connsiteY4" fmla="*/ 23151 h 180000"/>
                  <a:gd name="connsiteX5" fmla="*/ 663850 w 664530"/>
                  <a:gd name="connsiteY5" fmla="*/ 170801 h 180000"/>
                  <a:gd name="connsiteX6" fmla="*/ 664530 w 664530"/>
                  <a:gd name="connsiteY6" fmla="*/ 180000 h 180000"/>
                  <a:gd name="connsiteX7" fmla="*/ 90000 w 664530"/>
                  <a:gd name="connsiteY7" fmla="*/ 180000 h 180000"/>
                  <a:gd name="connsiteX8" fmla="*/ 26360 w 664530"/>
                  <a:gd name="connsiteY8"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4530" h="180000">
                    <a:moveTo>
                      <a:pt x="26360" y="153640"/>
                    </a:moveTo>
                    <a:cubicBezTo>
                      <a:pt x="10074" y="137353"/>
                      <a:pt x="0" y="114853"/>
                      <a:pt x="0" y="90000"/>
                    </a:cubicBezTo>
                    <a:cubicBezTo>
                      <a:pt x="0" y="40294"/>
                      <a:pt x="40294" y="0"/>
                      <a:pt x="90000" y="0"/>
                    </a:cubicBezTo>
                    <a:lnTo>
                      <a:pt x="588223" y="0"/>
                    </a:lnTo>
                    <a:lnTo>
                      <a:pt x="606308" y="23151"/>
                    </a:lnTo>
                    <a:cubicBezTo>
                      <a:pt x="634500" y="67381"/>
                      <a:pt x="654391" y="117347"/>
                      <a:pt x="663850" y="170801"/>
                    </a:cubicBezTo>
                    <a:lnTo>
                      <a:pt x="664530" y="180000"/>
                    </a:lnTo>
                    <a:lnTo>
                      <a:pt x="90000" y="180000"/>
                    </a:lnTo>
                    <a:cubicBezTo>
                      <a:pt x="65147" y="180000"/>
                      <a:pt x="42647" y="169927"/>
                      <a:pt x="26360" y="153640"/>
                    </a:cubicBezTo>
                    <a:close/>
                  </a:path>
                </a:pathLst>
              </a:custGeom>
              <a:solidFill>
                <a:srgbClr val="E942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任意多边形 115"/>
              <p:cNvSpPr/>
              <p:nvPr/>
            </p:nvSpPr>
            <p:spPr>
              <a:xfrm rot="8008222">
                <a:off x="3154850" y="4577064"/>
                <a:ext cx="193115" cy="180000"/>
              </a:xfrm>
              <a:custGeom>
                <a:avLst/>
                <a:gdLst>
                  <a:gd name="connsiteX0" fmla="*/ 26360 w 193115"/>
                  <a:gd name="connsiteY0" fmla="*/ 153640 h 180000"/>
                  <a:gd name="connsiteX1" fmla="*/ 0 w 193115"/>
                  <a:gd name="connsiteY1" fmla="*/ 90000 h 180000"/>
                  <a:gd name="connsiteX2" fmla="*/ 90000 w 193115"/>
                  <a:gd name="connsiteY2" fmla="*/ 0 h 180000"/>
                  <a:gd name="connsiteX3" fmla="*/ 193115 w 193115"/>
                  <a:gd name="connsiteY3" fmla="*/ 0 h 180000"/>
                  <a:gd name="connsiteX4" fmla="*/ 188308 w 193115"/>
                  <a:gd name="connsiteY4" fmla="*/ 180000 h 180000"/>
                  <a:gd name="connsiteX5" fmla="*/ 90000 w 193115"/>
                  <a:gd name="connsiteY5" fmla="*/ 180000 h 180000"/>
                  <a:gd name="connsiteX6" fmla="*/ 26360 w 193115"/>
                  <a:gd name="connsiteY6" fmla="*/ 153640 h 18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3115" h="180000">
                    <a:moveTo>
                      <a:pt x="26360" y="153640"/>
                    </a:moveTo>
                    <a:cubicBezTo>
                      <a:pt x="10074" y="137353"/>
                      <a:pt x="0" y="114853"/>
                      <a:pt x="0" y="90000"/>
                    </a:cubicBezTo>
                    <a:cubicBezTo>
                      <a:pt x="0" y="40294"/>
                      <a:pt x="40294" y="0"/>
                      <a:pt x="90000" y="0"/>
                    </a:cubicBezTo>
                    <a:lnTo>
                      <a:pt x="193115" y="0"/>
                    </a:lnTo>
                    <a:lnTo>
                      <a:pt x="188308" y="180000"/>
                    </a:lnTo>
                    <a:lnTo>
                      <a:pt x="90000" y="180000"/>
                    </a:lnTo>
                    <a:cubicBezTo>
                      <a:pt x="65147" y="180000"/>
                      <a:pt x="42647" y="169927"/>
                      <a:pt x="26360" y="153640"/>
                    </a:cubicBezTo>
                    <a:close/>
                  </a:path>
                </a:pathLst>
              </a:custGeom>
              <a:solidFill>
                <a:srgbClr val="33A9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任意多边形 116"/>
              <p:cNvSpPr/>
              <p:nvPr/>
            </p:nvSpPr>
            <p:spPr>
              <a:xfrm rot="8008222">
                <a:off x="3548673" y="4780800"/>
                <a:ext cx="498912" cy="168911"/>
              </a:xfrm>
              <a:custGeom>
                <a:avLst/>
                <a:gdLst>
                  <a:gd name="connsiteX0" fmla="*/ 26360 w 498912"/>
                  <a:gd name="connsiteY0" fmla="*/ 142551 h 168911"/>
                  <a:gd name="connsiteX1" fmla="*/ 0 w 498912"/>
                  <a:gd name="connsiteY1" fmla="*/ 78911 h 168911"/>
                  <a:gd name="connsiteX2" fmla="*/ 26360 w 498912"/>
                  <a:gd name="connsiteY2" fmla="*/ 15271 h 168911"/>
                  <a:gd name="connsiteX3" fmla="*/ 49010 w 498912"/>
                  <a:gd name="connsiteY3" fmla="*/ 0 h 168911"/>
                  <a:gd name="connsiteX4" fmla="*/ 183682 w 498912"/>
                  <a:gd name="connsiteY4" fmla="*/ 3597 h 168911"/>
                  <a:gd name="connsiteX5" fmla="*/ 469223 w 498912"/>
                  <a:gd name="connsiteY5" fmla="*/ 130905 h 168911"/>
                  <a:gd name="connsiteX6" fmla="*/ 498912 w 498912"/>
                  <a:gd name="connsiteY6" fmla="*/ 168911 h 168911"/>
                  <a:gd name="connsiteX7" fmla="*/ 90000 w 498912"/>
                  <a:gd name="connsiteY7" fmla="*/ 168911 h 168911"/>
                  <a:gd name="connsiteX8" fmla="*/ 26360 w 498912"/>
                  <a:gd name="connsiteY8" fmla="*/ 142551 h 1689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98912" h="168911">
                    <a:moveTo>
                      <a:pt x="26360" y="142551"/>
                    </a:moveTo>
                    <a:cubicBezTo>
                      <a:pt x="10074" y="126264"/>
                      <a:pt x="0" y="103764"/>
                      <a:pt x="0" y="78911"/>
                    </a:cubicBezTo>
                    <a:cubicBezTo>
                      <a:pt x="0" y="54058"/>
                      <a:pt x="10073" y="31558"/>
                      <a:pt x="26360" y="15271"/>
                    </a:cubicBezTo>
                    <a:lnTo>
                      <a:pt x="49010" y="0"/>
                    </a:lnTo>
                    <a:lnTo>
                      <a:pt x="183682" y="3597"/>
                    </a:lnTo>
                    <a:cubicBezTo>
                      <a:pt x="296440" y="6608"/>
                      <a:pt x="397302" y="55038"/>
                      <a:pt x="469223" y="130905"/>
                    </a:cubicBezTo>
                    <a:lnTo>
                      <a:pt x="498912" y="168911"/>
                    </a:lnTo>
                    <a:lnTo>
                      <a:pt x="90000" y="168911"/>
                    </a:lnTo>
                    <a:cubicBezTo>
                      <a:pt x="65147" y="168911"/>
                      <a:pt x="42647" y="158838"/>
                      <a:pt x="26360" y="142551"/>
                    </a:cubicBezTo>
                    <a:close/>
                  </a:path>
                </a:pathLst>
              </a:custGeom>
              <a:solidFill>
                <a:srgbClr val="4384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71" name="文本框 70"/>
          <p:cNvSpPr txBox="1"/>
          <p:nvPr/>
        </p:nvSpPr>
        <p:spPr>
          <a:xfrm>
            <a:off x="4696764" y="2916308"/>
            <a:ext cx="2783183" cy="461665"/>
          </a:xfrm>
          <a:prstGeom prst="rect">
            <a:avLst/>
          </a:prstGeom>
          <a:noFill/>
        </p:spPr>
        <p:txBody>
          <a:bodyPr wrap="square" rtlCol="0">
            <a:spAutoFit/>
          </a:bodyPr>
          <a:lstStyle/>
          <a:p>
            <a:r>
              <a:rPr lang="zh-CN" altLang="en-US" sz="2400" dirty="0">
                <a:solidFill>
                  <a:prstClr val="black">
                    <a:lumMod val="75000"/>
                    <a:lumOff val="25000"/>
                  </a:prstClr>
                </a:solidFill>
                <a:latin typeface="+mj-ea"/>
                <a:ea typeface="+mj-ea"/>
              </a:rPr>
              <a:t>请输入您的标题</a:t>
            </a:r>
            <a:endParaRPr lang="en-US" altLang="zh-CN" sz="2400" dirty="0">
              <a:solidFill>
                <a:prstClr val="black">
                  <a:lumMod val="75000"/>
                  <a:lumOff val="25000"/>
                </a:prstClr>
              </a:solidFill>
              <a:latin typeface="+mj-ea"/>
              <a:ea typeface="+mj-ea"/>
            </a:endParaRPr>
          </a:p>
        </p:txBody>
      </p:sp>
      <p:sp>
        <p:nvSpPr>
          <p:cNvPr id="72" name="矩形 71"/>
          <p:cNvSpPr/>
          <p:nvPr/>
        </p:nvSpPr>
        <p:spPr>
          <a:xfrm>
            <a:off x="4696764" y="3488450"/>
            <a:ext cx="6172427" cy="535531"/>
          </a:xfrm>
          <a:prstGeom prst="rect">
            <a:avLst/>
          </a:prstGeom>
        </p:spPr>
        <p:txBody>
          <a:bodyPr wrap="square">
            <a:spAutoFit/>
          </a:bodyPr>
          <a:lstStyle/>
          <a:p>
            <a:pPr>
              <a:lnSpc>
                <a:spcPct val="120000"/>
              </a:lnSpc>
            </a:pPr>
            <a:r>
              <a:rPr lang="en-US" altLang="zh-CN" sz="1200" dirty="0">
                <a:solidFill>
                  <a:prstClr val="black">
                    <a:lumMod val="75000"/>
                    <a:lumOff val="25000"/>
                    <a:alpha val="90000"/>
                  </a:prstClr>
                </a:solidFill>
                <a:latin typeface="+mn-ea"/>
              </a:rPr>
              <a:t>Please enter your content here, can be used to paste by copying your text and choose to keep only text. </a:t>
            </a:r>
          </a:p>
        </p:txBody>
      </p:sp>
      <p:cxnSp>
        <p:nvCxnSpPr>
          <p:cNvPr id="74" name="直接连接符 73"/>
          <p:cNvCxnSpPr/>
          <p:nvPr/>
        </p:nvCxnSpPr>
        <p:spPr>
          <a:xfrm>
            <a:off x="4786569" y="3428816"/>
            <a:ext cx="5940000" cy="0"/>
          </a:xfrm>
          <a:prstGeom prst="line">
            <a:avLst/>
          </a:prstGeom>
          <a:noFill/>
          <a:ln w="12700" cap="flat" cmpd="sng" algn="ctr">
            <a:solidFill>
              <a:sysClr val="window" lastClr="FFFFFF">
                <a:lumMod val="75000"/>
              </a:sysClr>
            </a:solidFill>
            <a:prstDash val="solid"/>
            <a:miter lim="800000"/>
          </a:ln>
          <a:effectLst/>
        </p:spPr>
      </p:cxnSp>
      <p:sp>
        <p:nvSpPr>
          <p:cNvPr id="75" name="等腰三角形 74"/>
          <p:cNvSpPr/>
          <p:nvPr/>
        </p:nvSpPr>
        <p:spPr>
          <a:xfrm>
            <a:off x="9677260" y="3300412"/>
            <a:ext cx="498226" cy="126581"/>
          </a:xfrm>
          <a:prstGeom prst="triangle">
            <a:avLst/>
          </a:prstGeom>
          <a:solidFill>
            <a:srgbClr val="4384F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华文细黑"/>
              <a:ea typeface="华文细黑"/>
            </a:endParaRPr>
          </a:p>
        </p:txBody>
      </p:sp>
      <p:sp>
        <p:nvSpPr>
          <p:cNvPr id="76" name="等腰三角形 75"/>
          <p:cNvSpPr/>
          <p:nvPr/>
        </p:nvSpPr>
        <p:spPr>
          <a:xfrm>
            <a:off x="9877531" y="3210993"/>
            <a:ext cx="498226" cy="216000"/>
          </a:xfrm>
          <a:prstGeom prst="triangle">
            <a:avLst/>
          </a:prstGeom>
          <a:solidFill>
            <a:srgbClr val="E9423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华文细黑"/>
              <a:ea typeface="华文细黑"/>
            </a:endParaRPr>
          </a:p>
        </p:txBody>
      </p:sp>
      <p:sp>
        <p:nvSpPr>
          <p:cNvPr id="77" name="等腰三角形 76"/>
          <p:cNvSpPr/>
          <p:nvPr/>
        </p:nvSpPr>
        <p:spPr>
          <a:xfrm>
            <a:off x="10237674" y="3365286"/>
            <a:ext cx="498226" cy="61706"/>
          </a:xfrm>
          <a:prstGeom prst="triangle">
            <a:avLst/>
          </a:prstGeom>
          <a:solidFill>
            <a:srgbClr val="33A95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华文细黑"/>
              <a:ea typeface="华文细黑"/>
            </a:endParaRPr>
          </a:p>
        </p:txBody>
      </p:sp>
      <p:sp>
        <p:nvSpPr>
          <p:cNvPr id="78" name="等腰三角形 77"/>
          <p:cNvSpPr/>
          <p:nvPr/>
        </p:nvSpPr>
        <p:spPr>
          <a:xfrm>
            <a:off x="10026709" y="3321696"/>
            <a:ext cx="498226" cy="105297"/>
          </a:xfrm>
          <a:prstGeom prst="triangle">
            <a:avLst/>
          </a:prstGeom>
          <a:solidFill>
            <a:srgbClr val="FBBD0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华文细黑"/>
              <a:ea typeface="华文细黑"/>
            </a:endParaRPr>
          </a:p>
        </p:txBody>
      </p:sp>
      <p:sp>
        <p:nvSpPr>
          <p:cNvPr id="69" name="文本框 68"/>
          <p:cNvSpPr txBox="1"/>
          <p:nvPr/>
        </p:nvSpPr>
        <p:spPr>
          <a:xfrm>
            <a:off x="1473167" y="2767313"/>
            <a:ext cx="2444620" cy="1200329"/>
          </a:xfrm>
          <a:prstGeom prst="rect">
            <a:avLst/>
          </a:prstGeom>
          <a:noFill/>
        </p:spPr>
        <p:txBody>
          <a:bodyPr wrap="square" rtlCol="0">
            <a:spAutoFit/>
          </a:bodyPr>
          <a:lstStyle/>
          <a:p>
            <a:pPr algn="ctr"/>
            <a:r>
              <a:rPr lang="en-US" altLang="zh-CN" sz="7200" dirty="0">
                <a:solidFill>
                  <a:prstClr val="black">
                    <a:lumMod val="65000"/>
                    <a:lumOff val="35000"/>
                  </a:prstClr>
                </a:solidFill>
                <a:latin typeface="Impact" panose="020B0806030902050204" pitchFamily="34" charset="0"/>
                <a:ea typeface="华文细黑"/>
              </a:rPr>
              <a:t>02</a:t>
            </a:r>
            <a:endParaRPr lang="zh-CN" altLang="en-US" sz="7200" dirty="0">
              <a:solidFill>
                <a:prstClr val="black">
                  <a:lumMod val="65000"/>
                  <a:lumOff val="35000"/>
                </a:prstClr>
              </a:solidFill>
              <a:latin typeface="Impact" panose="020B0806030902050204" pitchFamily="34" charset="0"/>
              <a:ea typeface="华文细黑"/>
            </a:endParaRPr>
          </a:p>
        </p:txBody>
      </p:sp>
      <p:sp>
        <p:nvSpPr>
          <p:cNvPr id="70" name="文本框 69"/>
          <p:cNvSpPr txBox="1"/>
          <p:nvPr/>
        </p:nvSpPr>
        <p:spPr>
          <a:xfrm>
            <a:off x="1953693" y="3783307"/>
            <a:ext cx="1483567" cy="307777"/>
          </a:xfrm>
          <a:prstGeom prst="rect">
            <a:avLst/>
          </a:prstGeom>
          <a:noFill/>
        </p:spPr>
        <p:txBody>
          <a:bodyPr wrap="square" rtlCol="0">
            <a:spAutoFit/>
          </a:bodyPr>
          <a:lstStyle/>
          <a:p>
            <a:pPr algn="ctr"/>
            <a:r>
              <a:rPr lang="en-US" altLang="zh-CN" sz="1400" dirty="0">
                <a:solidFill>
                  <a:prstClr val="white">
                    <a:lumMod val="50000"/>
                  </a:prstClr>
                </a:solidFill>
                <a:latin typeface="华文细黑"/>
                <a:ea typeface="华文细黑"/>
              </a:rPr>
              <a:t>Part Two</a:t>
            </a:r>
            <a:endParaRPr lang="zh-CN" altLang="en-US" sz="1400" dirty="0">
              <a:solidFill>
                <a:prstClr val="white">
                  <a:lumMod val="50000"/>
                </a:prstClr>
              </a:solidFill>
              <a:latin typeface="华文细黑"/>
              <a:ea typeface="华文细黑"/>
            </a:endParaRPr>
          </a:p>
        </p:txBody>
      </p:sp>
      <p:sp>
        <p:nvSpPr>
          <p:cNvPr id="24" name="矩形 23"/>
          <p:cNvSpPr>
            <a:spLocks noChangeAspect="1"/>
          </p:cNvSpPr>
          <p:nvPr>
            <p:custDataLst>
              <p:tags r:id="rId1"/>
            </p:custDataLst>
          </p:nvPr>
        </p:nvSpPr>
        <p:spPr>
          <a:xfrm>
            <a:off x="-192989" y="-214853"/>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85490674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9"/>
                                        </p:tgtEl>
                                        <p:attrNameLst>
                                          <p:attrName>style.visibility</p:attrName>
                                        </p:attrNameLst>
                                      </p:cBhvr>
                                      <p:to>
                                        <p:strVal val="visible"/>
                                      </p:to>
                                    </p:set>
                                    <p:animEffect transition="in" filter="fade">
                                      <p:cBhvr>
                                        <p:cTn id="7" dur="750"/>
                                        <p:tgtEl>
                                          <p:spTgt spid="109"/>
                                        </p:tgtEl>
                                      </p:cBhvr>
                                    </p:animEffect>
                                  </p:childTnLst>
                                </p:cTn>
                              </p:par>
                              <p:par>
                                <p:cTn id="8" presetID="63" presetClass="path" presetSubtype="0" decel="50000" fill="hold" nodeType="withEffect">
                                  <p:stCondLst>
                                    <p:cond delay="0"/>
                                  </p:stCondLst>
                                  <p:childTnLst>
                                    <p:animMotion origin="layout" path="M 0.01524 1.48148E-6 L -0.10885 1.48148E-6 " pathEditMode="relative" rAng="0" ptsTypes="AA">
                                      <p:cBhvr>
                                        <p:cTn id="9" dur="750" spd="-100000" fill="hold"/>
                                        <p:tgtEl>
                                          <p:spTgt spid="109"/>
                                        </p:tgtEl>
                                        <p:attrNameLst>
                                          <p:attrName>ppt_x</p:attrName>
                                          <p:attrName>ppt_y</p:attrName>
                                        </p:attrNameLst>
                                      </p:cBhvr>
                                      <p:rCtr x="-6211" y="0"/>
                                    </p:animMotion>
                                  </p:childTnLst>
                                </p:cTn>
                              </p:par>
                              <p:par>
                                <p:cTn id="10" presetID="35" presetClass="path" presetSubtype="0" accel="50000" decel="50000" fill="hold" nodeType="withEffect">
                                  <p:stCondLst>
                                    <p:cond delay="750"/>
                                  </p:stCondLst>
                                  <p:childTnLst>
                                    <p:animMotion origin="layout" path="M 0.01602 1.48148E-6 L -3.75E-6 1.48148E-6 " pathEditMode="relative" rAng="0" ptsTypes="AA">
                                      <p:cBhvr>
                                        <p:cTn id="11" dur="750" fill="hold"/>
                                        <p:tgtEl>
                                          <p:spTgt spid="109"/>
                                        </p:tgtEl>
                                        <p:attrNameLst>
                                          <p:attrName>ppt_x</p:attrName>
                                          <p:attrName>ppt_y</p:attrName>
                                        </p:attrNameLst>
                                      </p:cBhvr>
                                      <p:rCtr x="-807" y="0"/>
                                    </p:animMotion>
                                  </p:childTnLst>
                                </p:cTn>
                              </p:par>
                              <p:par>
                                <p:cTn id="12" presetID="10" presetClass="entr" presetSubtype="0" fill="hold" grpId="0" nodeType="withEffect">
                                  <p:stCondLst>
                                    <p:cond delay="750"/>
                                  </p:stCondLst>
                                  <p:childTnLst>
                                    <p:set>
                                      <p:cBhvr>
                                        <p:cTn id="13" dur="1" fill="hold">
                                          <p:stCondLst>
                                            <p:cond delay="0"/>
                                          </p:stCondLst>
                                        </p:cTn>
                                        <p:tgtEl>
                                          <p:spTgt spid="69"/>
                                        </p:tgtEl>
                                        <p:attrNameLst>
                                          <p:attrName>style.visibility</p:attrName>
                                        </p:attrNameLst>
                                      </p:cBhvr>
                                      <p:to>
                                        <p:strVal val="visible"/>
                                      </p:to>
                                    </p:set>
                                    <p:animEffect transition="in" filter="fade">
                                      <p:cBhvr>
                                        <p:cTn id="14" dur="750"/>
                                        <p:tgtEl>
                                          <p:spTgt spid="69"/>
                                        </p:tgtEl>
                                      </p:cBhvr>
                                    </p:animEffect>
                                  </p:childTnLst>
                                </p:cTn>
                              </p:par>
                              <p:par>
                                <p:cTn id="15" presetID="35" presetClass="path" presetSubtype="0" accel="50000" decel="50000" fill="hold" grpId="1" nodeType="withEffect">
                                  <p:stCondLst>
                                    <p:cond delay="750"/>
                                  </p:stCondLst>
                                  <p:childTnLst>
                                    <p:animMotion origin="layout" path="M 0.01602 -2.22222E-6 L -3.75E-6 -2.22222E-6 " pathEditMode="relative" rAng="0" ptsTypes="AA">
                                      <p:cBhvr>
                                        <p:cTn id="16" dur="750" fill="hold"/>
                                        <p:tgtEl>
                                          <p:spTgt spid="69"/>
                                        </p:tgtEl>
                                        <p:attrNameLst>
                                          <p:attrName>ppt_x</p:attrName>
                                          <p:attrName>ppt_y</p:attrName>
                                        </p:attrNameLst>
                                      </p:cBhvr>
                                      <p:rCtr x="-807" y="0"/>
                                    </p:animMotion>
                                  </p:childTnLst>
                                </p:cTn>
                              </p:par>
                              <p:par>
                                <p:cTn id="17" presetID="22" presetClass="entr" presetSubtype="2" fill="hold" grpId="0" nodeType="withEffect">
                                  <p:stCondLst>
                                    <p:cond delay="750"/>
                                  </p:stCondLst>
                                  <p:childTnLst>
                                    <p:set>
                                      <p:cBhvr>
                                        <p:cTn id="18" dur="1" fill="hold">
                                          <p:stCondLst>
                                            <p:cond delay="0"/>
                                          </p:stCondLst>
                                        </p:cTn>
                                        <p:tgtEl>
                                          <p:spTgt spid="70"/>
                                        </p:tgtEl>
                                        <p:attrNameLst>
                                          <p:attrName>style.visibility</p:attrName>
                                        </p:attrNameLst>
                                      </p:cBhvr>
                                      <p:to>
                                        <p:strVal val="visible"/>
                                      </p:to>
                                    </p:set>
                                    <p:animEffect transition="in" filter="wipe(right)">
                                      <p:cBhvr>
                                        <p:cTn id="19" dur="1250"/>
                                        <p:tgtEl>
                                          <p:spTgt spid="70"/>
                                        </p:tgtEl>
                                      </p:cBhvr>
                                    </p:animEffect>
                                  </p:childTnLst>
                                </p:cTn>
                              </p:par>
                              <p:par>
                                <p:cTn id="20" presetID="22" presetClass="entr" presetSubtype="8" fill="hold" grpId="0" nodeType="withEffect">
                                  <p:stCondLst>
                                    <p:cond delay="1250"/>
                                  </p:stCondLst>
                                  <p:childTnLst>
                                    <p:set>
                                      <p:cBhvr>
                                        <p:cTn id="21" dur="1" fill="hold">
                                          <p:stCondLst>
                                            <p:cond delay="0"/>
                                          </p:stCondLst>
                                        </p:cTn>
                                        <p:tgtEl>
                                          <p:spTgt spid="71"/>
                                        </p:tgtEl>
                                        <p:attrNameLst>
                                          <p:attrName>style.visibility</p:attrName>
                                        </p:attrNameLst>
                                      </p:cBhvr>
                                      <p:to>
                                        <p:strVal val="visible"/>
                                      </p:to>
                                    </p:set>
                                    <p:animEffect transition="in" filter="wipe(left)">
                                      <p:cBhvr>
                                        <p:cTn id="22" dur="750"/>
                                        <p:tgtEl>
                                          <p:spTgt spid="71"/>
                                        </p:tgtEl>
                                      </p:cBhvr>
                                    </p:animEffect>
                                  </p:childTnLst>
                                </p:cTn>
                              </p:par>
                              <p:par>
                                <p:cTn id="23" presetID="22" presetClass="entr" presetSubtype="8" fill="hold" nodeType="withEffect">
                                  <p:stCondLst>
                                    <p:cond delay="1250"/>
                                  </p:stCondLst>
                                  <p:childTnLst>
                                    <p:set>
                                      <p:cBhvr>
                                        <p:cTn id="24" dur="1" fill="hold">
                                          <p:stCondLst>
                                            <p:cond delay="0"/>
                                          </p:stCondLst>
                                        </p:cTn>
                                        <p:tgtEl>
                                          <p:spTgt spid="74"/>
                                        </p:tgtEl>
                                        <p:attrNameLst>
                                          <p:attrName>style.visibility</p:attrName>
                                        </p:attrNameLst>
                                      </p:cBhvr>
                                      <p:to>
                                        <p:strVal val="visible"/>
                                      </p:to>
                                    </p:set>
                                    <p:animEffect transition="in" filter="wipe(left)">
                                      <p:cBhvr>
                                        <p:cTn id="25" dur="1250"/>
                                        <p:tgtEl>
                                          <p:spTgt spid="74"/>
                                        </p:tgtEl>
                                      </p:cBhvr>
                                    </p:animEffect>
                                  </p:childTnLst>
                                </p:cTn>
                              </p:par>
                              <p:par>
                                <p:cTn id="26" presetID="22" presetClass="entr" presetSubtype="8" fill="hold" grpId="0" nodeType="withEffect">
                                  <p:stCondLst>
                                    <p:cond delay="1250"/>
                                  </p:stCondLst>
                                  <p:childTnLst>
                                    <p:set>
                                      <p:cBhvr>
                                        <p:cTn id="27" dur="1" fill="hold">
                                          <p:stCondLst>
                                            <p:cond delay="0"/>
                                          </p:stCondLst>
                                        </p:cTn>
                                        <p:tgtEl>
                                          <p:spTgt spid="72"/>
                                        </p:tgtEl>
                                        <p:attrNameLst>
                                          <p:attrName>style.visibility</p:attrName>
                                        </p:attrNameLst>
                                      </p:cBhvr>
                                      <p:to>
                                        <p:strVal val="visible"/>
                                      </p:to>
                                    </p:set>
                                    <p:animEffect transition="in" filter="wipe(left)">
                                      <p:cBhvr>
                                        <p:cTn id="28" dur="1250"/>
                                        <p:tgtEl>
                                          <p:spTgt spid="72"/>
                                        </p:tgtEl>
                                      </p:cBhvr>
                                    </p:animEffect>
                                  </p:childTnLst>
                                </p:cTn>
                              </p:par>
                              <p:par>
                                <p:cTn id="29" presetID="17" presetClass="entr" presetSubtype="4" fill="hold" grpId="0" nodeType="withEffect">
                                  <p:stCondLst>
                                    <p:cond delay="1750"/>
                                  </p:stCondLst>
                                  <p:childTnLst>
                                    <p:set>
                                      <p:cBhvr>
                                        <p:cTn id="30" dur="1" fill="hold">
                                          <p:stCondLst>
                                            <p:cond delay="0"/>
                                          </p:stCondLst>
                                        </p:cTn>
                                        <p:tgtEl>
                                          <p:spTgt spid="75"/>
                                        </p:tgtEl>
                                        <p:attrNameLst>
                                          <p:attrName>style.visibility</p:attrName>
                                        </p:attrNameLst>
                                      </p:cBhvr>
                                      <p:to>
                                        <p:strVal val="visible"/>
                                      </p:to>
                                    </p:set>
                                    <p:anim calcmode="lin" valueType="num">
                                      <p:cBhvr>
                                        <p:cTn id="31" dur="1000" fill="hold"/>
                                        <p:tgtEl>
                                          <p:spTgt spid="75"/>
                                        </p:tgtEl>
                                        <p:attrNameLst>
                                          <p:attrName>ppt_x</p:attrName>
                                        </p:attrNameLst>
                                      </p:cBhvr>
                                      <p:tavLst>
                                        <p:tav tm="0">
                                          <p:val>
                                            <p:strVal val="#ppt_x"/>
                                          </p:val>
                                        </p:tav>
                                        <p:tav tm="100000">
                                          <p:val>
                                            <p:strVal val="#ppt_x"/>
                                          </p:val>
                                        </p:tav>
                                      </p:tavLst>
                                    </p:anim>
                                    <p:anim calcmode="lin" valueType="num">
                                      <p:cBhvr>
                                        <p:cTn id="32" dur="1000" fill="hold"/>
                                        <p:tgtEl>
                                          <p:spTgt spid="75"/>
                                        </p:tgtEl>
                                        <p:attrNameLst>
                                          <p:attrName>ppt_y</p:attrName>
                                        </p:attrNameLst>
                                      </p:cBhvr>
                                      <p:tavLst>
                                        <p:tav tm="0">
                                          <p:val>
                                            <p:strVal val="#ppt_y+#ppt_h/2"/>
                                          </p:val>
                                        </p:tav>
                                        <p:tav tm="100000">
                                          <p:val>
                                            <p:strVal val="#ppt_y"/>
                                          </p:val>
                                        </p:tav>
                                      </p:tavLst>
                                    </p:anim>
                                    <p:anim calcmode="lin" valueType="num">
                                      <p:cBhvr>
                                        <p:cTn id="33" dur="1000" fill="hold"/>
                                        <p:tgtEl>
                                          <p:spTgt spid="75"/>
                                        </p:tgtEl>
                                        <p:attrNameLst>
                                          <p:attrName>ppt_w</p:attrName>
                                        </p:attrNameLst>
                                      </p:cBhvr>
                                      <p:tavLst>
                                        <p:tav tm="0">
                                          <p:val>
                                            <p:strVal val="#ppt_w"/>
                                          </p:val>
                                        </p:tav>
                                        <p:tav tm="100000">
                                          <p:val>
                                            <p:strVal val="#ppt_w"/>
                                          </p:val>
                                        </p:tav>
                                      </p:tavLst>
                                    </p:anim>
                                    <p:anim calcmode="lin" valueType="num">
                                      <p:cBhvr>
                                        <p:cTn id="34" dur="1000" fill="hold"/>
                                        <p:tgtEl>
                                          <p:spTgt spid="75"/>
                                        </p:tgtEl>
                                        <p:attrNameLst>
                                          <p:attrName>ppt_h</p:attrName>
                                        </p:attrNameLst>
                                      </p:cBhvr>
                                      <p:tavLst>
                                        <p:tav tm="0">
                                          <p:val>
                                            <p:fltVal val="0"/>
                                          </p:val>
                                        </p:tav>
                                        <p:tav tm="100000">
                                          <p:val>
                                            <p:strVal val="#ppt_h"/>
                                          </p:val>
                                        </p:tav>
                                      </p:tavLst>
                                    </p:anim>
                                  </p:childTnLst>
                                </p:cTn>
                              </p:par>
                              <p:par>
                                <p:cTn id="35" presetID="17" presetClass="entr" presetSubtype="4" fill="hold" grpId="0" nodeType="withEffect">
                                  <p:stCondLst>
                                    <p:cond delay="1850"/>
                                  </p:stCondLst>
                                  <p:childTnLst>
                                    <p:set>
                                      <p:cBhvr>
                                        <p:cTn id="36" dur="1" fill="hold">
                                          <p:stCondLst>
                                            <p:cond delay="0"/>
                                          </p:stCondLst>
                                        </p:cTn>
                                        <p:tgtEl>
                                          <p:spTgt spid="76"/>
                                        </p:tgtEl>
                                        <p:attrNameLst>
                                          <p:attrName>style.visibility</p:attrName>
                                        </p:attrNameLst>
                                      </p:cBhvr>
                                      <p:to>
                                        <p:strVal val="visible"/>
                                      </p:to>
                                    </p:set>
                                    <p:anim calcmode="lin" valueType="num">
                                      <p:cBhvr>
                                        <p:cTn id="37" dur="1000" fill="hold"/>
                                        <p:tgtEl>
                                          <p:spTgt spid="76"/>
                                        </p:tgtEl>
                                        <p:attrNameLst>
                                          <p:attrName>ppt_x</p:attrName>
                                        </p:attrNameLst>
                                      </p:cBhvr>
                                      <p:tavLst>
                                        <p:tav tm="0">
                                          <p:val>
                                            <p:strVal val="#ppt_x"/>
                                          </p:val>
                                        </p:tav>
                                        <p:tav tm="100000">
                                          <p:val>
                                            <p:strVal val="#ppt_x"/>
                                          </p:val>
                                        </p:tav>
                                      </p:tavLst>
                                    </p:anim>
                                    <p:anim calcmode="lin" valueType="num">
                                      <p:cBhvr>
                                        <p:cTn id="38" dur="1000" fill="hold"/>
                                        <p:tgtEl>
                                          <p:spTgt spid="76"/>
                                        </p:tgtEl>
                                        <p:attrNameLst>
                                          <p:attrName>ppt_y</p:attrName>
                                        </p:attrNameLst>
                                      </p:cBhvr>
                                      <p:tavLst>
                                        <p:tav tm="0">
                                          <p:val>
                                            <p:strVal val="#ppt_y+#ppt_h/2"/>
                                          </p:val>
                                        </p:tav>
                                        <p:tav tm="100000">
                                          <p:val>
                                            <p:strVal val="#ppt_y"/>
                                          </p:val>
                                        </p:tav>
                                      </p:tavLst>
                                    </p:anim>
                                    <p:anim calcmode="lin" valueType="num">
                                      <p:cBhvr>
                                        <p:cTn id="39" dur="1000" fill="hold"/>
                                        <p:tgtEl>
                                          <p:spTgt spid="76"/>
                                        </p:tgtEl>
                                        <p:attrNameLst>
                                          <p:attrName>ppt_w</p:attrName>
                                        </p:attrNameLst>
                                      </p:cBhvr>
                                      <p:tavLst>
                                        <p:tav tm="0">
                                          <p:val>
                                            <p:strVal val="#ppt_w"/>
                                          </p:val>
                                        </p:tav>
                                        <p:tav tm="100000">
                                          <p:val>
                                            <p:strVal val="#ppt_w"/>
                                          </p:val>
                                        </p:tav>
                                      </p:tavLst>
                                    </p:anim>
                                    <p:anim calcmode="lin" valueType="num">
                                      <p:cBhvr>
                                        <p:cTn id="40" dur="1000" fill="hold"/>
                                        <p:tgtEl>
                                          <p:spTgt spid="76"/>
                                        </p:tgtEl>
                                        <p:attrNameLst>
                                          <p:attrName>ppt_h</p:attrName>
                                        </p:attrNameLst>
                                      </p:cBhvr>
                                      <p:tavLst>
                                        <p:tav tm="0">
                                          <p:val>
                                            <p:fltVal val="0"/>
                                          </p:val>
                                        </p:tav>
                                        <p:tav tm="100000">
                                          <p:val>
                                            <p:strVal val="#ppt_h"/>
                                          </p:val>
                                        </p:tav>
                                      </p:tavLst>
                                    </p:anim>
                                  </p:childTnLst>
                                </p:cTn>
                              </p:par>
                              <p:par>
                                <p:cTn id="41" presetID="17" presetClass="entr" presetSubtype="4" fill="hold" grpId="0" nodeType="withEffect">
                                  <p:stCondLst>
                                    <p:cond delay="2000"/>
                                  </p:stCondLst>
                                  <p:childTnLst>
                                    <p:set>
                                      <p:cBhvr>
                                        <p:cTn id="42" dur="1" fill="hold">
                                          <p:stCondLst>
                                            <p:cond delay="0"/>
                                          </p:stCondLst>
                                        </p:cTn>
                                        <p:tgtEl>
                                          <p:spTgt spid="77"/>
                                        </p:tgtEl>
                                        <p:attrNameLst>
                                          <p:attrName>style.visibility</p:attrName>
                                        </p:attrNameLst>
                                      </p:cBhvr>
                                      <p:to>
                                        <p:strVal val="visible"/>
                                      </p:to>
                                    </p:set>
                                    <p:anim calcmode="lin" valueType="num">
                                      <p:cBhvr>
                                        <p:cTn id="43" dur="1000" fill="hold"/>
                                        <p:tgtEl>
                                          <p:spTgt spid="77"/>
                                        </p:tgtEl>
                                        <p:attrNameLst>
                                          <p:attrName>ppt_x</p:attrName>
                                        </p:attrNameLst>
                                      </p:cBhvr>
                                      <p:tavLst>
                                        <p:tav tm="0">
                                          <p:val>
                                            <p:strVal val="#ppt_x"/>
                                          </p:val>
                                        </p:tav>
                                        <p:tav tm="100000">
                                          <p:val>
                                            <p:strVal val="#ppt_x"/>
                                          </p:val>
                                        </p:tav>
                                      </p:tavLst>
                                    </p:anim>
                                    <p:anim calcmode="lin" valueType="num">
                                      <p:cBhvr>
                                        <p:cTn id="44" dur="1000" fill="hold"/>
                                        <p:tgtEl>
                                          <p:spTgt spid="77"/>
                                        </p:tgtEl>
                                        <p:attrNameLst>
                                          <p:attrName>ppt_y</p:attrName>
                                        </p:attrNameLst>
                                      </p:cBhvr>
                                      <p:tavLst>
                                        <p:tav tm="0">
                                          <p:val>
                                            <p:strVal val="#ppt_y+#ppt_h/2"/>
                                          </p:val>
                                        </p:tav>
                                        <p:tav tm="100000">
                                          <p:val>
                                            <p:strVal val="#ppt_y"/>
                                          </p:val>
                                        </p:tav>
                                      </p:tavLst>
                                    </p:anim>
                                    <p:anim calcmode="lin" valueType="num">
                                      <p:cBhvr>
                                        <p:cTn id="45" dur="1000" fill="hold"/>
                                        <p:tgtEl>
                                          <p:spTgt spid="77"/>
                                        </p:tgtEl>
                                        <p:attrNameLst>
                                          <p:attrName>ppt_w</p:attrName>
                                        </p:attrNameLst>
                                      </p:cBhvr>
                                      <p:tavLst>
                                        <p:tav tm="0">
                                          <p:val>
                                            <p:strVal val="#ppt_w"/>
                                          </p:val>
                                        </p:tav>
                                        <p:tav tm="100000">
                                          <p:val>
                                            <p:strVal val="#ppt_w"/>
                                          </p:val>
                                        </p:tav>
                                      </p:tavLst>
                                    </p:anim>
                                    <p:anim calcmode="lin" valueType="num">
                                      <p:cBhvr>
                                        <p:cTn id="46" dur="1000" fill="hold"/>
                                        <p:tgtEl>
                                          <p:spTgt spid="77"/>
                                        </p:tgtEl>
                                        <p:attrNameLst>
                                          <p:attrName>ppt_h</p:attrName>
                                        </p:attrNameLst>
                                      </p:cBhvr>
                                      <p:tavLst>
                                        <p:tav tm="0">
                                          <p:val>
                                            <p:fltVal val="0"/>
                                          </p:val>
                                        </p:tav>
                                        <p:tav tm="100000">
                                          <p:val>
                                            <p:strVal val="#ppt_h"/>
                                          </p:val>
                                        </p:tav>
                                      </p:tavLst>
                                    </p:anim>
                                  </p:childTnLst>
                                </p:cTn>
                              </p:par>
                              <p:par>
                                <p:cTn id="47" presetID="17" presetClass="entr" presetSubtype="4" fill="hold" grpId="0" nodeType="withEffect">
                                  <p:stCondLst>
                                    <p:cond delay="1750"/>
                                  </p:stCondLst>
                                  <p:childTnLst>
                                    <p:set>
                                      <p:cBhvr>
                                        <p:cTn id="48" dur="1" fill="hold">
                                          <p:stCondLst>
                                            <p:cond delay="0"/>
                                          </p:stCondLst>
                                        </p:cTn>
                                        <p:tgtEl>
                                          <p:spTgt spid="78"/>
                                        </p:tgtEl>
                                        <p:attrNameLst>
                                          <p:attrName>style.visibility</p:attrName>
                                        </p:attrNameLst>
                                      </p:cBhvr>
                                      <p:to>
                                        <p:strVal val="visible"/>
                                      </p:to>
                                    </p:set>
                                    <p:anim calcmode="lin" valueType="num">
                                      <p:cBhvr>
                                        <p:cTn id="49" dur="1000" fill="hold"/>
                                        <p:tgtEl>
                                          <p:spTgt spid="78"/>
                                        </p:tgtEl>
                                        <p:attrNameLst>
                                          <p:attrName>ppt_x</p:attrName>
                                        </p:attrNameLst>
                                      </p:cBhvr>
                                      <p:tavLst>
                                        <p:tav tm="0">
                                          <p:val>
                                            <p:strVal val="#ppt_x"/>
                                          </p:val>
                                        </p:tav>
                                        <p:tav tm="100000">
                                          <p:val>
                                            <p:strVal val="#ppt_x"/>
                                          </p:val>
                                        </p:tav>
                                      </p:tavLst>
                                    </p:anim>
                                    <p:anim calcmode="lin" valueType="num">
                                      <p:cBhvr>
                                        <p:cTn id="50" dur="1000" fill="hold"/>
                                        <p:tgtEl>
                                          <p:spTgt spid="78"/>
                                        </p:tgtEl>
                                        <p:attrNameLst>
                                          <p:attrName>ppt_y</p:attrName>
                                        </p:attrNameLst>
                                      </p:cBhvr>
                                      <p:tavLst>
                                        <p:tav tm="0">
                                          <p:val>
                                            <p:strVal val="#ppt_y+#ppt_h/2"/>
                                          </p:val>
                                        </p:tav>
                                        <p:tav tm="100000">
                                          <p:val>
                                            <p:strVal val="#ppt_y"/>
                                          </p:val>
                                        </p:tav>
                                      </p:tavLst>
                                    </p:anim>
                                    <p:anim calcmode="lin" valueType="num">
                                      <p:cBhvr>
                                        <p:cTn id="51" dur="1000" fill="hold"/>
                                        <p:tgtEl>
                                          <p:spTgt spid="78"/>
                                        </p:tgtEl>
                                        <p:attrNameLst>
                                          <p:attrName>ppt_w</p:attrName>
                                        </p:attrNameLst>
                                      </p:cBhvr>
                                      <p:tavLst>
                                        <p:tav tm="0">
                                          <p:val>
                                            <p:strVal val="#ppt_w"/>
                                          </p:val>
                                        </p:tav>
                                        <p:tav tm="100000">
                                          <p:val>
                                            <p:strVal val="#ppt_w"/>
                                          </p:val>
                                        </p:tav>
                                      </p:tavLst>
                                    </p:anim>
                                    <p:anim calcmode="lin" valueType="num">
                                      <p:cBhvr>
                                        <p:cTn id="52" dur="1000" fill="hold"/>
                                        <p:tgtEl>
                                          <p:spTgt spid="78"/>
                                        </p:tgtEl>
                                        <p:attrNameLst>
                                          <p:attrName>ppt_h</p:attrName>
                                        </p:attrNameLst>
                                      </p:cBhvr>
                                      <p:tavLst>
                                        <p:tav tm="0">
                                          <p:val>
                                            <p:fltVal val="0"/>
                                          </p:val>
                                        </p:tav>
                                        <p:tav tm="100000">
                                          <p:val>
                                            <p:strVal val="#ppt_h"/>
                                          </p:val>
                                        </p:tav>
                                      </p:tavLst>
                                    </p:anim>
                                  </p:childTnLst>
                                </p:cTn>
                              </p:par>
                            </p:childTnLst>
                          </p:cTn>
                        </p:par>
                        <p:par>
                          <p:cTn id="53" fill="hold">
                            <p:stCondLst>
                              <p:cond delay="3000"/>
                            </p:stCondLst>
                            <p:childTnLst>
                              <p:par>
                                <p:cTn id="54" presetID="10" presetClass="entr" presetSubtype="0" fill="hold" grpId="0" nodeType="afterEffect">
                                  <p:stCondLst>
                                    <p:cond delay="0"/>
                                  </p:stCondLst>
                                  <p:childTnLst>
                                    <p:set>
                                      <p:cBhvr>
                                        <p:cTn id="55" dur="1" fill="hold">
                                          <p:stCondLst>
                                            <p:cond delay="0"/>
                                          </p:stCondLst>
                                        </p:cTn>
                                        <p:tgtEl>
                                          <p:spTgt spid="24"/>
                                        </p:tgtEl>
                                        <p:attrNameLst>
                                          <p:attrName>style.visibility</p:attrName>
                                        </p:attrNameLst>
                                      </p:cBhvr>
                                      <p:to>
                                        <p:strVal val="visible"/>
                                      </p:to>
                                    </p:set>
                                    <p:animEffect transition="in" filter="fade">
                                      <p:cBhvr>
                                        <p:cTn id="56" dur="75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72" grpId="0"/>
      <p:bldP spid="75" grpId="0" animBg="1"/>
      <p:bldP spid="76" grpId="0" animBg="1"/>
      <p:bldP spid="77" grpId="0" animBg="1"/>
      <p:bldP spid="78" grpId="0" animBg="1"/>
      <p:bldP spid="69" grpId="0"/>
      <p:bldP spid="69" grpId="1"/>
      <p:bldP spid="70" grpId="0"/>
      <p:bldP spid="24"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E81A452A-234A-4E0B-9B6D-F8F88C8EBCF0"/>
  <p:tag name="ISPRING_SCORM_RATE_SLIDES" val="1"/>
  <p:tag name="ISPRINGONLINEFOLDERID" val="0"/>
  <p:tag name="ISPRINGONLINEFOLDERPATH" val="內容清單"/>
  <p:tag name="ISPRINGCLOUDFOLDERID" val="0"/>
  <p:tag name="ISPRINGCLOUDFOLDERPATH" val="函式庫"/>
  <p:tag name="ISPRING_PLAYERS_CUSTOMIZATION" val="UEsDBBQAAgAIABS9OUkVDq0oZAQAAAcRAAAdAAAAdW5pdmVyc2FsL2NvbW1vbl9tZXNzYWdlcy5sbmetWG1v2zYQ/l6g/4EQUGADtrQd0KIYEge0xNhEZMmV6DjZCwRGYmwilJjpxW32ab9mP2y/ZEfKTuK+QFISwDZMyvfc8e6eu6MPjz/nCm1EWUldHDlvD944SBSpzmSxOnIW7OTnDw6qal5kXOlCHDmFdtDx6OWLQ8WLVcNXAr6/fIHQYS6qCpbVyKzu10hmR858nLjhbI6Di8QPJ2EyphNn5Or8hhe3yNcr/Uf5wy/vP3x+++79j4evt5J9gOIZ9v19KGSR3r3pARSwKPQTQCN+EpBz5ozM5zC5cMF8GhBntP0yTHoekTNnZD475RZRRAKWxD71SELjJAiZ9YVPGPGc0YVu0JpvBKo12kjxCdVrAZGsZSlQpWRmH6QaNopGdCnzwhmmQRKRmEXUZTQMnFGsy/L2JwvLm3qtS1BXoUxW/FKJzOqEnLHPb0pRgWpeQ04heNVrCb/UOZfFQafqCC9pMElYGPpxQgJvt+OMSJEhr+RGzUCUCMckAoCSV6J8hGxis8yKI6zUMIQpnUx9eDNjwlSu1gre9VA75gRiMBdFlxTkCIkgu+J4GUaecRqoQhzd8Kr6pMtsLz8eBqoLmAZuCCnosgfgzGDsgCHGEipHWYq07gKbkTjGE5KMw3NIZOBdOEQiPAW6nQ6RuCAxUITEXTIBPqMTbBLeUGyX/zt+pdyks7pFPE1BzrhvI3VTwY5xKbDAMq06GKYmJh8XEDaK/e/QuEUF79rVSm4E2FFmouxUBJXFJZ7Joo8L+ltygqlPvATSyguXCbMlz2jM+S0qdI14tuFFKtClSHkDuX4LzzKZ2Wcmzlb/X438G/F6W1VebQtS4JHzV0Pt2ath3zCrqcCmuhb5Td2l2jhsa/5jrDA5/V0T+hz9cfpjlwQ4ouHzRKaSeaPaqvvk+NxZNjRGnUY80VP9o/XclsRtbR1TKFhjqftLEOimpn9AA1T9pWhwAormbYmGGk6LqwE6g3ALEGj0WIwzcNWeCWfgwgHySzKOKYPZaCkuK1l3jh2WjW2Avh3aFOY8JWpxT8ZLcaVhwlGCb9rpA7qQjXRnQB8MN3utglHmg8kBAK7a5AFIJXOwP+uBuZiRnQfaAr93kqVuVGbJq+S1LfLg2yYXX49NV6XO7a7i1S552yZz/BQr2sNFrdL5gPZ/x7/e8XlAv8dHKSY4cqeJiwOXmEHfcFX1FAIKGFf4LE58PDbiwIWc1+kamumVboqsJ1A7q3vkBAPY9syx4GW6/u+ff3tifGFJu4u2u78OAgFimypI7sB+D3Qtqj+7QBge78vZRR+p7d1mJ9fzqsMoZOGz3CF421pyncPWQbdeSPJt0DBj2J3OgAexTXvdlDC6DUGY4egUapmdwp3RjJfXUAiZ1moQinW1ScB6mPb762VTK1mIIbJPayXmwIzOE+x59q4N5FMyvW57ZgY3inR76VZw6e4L5k5xAHX2CzyRyXogoG1NuyoERG/X9zTffN2p7laV/cvi8PWDfzD+B1BLAwQUAAIACAAUvTlJJGX/Cx0DAAA2DAAAJwAAAHVuaXZlcnNhbC9mbGFzaF9wdWJsaXNoaW5nX3NldHRpbmdzLnhtbNVW3W7aMBS+5yksT70sabt261CgqgpoVVtAhWnrVWViQ6z6J4ttKL3a0+zB9iQ7joGC2nXpD9ImFBEfn/OdX39xfHQrBZqw3HCt6ni3uoMRU4mmXI3r+MugvX2IkbFEUSK0YnWsNEZHjUqcuaHgJu0za0HVIIBRppbZOk6tzWpRNJ1Oq9xkud/VwlnAN9VEyyjLmWHKsjzKBJnBn51lzOA5QgkAeKRWc7NGpYJQHJAuNHWCIU4hcsV9UkS0BTEpjoLakCQ341w7RU+00DnKx8M6fnd47H8LnQDV5JIpXxPTAKEX2xqhlPsoiOjzO4ZSxscphLu3j9GUU5sWr5HXj6OHKAV2SJ14lBMNNVB2Di+ZJZRYEpbBn2W31iwEQURnikieDGAH+fzruDm4/nzVa12en3bOrgfd7vngtBeCKGyidZw4WncUQ0Da5Qlb+omJtSRJIW6wGRFhWBytihZqI63WgvNrNNQCal9YwRjJIaMdItlKN/o3XLVBcxejESQiZnV8nHMiMOKWCJ4sjY0bGstt0fX2qiYCLBhPhi76+N59qE6Sktyw1bAWO8bXPGl81U5QNNMOCX7DkNUI8ncS3lKGVpuDRrmWhRTGxyIjOHiccDZl9Kio6RzwT46uwIV0YAmzmglmg4fvjt+hIRvpHHAZmcBkg5ybgF99FnBGjLkHJYsYt/rnp83W9Wmn2fq25RMkdEJU8kxwaDiTmd0IPpkhpe3CDsqREGdY0RTKabFXJrfqy9tguHQitPmtm7ECvcGWbMbLcxrz1whKu03JpDiI/nAV0HAEObQkYMJGAnTBlWNlAROikFZihkgCtGb8sZ5w7QxIwgEO0OblEQZ7xFWxGgO1gcecsrwU5M7u3vv9gw8fDz/VqtGvHz+3nzSaE35PEO8uMP7Jk5S/pP2HbBhHnqUfJ22bu3+Ts69a/TJl7XTLaHXPymhdho9Cb+WDUCoEIJFxOBRAI4JLbhl9y5F4QVtf9S0OM7GZtm4w59eM8n+Tclgtr3Vr97g4evSi6XckV1xCITyFLW+njYP9HbgZPrpVqQDa+l2/UfkNUEsDBBQAAgAIABS9OUlYCaByugIAAFUKAAAhAAAAdW5pdmVyc2FsL2ZsYXNoX3NraW5fc2V0dGluZ3MueG1slVZtb+IwDP5+vwJx3+nulZ2UITHGSZN2t+k27XvamjYiTarEZce/vyRNaQJ09LAmEft5bMexzYjeMrH4MJmQTHKpngGRiUJbTaebsPxmmjaIUswyKRAEzoRUFeXTxcef7kMSh7zEkjtQYzkbmkEfZu4+Yyg+xre5lSFCJquaiv2DLOQspdm2ULIR+cXUyn0NijOxNcirH/PVejAAZxrvEaoop/W1lXGUWoHWYFP6vrZykcVpCryLdOU+Izl9qPdvf0TbMc3Q0ZafrAzRalpAXOTrpZVhvDDe41eZW3mfgPAXDfTLZyuDUE73oGLnd1+tDDJk3dT/0yO1koUtaMx5/xEPHC5pbsbPZnVl5SLBXsgGuvgKvjzurncByH8N557YcVWSP9m6Hi0E++gph8WGcg0k6Y6tUZfy7bFBMyAHQKjqQU8m6yfaaFigajyq1/W4P/DGRB768poe8ip5U8GqzThwF+t7/Gp165ZF6PSgCzJUsPPKIMVe2SN/m8KeIANlj3zmLIdHwfcn8GNLy+ke+Zb65wzq33Kj8hsrCGqOubd2p85qIz3Y0dVBaK/oMJXMYaFtOi+sAvtsJHG6NqXkJCci6I4VFJkUvywu3bvLaJIcGXyvne8sggw5nGs4l6NZ0+F7ufOIfmx/FvrLtecJmi1+M6WINCsr87OkpxPPM2NiCjNNzjPsnjRwUPdiIwOOiz1EqqjagnqRko8NIySCHutetrM1BCdJUAOSnK8y8U7OlV80VQpqbV6Nge6qHCtbYMmKkps/fGXwBvkRY8DaUrE0/gRlh74MFL4JgKqs7Lq2PbSWquHIOOygm/1A4a48dDeiTZcONdwSH2CDYct5zaie9Kui75V4hQT6M/hXk1bk+Mgyou2RptrdLJr8bgv3uUR7udtmtvnCRebOvpcix8Z+WkGjtP9O/gNQSwMEFAACAAgAFL05SUZ2oPzyAgAARwsAACYAAAB1bml2ZXJzYWwvaHRtbF9wdWJsaXNoaW5nX3NldHRpbmdzLnhtbM1W3U7bMBS+71NYnrikAcY2VqVFiIJAY7SinTau0GnsNhaOndlOS7na0+zB9iQ7jtvSCtYFRKepihofn/OdP58vjg/vMknG3FihVZPu1nco4SrRTKhRk37pn24fUGIdKAZSK96kSlNy2KrFeTGQwqY97hyqWoIwyjZy16Spc3kjiiaTSV3Y3PhdLQuH+Lae6CzKDbdcOW6iXMIU/9w055bOECoA4JNpNTNr1WqExAHps2aF5EQwjFwJnxTIM5dJGgWtASS3I6MLxY611IaY0aBJ3xwc+d9cJyC1RcaVL4ltodCLXQMYEz4IkD1xz0nKxSjFaPf2KZkI5tLyNfL6cfQYpcQOmYNHOdZYAuVm8Bl3wMBBWAZ/jt85OxcEEZsqyETSxx3i02/Sdv/m7Lp7cnVxfvnppt/pXPTPuyGI0iZaxYmjVUcxBqQLk/CFnxicgyTFuNFmCNLyOFoWzdWGWq0E59dkoCWWvrSiZIiRymmTHhkBkhLhQIpksevAjLg7FRJz8La79aFy9AEw5JukYCxfdjTfsb6KSeurLiQjU10QKW45cZpgRkWGbykny+UmQ6OzUirBOmKlYJyMBZ9wdlhWaQb4J0fX6CIr0BIPXy65Cx6+F+KeDPhQG8TlMMajinJhA379WcA5WPsACvMYt3oX5+2Tm/PL9sm3LZ8gsDGo5Jng2EKe5W4j+DAlSru5HZYjgcLysilMsHKvSm71l7fBiqyQoc2v3Ywl6A22ZDNentOYv0ZQ2W0K43IQ/XCV0DiCAlsSMHEjwXEXquBVARNQRCs5JZAgUVk/1mOhC4uSMMAB2r48wmBPhCpXI/xyoEfDuKkEubO793b/3fsPBx8b9ejXj5/ba41mFN6V4N0FDj9eS+ILIn/MhnHkufNpGnam+FcsfH3Sq1Koy04Vrc6nKlpXgea7SxRfKQSkhVE45kgMUmTCcfaaTX5Bo9Z/L0MbX6lRG8xi7XH7f5MIq8X1aOU+FEdPXthqKF+9/LZqvwFQSwMEFAACAAgAFL05SRypIBCZAQAAHwYAAB8AAAB1bml2ZXJzYWwvaHRtbF9za2luX3NldHRpbmdzLmpzjZRNb8IwDIbv/AqUXSfEPmG7ocGkSRwmjdu0QyimVKRJlaQdDPHfV4ePNqk7Fl/Iy5PXsat41+mWi0Ws+9zdud9u/+7vnQaoWZ3Dta+LFj1FnRmRLGCWpCASCSxAitPRs7yvCMqYSWc6336gran5MYX/LLkwdTwjLDShGepwQYnfxOkNBf54tR3rOtRUa/Q8t1bJXqSkBWl7UumUO4ZdvbpVLzGAVQH6ArrkEXimA7fayMrxYYBR5yKVZlxupypWvTmP1rFWuVy05V9tM9DlJ18fgP7T4GXi2YnE2DcLaZh4MsRoJzMNxsAx7+MEg4QFn4Oo+fbd+gP1jJsFBXSRmMSe6NENRp3OeAyNLg1HGD4mS69GNwcYTc7Cxh6Iu1sMjxB8C7phNb7H8ECV5dk/PmCmVYwdaaDNnp9RofgikfExdR+D5PCyaNvWvapQd/0x856QCp7Qinp9advsCEFDgJZ8uibIO6XsBCVKIociNGpaVUPIu4wN5wjuP7uMW8ujVVqOh3I4lm3geg16ppQob/916Z5hrs7+F1BLAwQUAAIACAAUvTlJPTwv0cEAAADlAQAAGgAAAHVuaXZlcnNhbC9pMThuX3ByZXNldHMueG1snZGxCsIwEIb3PkW43cRupSR1E9wcdJaaphppLyWXWh/flIp0kYBDIP/xfT8kJ3evvmNP48k6VJDzLTCD2jUWbwrOp/2mAEahxqbuHBoF6IDtqkzavMCjN2QCsViBpOAewlAKMU0TtzT42ECuG0MsJq5dL+LpHYrZFMOiwuKW9i/7M4MqyxiT19F24YBVvMe0IIy8VjA7F43cYutA/AIakwBMqsFQAmh9AngMCcCPK0CK75vnpEcK8aNikGK1nip7A1BLAwQUAAIACAAUvTlJNfmkRGYAAABrAAAAHAAAAHVuaXZlcnNhbC9sb2NhbF9zZXR0aW5ncy54bWwNyjsOg0AMBcCeU1ju8+tSsFBESkkKyAEssCIk73PEWlG4PdtNMW3/z0Y/3crqSHw7X5kUsy8rPonf0/N0ZyohWMQcmhjO1HdNaz6LjRpRY6Gvya7bpLkidJBc58MRiqAXbOdL1xx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FL05SW42vD5uAQAA9wIAACkAAAB1bml2ZXJzYWwvc2tpbl9jdXN0b21pemF0aW9uX3NldHRpbmdzLnhtbI1S22obMRB9z1eI/IAljW4LW4NuWwzFKcQQ8lQWrxKWOtqyUmgp+vhqkxjHrUureZo5Z84wo9Omr2O0zylPT+PPPo9TvA05j/Exra8QavfTYZo/zyGFnFanyt0Yh+n7Jj5MS61WU+7j0M+DXdC0xqh7eUhJrZyqGTOMIsk89Qo5z23FGnAN2Io5Smy7+k3iVXcO+xDzZdV2dYb+2bCJKcx5E4fwYw3n7PfQ+QYf534YKy+tBVuiHKcWx5ZAjHDJfaEaAASy3BGHi5SN1AR5zDiGYhQFCohwThpRiKQcatY1oqow3wjEJGPUFepp7UZaG0dtkdAQous0rxpbus5IjBEhBJgrXEBnMKpsqBoa1HJAcGBAFG00UYA625mOFe+8sBwp6gXGhRkDGJ+Oe9ru/blO1f9e53jOfwhe/IKL6OKt1QVztfvnea7kXXj6duhzQOPw4drebHd+u/tys/10f/3myxcPH1mLWevWf/X2L1BLAwQUAAIACAAUvTlJpeGFFHkCAADzVwAAFwAAAHVuaXZlcnNhbC91bml2ZXJzYWwucG5n7dzda1JhHAfwxzSxpWJ1czZsXnUxsqU2lsVam/gyGRsihisq3chmF81KL1zY0qjWKxbUYNHWwhGywJFBUTSTDQpmNKQXYbZcrC27sBEUFdPW2eU8p+gP+B44v4fnPM/v+TznH/ieNzUbRCVlJYQQkbFBayaEFySEe1TAp78cHu+dpQeO22zQkMhL6Wd6wmuvb6on5F5wdb51JT1fdaRht5sQ8djSy3nuCh8gxHrOqK23ePfn0srGMROl/5BfzKQ2NN6RZM3ZtVnLyPUejaTm7olKj+lmrUwqHn5VyOUWumyp7zF5Ysa9vc/3zs/hU/bl5ecnfv8mp+d2svt95lu+LV0t+b2NpzQJHcV7A08pqi/7q/xr9tgjgWF0DVeoiJPlJZ6IZ3UzTQ/TIqGi2FkqYr5+641ni9GCI/Kx/cUkc0tgQqV4nKyauO8dlKuKT6eLVHipo6ri7K1dwkKsECst7h+gJEGLztHL8pdv/F5e904J885+r2WupeutL8jSpLR3DsqHEixNs1f3hKktzBtO0SvRcCXLSo9hvG3zxY65g4zT/oGYh66pgAABAgQIECBAgAABAgQIECBAgAABAgQIECBAgAABAgQIECBAgAABAgQIECBAgAABAgQIECBAgAABAgQIECBAgAABAgQIECBAgAABAgQIECBAgAABAgQIECBAgAABAuR/kPh8ItTZz+GcZoat2qftdk/o0D6repolOZZSU9SUc/LHerH6r8GyXzKudHUdaWXp9pZSI84nhpqyeV8td4WALbo2tG5HZmP5Zdfe4dRCVH6lbpSZPusbCCTP6GXHT9oqbBqr7PWFB4R+jLpmbURjP/UHUEsDBBQAAgAIABS9OUnsHTlbSgAAAGsAAAAbAAAAdW5pdmVyc2FsL3VuaXZlcnNhbC5wbmcueG1ss7GvyM1RKEstKs7Mz7NVMtQzULK34+WyKShKLctMLVeoAIoZ6RlAgJJCJSq3PDOlJAMoZGhijBDMSM1MzyixVbIwNYcL6gPNBABQSwECAAAUAAIACAAUvTlJFQ6tKGQEAAAHEQAAHQAAAAAAAAABAAAAAAAAAAAAdW5pdmVyc2FsL2NvbW1vbl9tZXNzYWdlcy5sbmdQSwECAAAUAAIACAAUvTlJJGX/Cx0DAAA2DAAAJwAAAAAAAAABAAAAAACfBAAAdW5pdmVyc2FsL2ZsYXNoX3B1Ymxpc2hpbmdfc2V0dGluZ3MueG1sUEsBAgAAFAACAAgAFL05SVgJoHK6AgAAVQoAACEAAAAAAAAAAQAAAAAAAQgAAHVuaXZlcnNhbC9mbGFzaF9za2luX3NldHRpbmdzLnhtbFBLAQIAABQAAgAIABS9OUlGdqD88gIAAEcLAAAmAAAAAAAAAAEAAAAAAPoKAAB1bml2ZXJzYWwvaHRtbF9wdWJsaXNoaW5nX3NldHRpbmdzLnhtbFBLAQIAABQAAgAIABS9OUkcqSAQmQEAAB8GAAAfAAAAAAAAAAEAAAAAADAOAAB1bml2ZXJzYWwvaHRtbF9za2luX3NldHRpbmdzLmpzUEsBAgAAFAACAAgAFL05ST08L9HBAAAA5QEAABoAAAAAAAAAAQAAAAAABhAAAHVuaXZlcnNhbC9pMThuX3ByZXNldHMueG1sUEsBAgAAFAACAAgAFL05STX5pERmAAAAawAAABwAAAAAAAAAAQAAAAAA/xAAAHVuaXZlcnNhbC9sb2NhbF9zZXR0aW5ncy54bWxQSwECAAAUAAIACABElFdHI7RO+/sCAACwCAAAFAAAAAAAAAABAAAAAACfEQAAdW5pdmVyc2FsL3BsYXllci54bWxQSwECAAAUAAIACAAUvTlJbja8Pm4BAAD3AgAAKQAAAAAAAAABAAAAAADMFAAAdW5pdmVyc2FsL3NraW5fY3VzdG9taXphdGlvbl9zZXR0aW5ncy54bWxQSwECAAAUAAIACAAUvTlJpeGFFHkCAADzVwAAFwAAAAAAAAAAAAAAAACBFgAAdW5pdmVyc2FsL3VuaXZlcnNhbC5wbmdQSwECAAAUAAIACAAUvTlJ7B05W0oAAABrAAAAGwAAAAAAAAABAAAAAAAvGQAAdW5pdmVyc2FsL3VuaXZlcnNhbC5wbmcueG1sUEsFBgAAAAALAAsASQMAALIZAAAAAA=="/>
  <p:tag name="ISPRING_PRESENTATION_TITLE" val="演示文稿1"/>
  <p:tag name="ISPRING_SCORM_ENDPOINT" val="&lt;endpoint&gt;&lt;enable&gt;0&lt;/enable&gt;&lt;lrs&gt;http://&lt;/lrs&gt;&lt;auth&gt;0&lt;/auth&gt;&lt;login&gt;&lt;/login&gt;&lt;password&gt;&lt;/password&gt;&lt;key&gt;&lt;/key&gt;&lt;name&gt;&lt;/name&gt;&lt;email&gt;&lt;/email&gt;&lt;/endpoint&gt;&#10;"/>
</p:tagLst>
</file>

<file path=ppt/tags/tag10.xml><?xml version="1.0" encoding="utf-8"?>
<p:tagLst xmlns:a="http://schemas.openxmlformats.org/drawingml/2006/main" xmlns:r="http://schemas.openxmlformats.org/officeDocument/2006/relationships" xmlns:p="http://schemas.openxmlformats.org/presentationml/2006/main">
  <p:tag name="NORDRI TOOLS WATERMARK" val="1kgzvv05"/>
</p:tagLst>
</file>

<file path=ppt/tags/tag11.xml><?xml version="1.0" encoding="utf-8"?>
<p:tagLst xmlns:a="http://schemas.openxmlformats.org/drawingml/2006/main" xmlns:r="http://schemas.openxmlformats.org/officeDocument/2006/relationships" xmlns:p="http://schemas.openxmlformats.org/presentationml/2006/main">
  <p:tag name="NORDRI TOOLS WATERMARK" val="1kgzvv05"/>
</p:tagLst>
</file>

<file path=ppt/tags/tag12.xml><?xml version="1.0" encoding="utf-8"?>
<p:tagLst xmlns:a="http://schemas.openxmlformats.org/drawingml/2006/main" xmlns:r="http://schemas.openxmlformats.org/officeDocument/2006/relationships" xmlns:p="http://schemas.openxmlformats.org/presentationml/2006/main">
  <p:tag name="NORDRI TOOLS WATERMARK" val="1kgzvv05"/>
</p:tagLst>
</file>

<file path=ppt/tags/tag13.xml><?xml version="1.0" encoding="utf-8"?>
<p:tagLst xmlns:a="http://schemas.openxmlformats.org/drawingml/2006/main" xmlns:r="http://schemas.openxmlformats.org/officeDocument/2006/relationships" xmlns:p="http://schemas.openxmlformats.org/presentationml/2006/main">
  <p:tag name="NORDRI TOOLS WATERMARK" val="1kgzvv05"/>
</p:tagLst>
</file>

<file path=ppt/tags/tag14.xml><?xml version="1.0" encoding="utf-8"?>
<p:tagLst xmlns:a="http://schemas.openxmlformats.org/drawingml/2006/main" xmlns:r="http://schemas.openxmlformats.org/officeDocument/2006/relationships" xmlns:p="http://schemas.openxmlformats.org/presentationml/2006/main">
  <p:tag name="NORDRI TOOLS WATERMARK" val="1kgzvv05"/>
</p:tagLst>
</file>

<file path=ppt/tags/tag15.xml><?xml version="1.0" encoding="utf-8"?>
<p:tagLst xmlns:a="http://schemas.openxmlformats.org/drawingml/2006/main" xmlns:r="http://schemas.openxmlformats.org/officeDocument/2006/relationships" xmlns:p="http://schemas.openxmlformats.org/presentationml/2006/main">
  <p:tag name="NORDRI TOOLS WATERMARK" val="1kgzvv05"/>
</p:tagLst>
</file>

<file path=ppt/tags/tag16.xml><?xml version="1.0" encoding="utf-8"?>
<p:tagLst xmlns:a="http://schemas.openxmlformats.org/drawingml/2006/main" xmlns:r="http://schemas.openxmlformats.org/officeDocument/2006/relationships" xmlns:p="http://schemas.openxmlformats.org/presentationml/2006/main">
  <p:tag name="NORDRI TOOLS WATERMARK" val="1kgzvv05"/>
</p:tagLst>
</file>

<file path=ppt/tags/tag17.xml><?xml version="1.0" encoding="utf-8"?>
<p:tagLst xmlns:a="http://schemas.openxmlformats.org/drawingml/2006/main" xmlns:r="http://schemas.openxmlformats.org/officeDocument/2006/relationships" xmlns:p="http://schemas.openxmlformats.org/presentationml/2006/main">
  <p:tag name="NORDRI TOOLS WATERMARK" val="1kgzvv05"/>
</p:tagLst>
</file>

<file path=ppt/tags/tag18.xml><?xml version="1.0" encoding="utf-8"?>
<p:tagLst xmlns:a="http://schemas.openxmlformats.org/drawingml/2006/main" xmlns:r="http://schemas.openxmlformats.org/officeDocument/2006/relationships" xmlns:p="http://schemas.openxmlformats.org/presentationml/2006/main">
  <p:tag name="NORDRI TOOLS WATERMARK" val="1kgzvv05"/>
</p:tagLst>
</file>

<file path=ppt/tags/tag19.xml><?xml version="1.0" encoding="utf-8"?>
<p:tagLst xmlns:a="http://schemas.openxmlformats.org/drawingml/2006/main" xmlns:r="http://schemas.openxmlformats.org/officeDocument/2006/relationships" xmlns:p="http://schemas.openxmlformats.org/presentationml/2006/main">
  <p:tag name="NORDRI TOOLS WATERMARK" val="1kgzvv05"/>
</p:tagLst>
</file>

<file path=ppt/tags/tag2.xml><?xml version="1.0" encoding="utf-8"?>
<p:tagLst xmlns:a="http://schemas.openxmlformats.org/drawingml/2006/main" xmlns:r="http://schemas.openxmlformats.org/officeDocument/2006/relationships" xmlns:p="http://schemas.openxmlformats.org/presentationml/2006/main">
  <p:tag name="NORDRI TOOLS WATERMARK" val="1kgzvv05"/>
</p:tagLst>
</file>

<file path=ppt/tags/tag20.xml><?xml version="1.0" encoding="utf-8"?>
<p:tagLst xmlns:a="http://schemas.openxmlformats.org/drawingml/2006/main" xmlns:r="http://schemas.openxmlformats.org/officeDocument/2006/relationships" xmlns:p="http://schemas.openxmlformats.org/presentationml/2006/main">
  <p:tag name="NORDRI TOOLS WATERMARK" val="1kgzvv05"/>
</p:tagLst>
</file>

<file path=ppt/tags/tag21.xml><?xml version="1.0" encoding="utf-8"?>
<p:tagLst xmlns:a="http://schemas.openxmlformats.org/drawingml/2006/main" xmlns:r="http://schemas.openxmlformats.org/officeDocument/2006/relationships" xmlns:p="http://schemas.openxmlformats.org/presentationml/2006/main">
  <p:tag name="NORDRI TOOLS WATERMARK" val="1kgzvv05"/>
</p:tagLst>
</file>

<file path=ppt/tags/tag22.xml><?xml version="1.0" encoding="utf-8"?>
<p:tagLst xmlns:a="http://schemas.openxmlformats.org/drawingml/2006/main" xmlns:r="http://schemas.openxmlformats.org/officeDocument/2006/relationships" xmlns:p="http://schemas.openxmlformats.org/presentationml/2006/main">
  <p:tag name="NORDRI TOOLS WATERMARK" val="1kgzvv05"/>
</p:tagLst>
</file>

<file path=ppt/tags/tag23.xml><?xml version="1.0" encoding="utf-8"?>
<p:tagLst xmlns:a="http://schemas.openxmlformats.org/drawingml/2006/main" xmlns:r="http://schemas.openxmlformats.org/officeDocument/2006/relationships" xmlns:p="http://schemas.openxmlformats.org/presentationml/2006/main">
  <p:tag name="NORDRI TOOLS WATERMARK" val="1kgzvv05"/>
</p:tagLst>
</file>

<file path=ppt/tags/tag24.xml><?xml version="1.0" encoding="utf-8"?>
<p:tagLst xmlns:a="http://schemas.openxmlformats.org/drawingml/2006/main" xmlns:r="http://schemas.openxmlformats.org/officeDocument/2006/relationships" xmlns:p="http://schemas.openxmlformats.org/presentationml/2006/main">
  <p:tag name="NORDRI TOOLS WATERMARK" val="1kgzvv05"/>
</p:tagLst>
</file>

<file path=ppt/tags/tag25.xml><?xml version="1.0" encoding="utf-8"?>
<p:tagLst xmlns:a="http://schemas.openxmlformats.org/drawingml/2006/main" xmlns:r="http://schemas.openxmlformats.org/officeDocument/2006/relationships" xmlns:p="http://schemas.openxmlformats.org/presentationml/2006/main">
  <p:tag name="NORDRI TOOLS WATERMARK" val="1kgzvv05"/>
</p:tagLst>
</file>

<file path=ppt/tags/tag26.xml><?xml version="1.0" encoding="utf-8"?>
<p:tagLst xmlns:a="http://schemas.openxmlformats.org/drawingml/2006/main" xmlns:r="http://schemas.openxmlformats.org/officeDocument/2006/relationships" xmlns:p="http://schemas.openxmlformats.org/presentationml/2006/main">
  <p:tag name="NORDRI TOOLS WATERMARK" val="1kgzvv05"/>
</p:tagLst>
</file>

<file path=ppt/tags/tag27.xml><?xml version="1.0" encoding="utf-8"?>
<p:tagLst xmlns:a="http://schemas.openxmlformats.org/drawingml/2006/main" xmlns:r="http://schemas.openxmlformats.org/officeDocument/2006/relationships" xmlns:p="http://schemas.openxmlformats.org/presentationml/2006/main">
  <p:tag name="NORDRI TOOLS WATERMARK" val="1kgzvv05"/>
</p:tagLst>
</file>

<file path=ppt/tags/tag28.xml><?xml version="1.0" encoding="utf-8"?>
<p:tagLst xmlns:a="http://schemas.openxmlformats.org/drawingml/2006/main" xmlns:r="http://schemas.openxmlformats.org/officeDocument/2006/relationships" xmlns:p="http://schemas.openxmlformats.org/presentationml/2006/main">
  <p:tag name="NORDRI TOOLS WATERMARK" val="1kgzvv05"/>
</p:tagLst>
</file>

<file path=ppt/tags/tag3.xml><?xml version="1.0" encoding="utf-8"?>
<p:tagLst xmlns:a="http://schemas.openxmlformats.org/drawingml/2006/main" xmlns:r="http://schemas.openxmlformats.org/officeDocument/2006/relationships" xmlns:p="http://schemas.openxmlformats.org/presentationml/2006/main">
  <p:tag name="NORDRI TOOLS WATERMARK" val="1kgzvv05"/>
</p:tagLst>
</file>

<file path=ppt/tags/tag4.xml><?xml version="1.0" encoding="utf-8"?>
<p:tagLst xmlns:a="http://schemas.openxmlformats.org/drawingml/2006/main" xmlns:r="http://schemas.openxmlformats.org/officeDocument/2006/relationships" xmlns:p="http://schemas.openxmlformats.org/presentationml/2006/main">
  <p:tag name="NORDRI TOOLS WATERMARK" val="1kgzvv05"/>
</p:tagLst>
</file>

<file path=ppt/tags/tag5.xml><?xml version="1.0" encoding="utf-8"?>
<p:tagLst xmlns:a="http://schemas.openxmlformats.org/drawingml/2006/main" xmlns:r="http://schemas.openxmlformats.org/officeDocument/2006/relationships" xmlns:p="http://schemas.openxmlformats.org/presentationml/2006/main">
  <p:tag name="NORDRI TOOLS WATERMARK" val="1kgzvv05"/>
</p:tagLst>
</file>

<file path=ppt/tags/tag6.xml><?xml version="1.0" encoding="utf-8"?>
<p:tagLst xmlns:a="http://schemas.openxmlformats.org/drawingml/2006/main" xmlns:r="http://schemas.openxmlformats.org/officeDocument/2006/relationships" xmlns:p="http://schemas.openxmlformats.org/presentationml/2006/main">
  <p:tag name="NORDRI TOOLS WATERMARK" val="1kgzvv05"/>
</p:tagLst>
</file>

<file path=ppt/tags/tag7.xml><?xml version="1.0" encoding="utf-8"?>
<p:tagLst xmlns:a="http://schemas.openxmlformats.org/drawingml/2006/main" xmlns:r="http://schemas.openxmlformats.org/officeDocument/2006/relationships" xmlns:p="http://schemas.openxmlformats.org/presentationml/2006/main">
  <p:tag name="NORDRI TOOLS WATERMARK" val="1kgzvv05"/>
</p:tagLst>
</file>

<file path=ppt/tags/tag8.xml><?xml version="1.0" encoding="utf-8"?>
<p:tagLst xmlns:a="http://schemas.openxmlformats.org/drawingml/2006/main" xmlns:r="http://schemas.openxmlformats.org/officeDocument/2006/relationships" xmlns:p="http://schemas.openxmlformats.org/presentationml/2006/main">
  <p:tag name="NORDRI TOOLS WATERMARK" val="1kgzvv05"/>
</p:tagLst>
</file>

<file path=ppt/tags/tag9.xml><?xml version="1.0" encoding="utf-8"?>
<p:tagLst xmlns:a="http://schemas.openxmlformats.org/drawingml/2006/main" xmlns:r="http://schemas.openxmlformats.org/officeDocument/2006/relationships" xmlns:p="http://schemas.openxmlformats.org/presentationml/2006/main">
  <p:tag name="NORDRI TOOLS WATERMARK" val="1kgzvv05"/>
</p:tagLst>
</file>

<file path=ppt/theme/theme1.xml><?xml version="1.0" encoding="utf-8"?>
<a:theme xmlns:a="http://schemas.openxmlformats.org/drawingml/2006/main" name="Office 主题">
  <a:themeElements>
    <a:clrScheme name="自定义 13">
      <a:dk1>
        <a:sysClr val="windowText" lastClr="000000"/>
      </a:dk1>
      <a:lt1>
        <a:sysClr val="window" lastClr="FFFFFF"/>
      </a:lt1>
      <a:dk2>
        <a:srgbClr val="44546A"/>
      </a:dk2>
      <a:lt2>
        <a:srgbClr val="E7E6E6"/>
      </a:lt2>
      <a:accent1>
        <a:srgbClr val="4384F1"/>
      </a:accent1>
      <a:accent2>
        <a:srgbClr val="E94236"/>
      </a:accent2>
      <a:accent3>
        <a:srgbClr val="FBBD06"/>
      </a:accent3>
      <a:accent4>
        <a:srgbClr val="33A952"/>
      </a:accent4>
      <a:accent5>
        <a:srgbClr val="4472C4"/>
      </a:accent5>
      <a:accent6>
        <a:srgbClr val="70AD47"/>
      </a:accent6>
      <a:hlink>
        <a:srgbClr val="0563C1"/>
      </a:hlink>
      <a:folHlink>
        <a:srgbClr val="954F72"/>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354</TotalTime>
  <Words>2478</Words>
  <Application>Microsoft Office PowerPoint</Application>
  <PresentationFormat>宽屏</PresentationFormat>
  <Paragraphs>269</Paragraphs>
  <Slides>27</Slides>
  <Notes>27</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27</vt:i4>
      </vt:variant>
    </vt:vector>
  </HeadingPairs>
  <TitlesOfParts>
    <vt:vector size="40" baseType="lpstr">
      <vt:lpstr>Meiryo</vt:lpstr>
      <vt:lpstr>华文细黑</vt:lpstr>
      <vt:lpstr>宋体</vt:lpstr>
      <vt:lpstr>微软雅黑</vt:lpstr>
      <vt:lpstr>Aharoni</vt:lpstr>
      <vt:lpstr>Arial</vt:lpstr>
      <vt:lpstr>Arial Black</vt:lpstr>
      <vt:lpstr>Calibri</vt:lpstr>
      <vt:lpstr>Calibri Light</vt:lpstr>
      <vt:lpstr>Impact</vt:lpstr>
      <vt:lpstr>ITC Avant Garde Std XLt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kan</cp:lastModifiedBy>
  <cp:revision>23</cp:revision>
  <dcterms:created xsi:type="dcterms:W3CDTF">2016-09-14T22:36:34Z</dcterms:created>
  <dcterms:modified xsi:type="dcterms:W3CDTF">2022-06-03T07:43:29Z</dcterms:modified>
</cp:coreProperties>
</file>