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3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4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5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6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7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8.xml" ContentType="application/vnd.openxmlformats-officedocument.presentationml.notesSl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9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10.xml" ContentType="application/vnd.openxmlformats-officedocument.presentationml.notesSlid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notesSlides/notesSlide11.xml" ContentType="application/vnd.openxmlformats-officedocument.presentationml.notesSlide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notesSlides/notesSlide12.xml" ContentType="application/vnd.openxmlformats-officedocument.presentationml.notesSlide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notesSlides/notesSlide13.xml" ContentType="application/vnd.openxmlformats-officedocument.presentationml.notesSlide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notesSlides/notesSlide14.xml" ContentType="application/vnd.openxmlformats-officedocument.presentationml.notesSlide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notesSlides/notesSlide15.xml" ContentType="application/vnd.openxmlformats-officedocument.presentationml.notesSlide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notesSlides/notesSlide16.xml" ContentType="application/vnd.openxmlformats-officedocument.presentationml.notesSlide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notesSlides/notesSlide17.xml" ContentType="application/vnd.openxmlformats-officedocument.presentationml.notesSlide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notesSlides/notesSlide18.xml" ContentType="application/vnd.openxmlformats-officedocument.presentationml.notesSlide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notesSlides/notesSlide19.xml" ContentType="application/vnd.openxmlformats-officedocument.presentationml.notesSlide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notesSlides/notesSlide20.xml" ContentType="application/vnd.openxmlformats-officedocument.presentationml.notesSlide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notesSlides/notesSlide21.xml" ContentType="application/vnd.openxmlformats-officedocument.presentationml.notesSlide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notesSlides/notesSlide22.xml" ContentType="application/vnd.openxmlformats-officedocument.presentationml.notesSlide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notesSlides/notesSlide23.xml" ContentType="application/vnd.openxmlformats-officedocument.presentationml.notesSlide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notesSlides/notesSlide24.xml" ContentType="application/vnd.openxmlformats-officedocument.presentationml.notesSlide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notesSlides/notesSlide25.xml" ContentType="application/vnd.openxmlformats-officedocument.presentationml.notesSlide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notesSlides/notesSlide26.xml" ContentType="application/vnd.openxmlformats-officedocument.presentationml.notesSlide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1"/>
  </p:notesMasterIdLst>
  <p:sldIdLst>
    <p:sldId id="262" r:id="rId3"/>
    <p:sldId id="263" r:id="rId4"/>
    <p:sldId id="281" r:id="rId5"/>
    <p:sldId id="282" r:id="rId6"/>
    <p:sldId id="264" r:id="rId7"/>
    <p:sldId id="265" r:id="rId8"/>
    <p:sldId id="259" r:id="rId9"/>
    <p:sldId id="261" r:id="rId10"/>
    <p:sldId id="277" r:id="rId11"/>
    <p:sldId id="278" r:id="rId12"/>
    <p:sldId id="260" r:id="rId13"/>
    <p:sldId id="268" r:id="rId14"/>
    <p:sldId id="269" r:id="rId15"/>
    <p:sldId id="256" r:id="rId16"/>
    <p:sldId id="273" r:id="rId17"/>
    <p:sldId id="274" r:id="rId18"/>
    <p:sldId id="270" r:id="rId19"/>
    <p:sldId id="271" r:id="rId20"/>
    <p:sldId id="272" r:id="rId21"/>
    <p:sldId id="257" r:id="rId22"/>
    <p:sldId id="258" r:id="rId23"/>
    <p:sldId id="275" r:id="rId24"/>
    <p:sldId id="276" r:id="rId25"/>
    <p:sldId id="279" r:id="rId26"/>
    <p:sldId id="280" r:id="rId27"/>
    <p:sldId id="266" r:id="rId28"/>
    <p:sldId id="267" r:id="rId29"/>
    <p:sldId id="283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6464"/>
    <a:srgbClr val="AEC3C7"/>
    <a:srgbClr val="52635B"/>
    <a:srgbClr val="627675"/>
    <a:srgbClr val="D2E2E5"/>
    <a:srgbClr val="DBE9EC"/>
    <a:srgbClr val="0C3639"/>
    <a:srgbClr val="F5FBFE"/>
    <a:srgbClr val="E6F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9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162" y="96"/>
      </p:cViewPr>
      <p:guideLst>
        <p:guide orient="horz" pos="39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B3D032-BBB6-4C95-8CD7-7EF73B51AC27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222B5E-1328-4E1A-B925-B0E5959AAC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837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7464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2500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98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7326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8022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6416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8376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4392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6631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3343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9653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0224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2425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7902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861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85859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6196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25603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73268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48822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74464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0099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1338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4874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3014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5801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4999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862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B20-AD9E-41D2-832C-01DC31089485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9BB29-B48C-48F3-89F8-CE6815AE1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243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B20-AD9E-41D2-832C-01DC31089485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9BB29-B48C-48F3-89F8-CE6815AE1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85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B20-AD9E-41D2-832C-01DC31089485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9BB29-B48C-48F3-89F8-CE6815AE1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62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7062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0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6148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4098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2059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9108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4149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228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B20-AD9E-41D2-832C-01DC31089485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9BB29-B48C-48F3-89F8-CE6815AE1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3264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4520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6428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869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B20-AD9E-41D2-832C-01DC31089485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9BB29-B48C-48F3-89F8-CE6815AE1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806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B20-AD9E-41D2-832C-01DC31089485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9BB29-B48C-48F3-89F8-CE6815AE1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816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B20-AD9E-41D2-832C-01DC31089485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9BB29-B48C-48F3-89F8-CE6815AE1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281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B20-AD9E-41D2-832C-01DC31089485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9BB29-B48C-48F3-89F8-CE6815AE1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198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B20-AD9E-41D2-832C-01DC31089485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9BB29-B48C-48F3-89F8-CE6815AE1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036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B20-AD9E-41D2-832C-01DC31089485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9BB29-B48C-48F3-89F8-CE6815AE1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437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B20-AD9E-41D2-832C-01DC31089485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9BB29-B48C-48F3-89F8-CE6815AE1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439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CD5B20-AD9E-41D2-832C-01DC31089485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59BB29-B48C-48F3-89F8-CE6815AE1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416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664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2.png"/><Relationship Id="rId5" Type="http://schemas.openxmlformats.org/officeDocument/2006/relationships/tags" Target="../tags/tag6.xml"/><Relationship Id="rId10" Type="http://schemas.openxmlformats.org/officeDocument/2006/relationships/image" Target="../media/image1.jpg"/><Relationship Id="rId4" Type="http://schemas.openxmlformats.org/officeDocument/2006/relationships/tags" Target="../tags/tag5.xml"/><Relationship Id="rId9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7" Type="http://schemas.openxmlformats.org/officeDocument/2006/relationships/image" Target="../media/image2.png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image" Target="../media/image21.jp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69.xml"/><Relationship Id="rId13" Type="http://schemas.openxmlformats.org/officeDocument/2006/relationships/image" Target="../media/image24.png"/><Relationship Id="rId3" Type="http://schemas.openxmlformats.org/officeDocument/2006/relationships/tags" Target="../tags/tag64.xml"/><Relationship Id="rId7" Type="http://schemas.openxmlformats.org/officeDocument/2006/relationships/tags" Target="../tags/tag68.xml"/><Relationship Id="rId12" Type="http://schemas.openxmlformats.org/officeDocument/2006/relationships/image" Target="../media/image23.png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tags" Target="../tags/tag67.xml"/><Relationship Id="rId11" Type="http://schemas.openxmlformats.org/officeDocument/2006/relationships/image" Target="../media/image22.jpg"/><Relationship Id="rId5" Type="http://schemas.openxmlformats.org/officeDocument/2006/relationships/tags" Target="../tags/tag66.xml"/><Relationship Id="rId10" Type="http://schemas.openxmlformats.org/officeDocument/2006/relationships/notesSlide" Target="../notesSlides/notesSlide11.xml"/><Relationship Id="rId4" Type="http://schemas.openxmlformats.org/officeDocument/2006/relationships/tags" Target="../tags/tag65.xml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tags" Target="../tags/tag72.xml"/><Relationship Id="rId7" Type="http://schemas.openxmlformats.org/officeDocument/2006/relationships/image" Target="../media/image26.jpg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7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76.xml"/><Relationship Id="rId7" Type="http://schemas.openxmlformats.org/officeDocument/2006/relationships/image" Target="../media/image28.jpg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7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85.xml"/><Relationship Id="rId13" Type="http://schemas.openxmlformats.org/officeDocument/2006/relationships/image" Target="../media/image31.png"/><Relationship Id="rId3" Type="http://schemas.openxmlformats.org/officeDocument/2006/relationships/tags" Target="../tags/tag80.xml"/><Relationship Id="rId7" Type="http://schemas.openxmlformats.org/officeDocument/2006/relationships/tags" Target="../tags/tag84.xml"/><Relationship Id="rId12" Type="http://schemas.openxmlformats.org/officeDocument/2006/relationships/image" Target="../media/image30.png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tags" Target="../tags/tag83.xml"/><Relationship Id="rId11" Type="http://schemas.openxmlformats.org/officeDocument/2006/relationships/image" Target="../media/image29.png"/><Relationship Id="rId5" Type="http://schemas.openxmlformats.org/officeDocument/2006/relationships/tags" Target="../tags/tag82.xml"/><Relationship Id="rId10" Type="http://schemas.openxmlformats.org/officeDocument/2006/relationships/notesSlide" Target="../notesSlides/notesSlide14.xml"/><Relationship Id="rId4" Type="http://schemas.openxmlformats.org/officeDocument/2006/relationships/tags" Target="../tags/tag81.xml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93.xml"/><Relationship Id="rId13" Type="http://schemas.openxmlformats.org/officeDocument/2006/relationships/image" Target="../media/image34.png"/><Relationship Id="rId3" Type="http://schemas.openxmlformats.org/officeDocument/2006/relationships/tags" Target="../tags/tag88.xml"/><Relationship Id="rId7" Type="http://schemas.openxmlformats.org/officeDocument/2006/relationships/tags" Target="../tags/tag92.xml"/><Relationship Id="rId12" Type="http://schemas.openxmlformats.org/officeDocument/2006/relationships/image" Target="../media/image33.jpg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tags" Target="../tags/tag91.xml"/><Relationship Id="rId11" Type="http://schemas.openxmlformats.org/officeDocument/2006/relationships/notesSlide" Target="../notesSlides/notesSlide15.xml"/><Relationship Id="rId5" Type="http://schemas.openxmlformats.org/officeDocument/2006/relationships/tags" Target="../tags/tag90.xml"/><Relationship Id="rId15" Type="http://schemas.openxmlformats.org/officeDocument/2006/relationships/image" Target="../media/image36.png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89.xml"/><Relationship Id="rId9" Type="http://schemas.openxmlformats.org/officeDocument/2006/relationships/tags" Target="../tags/tag94.xml"/><Relationship Id="rId1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g"/><Relationship Id="rId3" Type="http://schemas.openxmlformats.org/officeDocument/2006/relationships/tags" Target="../tags/tag97.xml"/><Relationship Id="rId7" Type="http://schemas.openxmlformats.org/officeDocument/2006/relationships/notesSlide" Target="../notesSlides/notesSlide16.xml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99.xml"/><Relationship Id="rId4" Type="http://schemas.openxmlformats.org/officeDocument/2006/relationships/tags" Target="../tags/tag98.xml"/><Relationship Id="rId9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07.xml"/><Relationship Id="rId13" Type="http://schemas.openxmlformats.org/officeDocument/2006/relationships/slideLayout" Target="../slideLayouts/slideLayout7.xml"/><Relationship Id="rId18" Type="http://schemas.openxmlformats.org/officeDocument/2006/relationships/image" Target="../media/image41.png"/><Relationship Id="rId3" Type="http://schemas.openxmlformats.org/officeDocument/2006/relationships/tags" Target="../tags/tag102.xml"/><Relationship Id="rId7" Type="http://schemas.openxmlformats.org/officeDocument/2006/relationships/tags" Target="../tags/tag106.xml"/><Relationship Id="rId12" Type="http://schemas.openxmlformats.org/officeDocument/2006/relationships/tags" Target="../tags/tag111.xml"/><Relationship Id="rId17" Type="http://schemas.openxmlformats.org/officeDocument/2006/relationships/image" Target="../media/image40.png"/><Relationship Id="rId2" Type="http://schemas.openxmlformats.org/officeDocument/2006/relationships/tags" Target="../tags/tag101.xml"/><Relationship Id="rId16" Type="http://schemas.openxmlformats.org/officeDocument/2006/relationships/image" Target="../media/image39.png"/><Relationship Id="rId1" Type="http://schemas.openxmlformats.org/officeDocument/2006/relationships/tags" Target="../tags/tag100.xml"/><Relationship Id="rId6" Type="http://schemas.openxmlformats.org/officeDocument/2006/relationships/tags" Target="../tags/tag105.xml"/><Relationship Id="rId11" Type="http://schemas.openxmlformats.org/officeDocument/2006/relationships/tags" Target="../tags/tag110.xml"/><Relationship Id="rId5" Type="http://schemas.openxmlformats.org/officeDocument/2006/relationships/tags" Target="../tags/tag104.xml"/><Relationship Id="rId15" Type="http://schemas.openxmlformats.org/officeDocument/2006/relationships/image" Target="../media/image38.jpg"/><Relationship Id="rId10" Type="http://schemas.openxmlformats.org/officeDocument/2006/relationships/tags" Target="../tags/tag109.xml"/><Relationship Id="rId19" Type="http://schemas.openxmlformats.org/officeDocument/2006/relationships/image" Target="../media/image2.png"/><Relationship Id="rId4" Type="http://schemas.openxmlformats.org/officeDocument/2006/relationships/tags" Target="../tags/tag103.xml"/><Relationship Id="rId9" Type="http://schemas.openxmlformats.org/officeDocument/2006/relationships/tags" Target="../tags/tag108.xml"/><Relationship Id="rId1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g"/><Relationship Id="rId3" Type="http://schemas.openxmlformats.org/officeDocument/2006/relationships/tags" Target="../tags/tag114.xml"/><Relationship Id="rId7" Type="http://schemas.openxmlformats.org/officeDocument/2006/relationships/notesSlide" Target="../notesSlides/notesSlide18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16.xml"/><Relationship Id="rId4" Type="http://schemas.openxmlformats.org/officeDocument/2006/relationships/tags" Target="../tags/tag115.xml"/><Relationship Id="rId9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3" Type="http://schemas.openxmlformats.org/officeDocument/2006/relationships/tags" Target="../tags/tag119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6" Type="http://schemas.openxmlformats.org/officeDocument/2006/relationships/tags" Target="../tags/tag122.xml"/><Relationship Id="rId5" Type="http://schemas.openxmlformats.org/officeDocument/2006/relationships/tags" Target="../tags/tag121.xml"/><Relationship Id="rId10" Type="http://schemas.openxmlformats.org/officeDocument/2006/relationships/image" Target="../media/image25.png"/><Relationship Id="rId4" Type="http://schemas.openxmlformats.org/officeDocument/2006/relationships/tags" Target="../tags/tag120.xml"/><Relationship Id="rId9" Type="http://schemas.openxmlformats.org/officeDocument/2006/relationships/image" Target="../media/image43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g"/><Relationship Id="rId3" Type="http://schemas.openxmlformats.org/officeDocument/2006/relationships/tags" Target="../tags/tag11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30.xml"/><Relationship Id="rId13" Type="http://schemas.openxmlformats.org/officeDocument/2006/relationships/image" Target="../media/image46.png"/><Relationship Id="rId3" Type="http://schemas.openxmlformats.org/officeDocument/2006/relationships/tags" Target="../tags/tag125.xml"/><Relationship Id="rId7" Type="http://schemas.openxmlformats.org/officeDocument/2006/relationships/tags" Target="../tags/tag129.xml"/><Relationship Id="rId12" Type="http://schemas.openxmlformats.org/officeDocument/2006/relationships/image" Target="../media/image45.png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6" Type="http://schemas.openxmlformats.org/officeDocument/2006/relationships/tags" Target="../tags/tag128.xml"/><Relationship Id="rId11" Type="http://schemas.openxmlformats.org/officeDocument/2006/relationships/image" Target="../media/image44.png"/><Relationship Id="rId5" Type="http://schemas.openxmlformats.org/officeDocument/2006/relationships/tags" Target="../tags/tag127.xml"/><Relationship Id="rId15" Type="http://schemas.openxmlformats.org/officeDocument/2006/relationships/image" Target="../media/image2.png"/><Relationship Id="rId10" Type="http://schemas.openxmlformats.org/officeDocument/2006/relationships/notesSlide" Target="../notesSlides/notesSlide20.xml"/><Relationship Id="rId4" Type="http://schemas.openxmlformats.org/officeDocument/2006/relationships/tags" Target="../tags/tag126.xml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0.png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40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135.xml"/><Relationship Id="rId7" Type="http://schemas.openxmlformats.org/officeDocument/2006/relationships/tags" Target="../tags/tag139.xml"/><Relationship Id="rId12" Type="http://schemas.openxmlformats.org/officeDocument/2006/relationships/tags" Target="../tags/tag144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tags" Target="../tags/tag138.xml"/><Relationship Id="rId11" Type="http://schemas.openxmlformats.org/officeDocument/2006/relationships/tags" Target="../tags/tag143.xml"/><Relationship Id="rId5" Type="http://schemas.openxmlformats.org/officeDocument/2006/relationships/tags" Target="../tags/tag137.xml"/><Relationship Id="rId15" Type="http://schemas.openxmlformats.org/officeDocument/2006/relationships/image" Target="../media/image52.jpg"/><Relationship Id="rId10" Type="http://schemas.openxmlformats.org/officeDocument/2006/relationships/tags" Target="../tags/tag142.xml"/><Relationship Id="rId4" Type="http://schemas.openxmlformats.org/officeDocument/2006/relationships/tags" Target="../tags/tag136.xml"/><Relationship Id="rId9" Type="http://schemas.openxmlformats.org/officeDocument/2006/relationships/tags" Target="../tags/tag141.xml"/><Relationship Id="rId1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152.xml"/><Relationship Id="rId13" Type="http://schemas.openxmlformats.org/officeDocument/2006/relationships/image" Target="../media/image53.jpg"/><Relationship Id="rId3" Type="http://schemas.openxmlformats.org/officeDocument/2006/relationships/tags" Target="../tags/tag147.xml"/><Relationship Id="rId7" Type="http://schemas.openxmlformats.org/officeDocument/2006/relationships/tags" Target="../tags/tag151.xml"/><Relationship Id="rId12" Type="http://schemas.openxmlformats.org/officeDocument/2006/relationships/notesSlide" Target="../notesSlides/notesSlide23.xml"/><Relationship Id="rId2" Type="http://schemas.openxmlformats.org/officeDocument/2006/relationships/tags" Target="../tags/tag146.xml"/><Relationship Id="rId1" Type="http://schemas.openxmlformats.org/officeDocument/2006/relationships/tags" Target="../tags/tag145.xml"/><Relationship Id="rId6" Type="http://schemas.openxmlformats.org/officeDocument/2006/relationships/tags" Target="../tags/tag150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149.xml"/><Relationship Id="rId10" Type="http://schemas.openxmlformats.org/officeDocument/2006/relationships/tags" Target="../tags/tag154.xml"/><Relationship Id="rId4" Type="http://schemas.openxmlformats.org/officeDocument/2006/relationships/tags" Target="../tags/tag148.xml"/><Relationship Id="rId9" Type="http://schemas.openxmlformats.org/officeDocument/2006/relationships/tags" Target="../tags/tag153.xml"/><Relationship Id="rId1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4.xml"/><Relationship Id="rId3" Type="http://schemas.openxmlformats.org/officeDocument/2006/relationships/tags" Target="../tags/tag157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56.xml"/><Relationship Id="rId1" Type="http://schemas.openxmlformats.org/officeDocument/2006/relationships/tags" Target="../tags/tag155.xml"/><Relationship Id="rId6" Type="http://schemas.openxmlformats.org/officeDocument/2006/relationships/tags" Target="../tags/tag160.xml"/><Relationship Id="rId5" Type="http://schemas.openxmlformats.org/officeDocument/2006/relationships/tags" Target="../tags/tag159.xml"/><Relationship Id="rId10" Type="http://schemas.openxmlformats.org/officeDocument/2006/relationships/image" Target="../media/image2.png"/><Relationship Id="rId4" Type="http://schemas.openxmlformats.org/officeDocument/2006/relationships/tags" Target="../tags/tag158.xml"/><Relationship Id="rId9" Type="http://schemas.openxmlformats.org/officeDocument/2006/relationships/image" Target="../media/image54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163.xml"/><Relationship Id="rId7" Type="http://schemas.openxmlformats.org/officeDocument/2006/relationships/image" Target="../media/image2.png"/><Relationship Id="rId2" Type="http://schemas.openxmlformats.org/officeDocument/2006/relationships/tags" Target="../tags/tag162.xml"/><Relationship Id="rId1" Type="http://schemas.openxmlformats.org/officeDocument/2006/relationships/tags" Target="../tags/tag161.xml"/><Relationship Id="rId6" Type="http://schemas.openxmlformats.org/officeDocument/2006/relationships/image" Target="../media/image55.jpg"/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171.xml"/><Relationship Id="rId13" Type="http://schemas.openxmlformats.org/officeDocument/2006/relationships/image" Target="../media/image56.jpg"/><Relationship Id="rId3" Type="http://schemas.openxmlformats.org/officeDocument/2006/relationships/tags" Target="../tags/tag166.xml"/><Relationship Id="rId7" Type="http://schemas.openxmlformats.org/officeDocument/2006/relationships/tags" Target="../tags/tag170.xml"/><Relationship Id="rId12" Type="http://schemas.openxmlformats.org/officeDocument/2006/relationships/notesSlide" Target="../notesSlides/notesSlide26.xml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6" Type="http://schemas.openxmlformats.org/officeDocument/2006/relationships/tags" Target="../tags/tag169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168.xml"/><Relationship Id="rId15" Type="http://schemas.openxmlformats.org/officeDocument/2006/relationships/image" Target="../media/image57.png"/><Relationship Id="rId10" Type="http://schemas.openxmlformats.org/officeDocument/2006/relationships/tags" Target="../tags/tag173.xml"/><Relationship Id="rId4" Type="http://schemas.openxmlformats.org/officeDocument/2006/relationships/tags" Target="../tags/tag167.xml"/><Relationship Id="rId9" Type="http://schemas.openxmlformats.org/officeDocument/2006/relationships/tags" Target="../tags/tag172.xml"/><Relationship Id="rId1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181.xml"/><Relationship Id="rId13" Type="http://schemas.openxmlformats.org/officeDocument/2006/relationships/image" Target="../media/image2.png"/><Relationship Id="rId3" Type="http://schemas.openxmlformats.org/officeDocument/2006/relationships/tags" Target="../tags/tag176.xml"/><Relationship Id="rId7" Type="http://schemas.openxmlformats.org/officeDocument/2006/relationships/tags" Target="../tags/tag180.xml"/><Relationship Id="rId12" Type="http://schemas.openxmlformats.org/officeDocument/2006/relationships/image" Target="../media/image57.png"/><Relationship Id="rId2" Type="http://schemas.openxmlformats.org/officeDocument/2006/relationships/tags" Target="../tags/tag175.xml"/><Relationship Id="rId1" Type="http://schemas.openxmlformats.org/officeDocument/2006/relationships/tags" Target="../tags/tag174.xml"/><Relationship Id="rId6" Type="http://schemas.openxmlformats.org/officeDocument/2006/relationships/tags" Target="../tags/tag179.xml"/><Relationship Id="rId11" Type="http://schemas.openxmlformats.org/officeDocument/2006/relationships/image" Target="../media/image58.jpg"/><Relationship Id="rId5" Type="http://schemas.openxmlformats.org/officeDocument/2006/relationships/tags" Target="../tags/tag178.xml"/><Relationship Id="rId10" Type="http://schemas.openxmlformats.org/officeDocument/2006/relationships/notesSlide" Target="../notesSlides/notesSlide27.xml"/><Relationship Id="rId4" Type="http://schemas.openxmlformats.org/officeDocument/2006/relationships/tags" Target="../tags/tag177.xml"/><Relationship Id="rId9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13" Type="http://schemas.openxmlformats.org/officeDocument/2006/relationships/image" Target="../media/image2.png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12" Type="http://schemas.openxmlformats.org/officeDocument/2006/relationships/image" Target="../media/image4.jp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11" Type="http://schemas.openxmlformats.org/officeDocument/2006/relationships/notesSlide" Target="../notesSlides/notesSlide3.xml"/><Relationship Id="rId5" Type="http://schemas.openxmlformats.org/officeDocument/2006/relationships/tags" Target="../tags/tag18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17.xml"/><Relationship Id="rId9" Type="http://schemas.openxmlformats.org/officeDocument/2006/relationships/tags" Target="../tags/tag2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tags" Target="../tags/tag25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12" Type="http://schemas.openxmlformats.org/officeDocument/2006/relationships/tags" Target="../tags/tag39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11" Type="http://schemas.openxmlformats.org/officeDocument/2006/relationships/tags" Target="../tags/tag38.xml"/><Relationship Id="rId5" Type="http://schemas.openxmlformats.org/officeDocument/2006/relationships/tags" Target="../tags/tag32.xml"/><Relationship Id="rId15" Type="http://schemas.openxmlformats.org/officeDocument/2006/relationships/image" Target="../media/image6.jpg"/><Relationship Id="rId10" Type="http://schemas.openxmlformats.org/officeDocument/2006/relationships/tags" Target="../tags/tag37.xml"/><Relationship Id="rId4" Type="http://schemas.openxmlformats.org/officeDocument/2006/relationships/tags" Target="../tags/tag31.xml"/><Relationship Id="rId9" Type="http://schemas.openxmlformats.org/officeDocument/2006/relationships/tags" Target="../tags/tag36.xml"/><Relationship Id="rId1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42.xml"/><Relationship Id="rId7" Type="http://schemas.openxmlformats.org/officeDocument/2006/relationships/image" Target="../media/image7.jpg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9.png"/><Relationship Id="rId4" Type="http://schemas.openxmlformats.org/officeDocument/2006/relationships/tags" Target="../tags/tag43.xml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tags" Target="../tags/tag46.xml"/><Relationship Id="rId7" Type="http://schemas.openxmlformats.org/officeDocument/2006/relationships/notesSlide" Target="../notesSlides/notesSlide7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13" Type="http://schemas.openxmlformats.org/officeDocument/2006/relationships/image" Target="../media/image17.png"/><Relationship Id="rId3" Type="http://schemas.openxmlformats.org/officeDocument/2006/relationships/tags" Target="../tags/tag51.xml"/><Relationship Id="rId7" Type="http://schemas.openxmlformats.org/officeDocument/2006/relationships/notesSlide" Target="../notesSlides/notesSlide8.xml"/><Relationship Id="rId12" Type="http://schemas.openxmlformats.org/officeDocument/2006/relationships/image" Target="../media/image16.png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15.png"/><Relationship Id="rId5" Type="http://schemas.openxmlformats.org/officeDocument/2006/relationships/tags" Target="../tags/tag53.xml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4" Type="http://schemas.openxmlformats.org/officeDocument/2006/relationships/tags" Target="../tags/tag52.xml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tags" Target="../tags/tag56.xml"/><Relationship Id="rId7" Type="http://schemas.openxmlformats.org/officeDocument/2006/relationships/notesSlide" Target="../notesSlides/notesSlide9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9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库_矩形 3"/>
          <p:cNvSpPr/>
          <p:nvPr>
            <p:custDataLst>
              <p:tags r:id="rId1"/>
            </p:custDataLst>
          </p:nvPr>
        </p:nvSpPr>
        <p:spPr>
          <a:xfrm>
            <a:off x="3644366" y="1641335"/>
            <a:ext cx="4933951" cy="41549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孤  帆  远  影  碧  空  尽               唯  见  长  江  天  际  流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PA_库_矩形 4"/>
          <p:cNvSpPr/>
          <p:nvPr>
            <p:custDataLst>
              <p:tags r:id="rId2"/>
            </p:custDataLst>
          </p:nvPr>
        </p:nvSpPr>
        <p:spPr>
          <a:xfrm>
            <a:off x="5533007" y="841116"/>
            <a:ext cx="1569660" cy="201593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静  逸</a:t>
            </a:r>
            <a:endParaRPr lang="en-US" altLang="zh-CN" sz="60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PA_库_椭圆 5"/>
          <p:cNvSpPr/>
          <p:nvPr>
            <p:custDataLst>
              <p:tags r:id="rId3"/>
            </p:custDataLst>
          </p:nvPr>
        </p:nvSpPr>
        <p:spPr>
          <a:xfrm>
            <a:off x="6062802" y="1797751"/>
            <a:ext cx="97080" cy="9708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A_库_文本框 6"/>
          <p:cNvSpPr txBox="1"/>
          <p:nvPr>
            <p:custDataLst>
              <p:tags r:id="rId4"/>
            </p:custDataLst>
          </p:nvPr>
        </p:nvSpPr>
        <p:spPr>
          <a:xfrm>
            <a:off x="5652880" y="3054428"/>
            <a:ext cx="338554" cy="22884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52646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</a:t>
            </a:r>
            <a:endParaRPr lang="zh-CN" altLang="en-US" sz="1000" dirty="0">
              <a:solidFill>
                <a:srgbClr val="52646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8" name="PA_库_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65816" y="4379792"/>
            <a:ext cx="485726" cy="675278"/>
          </a:xfrm>
          <a:prstGeom prst="rect">
            <a:avLst/>
          </a:prstGeom>
        </p:spPr>
      </p:pic>
      <p:sp>
        <p:nvSpPr>
          <p:cNvPr id="9" name="PA_库_矩形 8"/>
          <p:cNvSpPr/>
          <p:nvPr>
            <p:custDataLst>
              <p:tags r:id="rId6"/>
            </p:custDataLst>
          </p:nvPr>
        </p:nvSpPr>
        <p:spPr>
          <a:xfrm>
            <a:off x="5844595" y="3050299"/>
            <a:ext cx="9464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b="0" i="0" dirty="0" smtClean="0">
                <a:solidFill>
                  <a:srgbClr val="262626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Early in the day it was whispered that we should sail in a boat, only thou and I, and never a soul in the world would know of this our pilgrimage to no country and to no end.</a:t>
            </a:r>
            <a:endParaRPr lang="zh-CN" altLang="en-US" sz="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PA_库_矩形 9"/>
          <p:cNvSpPr/>
          <p:nvPr>
            <p:custDataLst>
              <p:tags r:id="rId7"/>
            </p:custDataLst>
          </p:nvPr>
        </p:nvSpPr>
        <p:spPr>
          <a:xfrm>
            <a:off x="397885" y="481809"/>
            <a:ext cx="615553" cy="371684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400" b="0" i="0" dirty="0" smtClean="0">
                <a:effectLst/>
                <a:latin typeface="造字工房悦圆（非商用）常规体" pitchFamily="2" charset="-122"/>
                <a:ea typeface="造字工房悦圆（非商用）常规体" pitchFamily="2" charset="-122"/>
              </a:rPr>
              <a:t>故人西辞黄鹤楼，烟花三月下扬州。</a:t>
            </a:r>
            <a:r>
              <a:rPr lang="zh-CN" altLang="en-US" sz="1400" dirty="0" smtClean="0">
                <a:latin typeface="造字工房悦圆（非商用）常规体" pitchFamily="2" charset="-122"/>
                <a:ea typeface="造字工房悦圆（非商用）常规体" pitchFamily="2" charset="-122"/>
              </a:rPr>
              <a:t/>
            </a:r>
            <a:br>
              <a:rPr lang="zh-CN" altLang="en-US" sz="1400" dirty="0" smtClean="0">
                <a:latin typeface="造字工房悦圆（非商用）常规体" pitchFamily="2" charset="-122"/>
                <a:ea typeface="造字工房悦圆（非商用）常规体" pitchFamily="2" charset="-122"/>
              </a:rPr>
            </a:br>
            <a:r>
              <a:rPr lang="zh-CN" altLang="en-US" sz="1400" b="0" i="0" dirty="0" smtClean="0">
                <a:effectLst/>
                <a:latin typeface="造字工房悦圆（非商用）常规体" pitchFamily="2" charset="-122"/>
                <a:ea typeface="造字工房悦圆（非商用）常规体" pitchFamily="2" charset="-122"/>
              </a:rPr>
              <a:t>孤帆远影碧空尽，唯见长江天际流。</a:t>
            </a:r>
            <a:endParaRPr lang="zh-CN" altLang="en-US" sz="1400" dirty="0">
              <a:latin typeface="造字工房悦圆（非商用）常规体" pitchFamily="2" charset="-122"/>
              <a:ea typeface="造字工房悦圆（非商用）常规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4790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  <p:bldP spid="6" grpId="0" autoUpdateAnimBg="0"/>
      <p:bldP spid="7" grpId="0" autoUpdateAnimBg="0"/>
      <p:bldP spid="9" grpId="0" autoUpdateAnimBg="0"/>
      <p:bldP spid="10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库_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78396" y="3429000"/>
            <a:ext cx="485726" cy="675278"/>
          </a:xfrm>
          <a:prstGeom prst="rect">
            <a:avLst/>
          </a:prstGeom>
        </p:spPr>
      </p:pic>
      <p:sp>
        <p:nvSpPr>
          <p:cNvPr id="3" name="PA_库_矩形 11"/>
          <p:cNvSpPr/>
          <p:nvPr>
            <p:custDataLst>
              <p:tags r:id="rId2"/>
            </p:custDataLst>
          </p:nvPr>
        </p:nvSpPr>
        <p:spPr>
          <a:xfrm>
            <a:off x="9575706" y="3504248"/>
            <a:ext cx="669414" cy="22914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050" b="0" i="0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映水色不别，向月光还度。倾在荷叶中，有时看是露。时间的演变，承载着记忆的画卷，如冰冻的水晶。</a:t>
            </a:r>
            <a:endParaRPr lang="zh-CN" altLang="en-US" sz="10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PA_库_矩形 3"/>
          <p:cNvSpPr/>
          <p:nvPr>
            <p:custDataLst>
              <p:tags r:id="rId3"/>
            </p:custDataLst>
          </p:nvPr>
        </p:nvSpPr>
        <p:spPr>
          <a:xfrm>
            <a:off x="6896787" y="3504248"/>
            <a:ext cx="2377574" cy="299625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0" i="0" dirty="0" smtClean="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灵一和尚</a:t>
            </a:r>
            <a:endParaRPr lang="en-US" altLang="zh-CN" sz="2000" b="0" i="0" dirty="0" smtClean="0">
              <a:solidFill>
                <a:schemeClr val="bg1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100" b="0" i="0" dirty="0" smtClean="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《</a:t>
            </a:r>
            <a:r>
              <a:rPr lang="zh-CN" altLang="en-US" sz="1100" b="0" i="0" dirty="0" smtClean="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与元居士青山潭饮茶</a:t>
            </a:r>
            <a:r>
              <a:rPr lang="en-US" altLang="zh-CN" sz="1100" b="0" i="0" dirty="0" smtClean="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野泉烟火白云间，</a:t>
            </a:r>
            <a:endParaRPr lang="en-US" altLang="zh-CN" sz="1600" dirty="0" smtClean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坐饮香茶爱此山。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岩下维舟不忍去，</a:t>
            </a:r>
            <a:endParaRPr lang="en-US" altLang="zh-CN" sz="1600" dirty="0" smtClean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青溪流水暮潺潺。</a:t>
            </a:r>
            <a:endParaRPr lang="zh-CN" altLang="en-US" sz="16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15833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48610" y="247650"/>
            <a:ext cx="2398889" cy="2590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316" y="-1341521"/>
            <a:ext cx="8229368" cy="6858000"/>
          </a:xfrm>
          <a:prstGeom prst="rect">
            <a:avLst/>
          </a:prstGeom>
        </p:spPr>
      </p:pic>
      <p:sp>
        <p:nvSpPr>
          <p:cNvPr id="8" name="PA_库_矩形 7"/>
          <p:cNvSpPr/>
          <p:nvPr>
            <p:custDataLst>
              <p:tags r:id="rId1"/>
            </p:custDataLst>
          </p:nvPr>
        </p:nvSpPr>
        <p:spPr>
          <a:xfrm>
            <a:off x="5772595" y="1018780"/>
            <a:ext cx="612322" cy="612322"/>
          </a:xfrm>
          <a:prstGeom prst="rect">
            <a:avLst/>
          </a:prstGeom>
          <a:solidFill>
            <a:srgbClr val="0C36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+mj-ea"/>
                <a:ea typeface="+mj-ea"/>
              </a:rPr>
              <a:t>佛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9" name="PA_库_矩形 8"/>
          <p:cNvSpPr/>
          <p:nvPr>
            <p:custDataLst>
              <p:tags r:id="rId2"/>
            </p:custDataLst>
          </p:nvPr>
        </p:nvSpPr>
        <p:spPr>
          <a:xfrm>
            <a:off x="3094121" y="1732782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600" b="0" i="0" dirty="0" smtClean="0">
                <a:solidFill>
                  <a:schemeClr val="bg2">
                    <a:lumMod val="50000"/>
                  </a:schemeClr>
                </a:solidFill>
                <a:effectLst/>
                <a:latin typeface="+mj-ea"/>
                <a:ea typeface="+mj-ea"/>
              </a:rPr>
              <a:t>映水色不别，向月光还度。倾在荷叶中，有时看是露。时间的演变，承载着记忆的画卷，如冰冻的水晶。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1" name="PA_库_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5634" b="97183" l="1389" r="9027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92775" y="545139"/>
            <a:ext cx="685714" cy="676190"/>
          </a:xfrm>
          <a:prstGeom prst="rect">
            <a:avLst/>
          </a:prstGeom>
        </p:spPr>
      </p:pic>
      <p:cxnSp>
        <p:nvCxnSpPr>
          <p:cNvPr id="13" name="PA_库_直接连接符 12"/>
          <p:cNvCxnSpPr/>
          <p:nvPr>
            <p:custDataLst>
              <p:tags r:id="rId4"/>
            </p:custDataLst>
          </p:nvPr>
        </p:nvCxnSpPr>
        <p:spPr>
          <a:xfrm>
            <a:off x="2368912" y="685800"/>
            <a:ext cx="0" cy="2981325"/>
          </a:xfrm>
          <a:prstGeom prst="line">
            <a:avLst/>
          </a:prstGeom>
          <a:ln>
            <a:solidFill>
              <a:srgbClr val="AEC3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PA_库_文本框 13"/>
          <p:cNvSpPr txBox="1"/>
          <p:nvPr>
            <p:custDataLst>
              <p:tags r:id="rId5"/>
            </p:custDataLst>
          </p:nvPr>
        </p:nvSpPr>
        <p:spPr>
          <a:xfrm>
            <a:off x="2294339" y="595973"/>
            <a:ext cx="346249" cy="24038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050" dirty="0" smtClean="0">
                <a:solidFill>
                  <a:srgbClr val="52646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</a:t>
            </a:r>
            <a:endParaRPr lang="zh-CN" altLang="en-US" sz="1050" dirty="0">
              <a:solidFill>
                <a:srgbClr val="52646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5" name="PA_库_文本框 14"/>
          <p:cNvSpPr txBox="1"/>
          <p:nvPr>
            <p:custDataLst>
              <p:tags r:id="rId6"/>
            </p:custDataLst>
          </p:nvPr>
        </p:nvSpPr>
        <p:spPr>
          <a:xfrm rot="5400000">
            <a:off x="189288" y="2040711"/>
            <a:ext cx="35973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 smtClean="0">
                <a:solidFill>
                  <a:srgbClr val="52635B"/>
                </a:solidFill>
                <a:latin typeface="+mj-ea"/>
                <a:ea typeface="+mj-ea"/>
              </a:rPr>
              <a:t>有一种生活，值得等待，有一种生活，来自花园国度；</a:t>
            </a:r>
            <a:endParaRPr lang="en-US" altLang="zh-CN" sz="800" dirty="0" smtClean="0">
              <a:solidFill>
                <a:srgbClr val="52635B"/>
              </a:solidFill>
              <a:latin typeface="+mj-ea"/>
              <a:ea typeface="+mj-ea"/>
            </a:endParaRPr>
          </a:p>
          <a:p>
            <a:r>
              <a:rPr lang="zh-CN" altLang="en-US" sz="800" dirty="0" smtClean="0">
                <a:solidFill>
                  <a:srgbClr val="52635B"/>
                </a:solidFill>
                <a:latin typeface="+mj-ea"/>
                <a:ea typeface="+mj-ea"/>
              </a:rPr>
              <a:t>澄净透明的空气里，阳光穿过浓密的树叶，洒照在飘满花香的千亩土地上。</a:t>
            </a:r>
            <a:endParaRPr lang="en-US" altLang="zh-CN" sz="800" dirty="0" smtClean="0">
              <a:solidFill>
                <a:srgbClr val="52635B"/>
              </a:solidFill>
              <a:latin typeface="+mj-ea"/>
              <a:ea typeface="+mj-ea"/>
            </a:endParaRPr>
          </a:p>
          <a:p>
            <a:r>
              <a:rPr lang="zh-CN" altLang="en-US" sz="800" dirty="0" smtClean="0">
                <a:solidFill>
                  <a:srgbClr val="52635B"/>
                </a:solidFill>
                <a:latin typeface="+mj-ea"/>
                <a:ea typeface="+mj-ea"/>
              </a:rPr>
              <a:t>赤足走在花园中，耳旁隐隐传来鸟儿的呢喃</a:t>
            </a:r>
            <a:r>
              <a:rPr lang="en-US" altLang="zh-CN" sz="800" dirty="0" smtClean="0">
                <a:solidFill>
                  <a:srgbClr val="52635B"/>
                </a:solidFill>
                <a:latin typeface="+mj-ea"/>
                <a:ea typeface="+mj-ea"/>
              </a:rPr>
              <a:t>……</a:t>
            </a:r>
          </a:p>
          <a:p>
            <a:r>
              <a:rPr lang="zh-CN" altLang="en-US" sz="800" dirty="0" smtClean="0">
                <a:solidFill>
                  <a:srgbClr val="52635B"/>
                </a:solidFill>
                <a:latin typeface="+mj-ea"/>
                <a:ea typeface="+mj-ea"/>
              </a:rPr>
              <a:t>时时充盈活力、自由、亲善与和谐，来自花园国度的原味生活，</a:t>
            </a:r>
            <a:endParaRPr lang="en-US" altLang="zh-CN" sz="800" dirty="0" smtClean="0">
              <a:solidFill>
                <a:srgbClr val="52635B"/>
              </a:solidFill>
              <a:latin typeface="+mj-ea"/>
              <a:ea typeface="+mj-ea"/>
            </a:endParaRPr>
          </a:p>
          <a:p>
            <a:r>
              <a:rPr lang="zh-CN" altLang="en-US" sz="800" dirty="0" smtClean="0">
                <a:solidFill>
                  <a:srgbClr val="52635B"/>
                </a:solidFill>
                <a:latin typeface="+mj-ea"/>
                <a:ea typeface="+mj-ea"/>
              </a:rPr>
              <a:t>总是如此轻易的让你爱上，就算是等待，也是一种美丽</a:t>
            </a:r>
            <a:r>
              <a:rPr lang="en-US" altLang="zh-CN" sz="800" dirty="0" smtClean="0">
                <a:solidFill>
                  <a:srgbClr val="52635B"/>
                </a:solidFill>
                <a:latin typeface="+mj-ea"/>
                <a:ea typeface="+mj-ea"/>
              </a:rPr>
              <a:t>……</a:t>
            </a:r>
            <a:endParaRPr lang="zh-CN" altLang="en-US" sz="800" dirty="0">
              <a:solidFill>
                <a:srgbClr val="52635B"/>
              </a:solidFill>
              <a:latin typeface="+mj-ea"/>
              <a:ea typeface="+mj-ea"/>
            </a:endParaRPr>
          </a:p>
        </p:txBody>
      </p:sp>
      <p:cxnSp>
        <p:nvCxnSpPr>
          <p:cNvPr id="16" name="PA_库_直接连接符 15"/>
          <p:cNvCxnSpPr/>
          <p:nvPr>
            <p:custDataLst>
              <p:tags r:id="rId7"/>
            </p:custDataLst>
          </p:nvPr>
        </p:nvCxnSpPr>
        <p:spPr>
          <a:xfrm>
            <a:off x="1582448" y="681037"/>
            <a:ext cx="0" cy="2981325"/>
          </a:xfrm>
          <a:prstGeom prst="line">
            <a:avLst/>
          </a:prstGeom>
          <a:ln>
            <a:solidFill>
              <a:srgbClr val="AEC3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PA_库_组合 11"/>
          <p:cNvGrpSpPr/>
          <p:nvPr>
            <p:custDataLst>
              <p:tags r:id="rId8"/>
            </p:custDataLst>
          </p:nvPr>
        </p:nvGrpSpPr>
        <p:grpSpPr>
          <a:xfrm>
            <a:off x="833807" y="336825"/>
            <a:ext cx="800219" cy="3206327"/>
            <a:chOff x="4383766" y="262397"/>
            <a:chExt cx="800219" cy="3206327"/>
          </a:xfrm>
        </p:grpSpPr>
        <p:sp>
          <p:nvSpPr>
            <p:cNvPr id="18" name="文本框 17"/>
            <p:cNvSpPr txBox="1"/>
            <p:nvPr/>
          </p:nvSpPr>
          <p:spPr>
            <a:xfrm>
              <a:off x="4383766" y="761574"/>
              <a:ext cx="800219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 smtClean="0">
                  <a:latin typeface="造字工房悦圆（非商用）常规体" pitchFamily="2" charset="-122"/>
                  <a:ea typeface="造字工房悦圆（非商用）常规体" pitchFamily="2" charset="-122"/>
                </a:rPr>
                <a:t>佛性禅心</a:t>
              </a:r>
              <a:endParaRPr lang="zh-CN" altLang="en-US" sz="4000" dirty="0">
                <a:latin typeface="造字工房悦圆（非商用）常规体" pitchFamily="2" charset="-122"/>
                <a:ea typeface="造字工房悦圆（非商用）常规体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 rot="5400000">
              <a:off x="3153102" y="1511618"/>
              <a:ext cx="3206327" cy="707886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US" altLang="zh-CN" sz="4000" dirty="0" smtClean="0">
                  <a:latin typeface="造字工房悦圆（非商用）常规体" pitchFamily="2" charset="-122"/>
                  <a:ea typeface="造字工房悦圆（非商用）常规体" pitchFamily="2" charset="-122"/>
                </a:rPr>
                <a:t>【               】</a:t>
              </a:r>
              <a:endParaRPr lang="zh-CN" altLang="en-US" sz="4000" dirty="0">
                <a:latin typeface="造字工房悦圆（非商用）常规体" pitchFamily="2" charset="-122"/>
                <a:ea typeface="造字工房悦圆（非商用）常规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2544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9" grpId="0" autoUpdateAnimBg="0"/>
      <p:bldP spid="14" grpId="0" autoUpdateAnimBg="0"/>
      <p:bldP spid="15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库_组合 3"/>
          <p:cNvGrpSpPr/>
          <p:nvPr>
            <p:custDataLst>
              <p:tags r:id="rId1"/>
            </p:custDataLst>
          </p:nvPr>
        </p:nvGrpSpPr>
        <p:grpSpPr>
          <a:xfrm>
            <a:off x="5722613" y="337731"/>
            <a:ext cx="746773" cy="883665"/>
            <a:chOff x="5893042" y="337731"/>
            <a:chExt cx="746773" cy="8836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3774" b="93711" l="3175" r="96825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893042" y="337731"/>
              <a:ext cx="700263" cy="883665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6039651" y="539157"/>
              <a:ext cx="600164" cy="553998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色空</a:t>
              </a:r>
              <a:endParaRPr lang="en-US" altLang="zh-CN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5" name="PA_库_矩形 4"/>
          <p:cNvSpPr/>
          <p:nvPr>
            <p:custDataLst>
              <p:tags r:id="rId2"/>
            </p:custDataLst>
          </p:nvPr>
        </p:nvSpPr>
        <p:spPr>
          <a:xfrm>
            <a:off x="3996148" y="1725468"/>
            <a:ext cx="41997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b="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映水色不别，向月光还度。倾在荷叶中，有时看是露。时间的演变，承载着记忆的画卷，如冰冻的水晶。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PA_库_文本框 5"/>
          <p:cNvSpPr txBox="1"/>
          <p:nvPr>
            <p:custDataLst>
              <p:tags r:id="rId3"/>
            </p:custDataLst>
          </p:nvPr>
        </p:nvSpPr>
        <p:spPr>
          <a:xfrm>
            <a:off x="4114801" y="1294581"/>
            <a:ext cx="3910262" cy="4308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HAPPINESS， CHOICE IS THE BEGINNING OF HAPPINESS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PA_库_矩形 6"/>
          <p:cNvSpPr/>
          <p:nvPr>
            <p:custDataLst>
              <p:tags r:id="rId4"/>
            </p:custDataLst>
          </p:nvPr>
        </p:nvSpPr>
        <p:spPr>
          <a:xfrm>
            <a:off x="11054191" y="1299533"/>
            <a:ext cx="669414" cy="259869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050" b="0" i="0" dirty="0" smtClean="0"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映水色不别，向月光还度。倾在荷叶中，有时看是露。时间的演变，承载着记忆的画卷，如冰冻的水晶。</a:t>
            </a:r>
            <a:endParaRPr lang="zh-CN" altLang="en-US" sz="105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4631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7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库_文本框 1"/>
          <p:cNvSpPr txBox="1"/>
          <p:nvPr>
            <p:custDataLst>
              <p:tags r:id="rId1"/>
            </p:custDataLst>
          </p:nvPr>
        </p:nvSpPr>
        <p:spPr>
          <a:xfrm>
            <a:off x="5904285" y="214976"/>
            <a:ext cx="338554" cy="22884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52646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</a:t>
            </a:r>
            <a:endParaRPr lang="zh-CN" altLang="en-US" sz="1000" dirty="0">
              <a:solidFill>
                <a:srgbClr val="52646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3" name="PA_库_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17221" y="1540340"/>
            <a:ext cx="485726" cy="675278"/>
          </a:xfrm>
          <a:prstGeom prst="rect">
            <a:avLst/>
          </a:prstGeom>
        </p:spPr>
      </p:pic>
      <p:sp>
        <p:nvSpPr>
          <p:cNvPr id="4" name="PA_库_矩形 3"/>
          <p:cNvSpPr/>
          <p:nvPr>
            <p:custDataLst>
              <p:tags r:id="rId3"/>
            </p:custDataLst>
          </p:nvPr>
        </p:nvSpPr>
        <p:spPr>
          <a:xfrm>
            <a:off x="6096000" y="210847"/>
            <a:ext cx="9464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b="0" i="0" dirty="0" smtClean="0">
                <a:solidFill>
                  <a:srgbClr val="262626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Early in the day it was whispered that we should sail in a boat, only thou and I, and never a soul in the world would know of this our pilgrimage to no country and to no end.</a:t>
            </a:r>
            <a:endParaRPr lang="zh-CN" altLang="en-US" sz="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PA_库_矩形 4"/>
          <p:cNvSpPr/>
          <p:nvPr>
            <p:custDataLst>
              <p:tags r:id="rId4"/>
            </p:custDataLst>
          </p:nvPr>
        </p:nvSpPr>
        <p:spPr>
          <a:xfrm>
            <a:off x="5323979" y="210847"/>
            <a:ext cx="615553" cy="371684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400" b="0" i="0" dirty="0" smtClean="0">
                <a:effectLst/>
                <a:latin typeface="造字工房悦圆（非商用）常规体" pitchFamily="2" charset="-122"/>
                <a:ea typeface="造字工房悦圆（非商用）常规体" pitchFamily="2" charset="-122"/>
              </a:rPr>
              <a:t>故人西辞黄鹤楼，烟花三月下扬州。</a:t>
            </a:r>
            <a:r>
              <a:rPr lang="zh-CN" altLang="en-US" sz="1400" dirty="0" smtClean="0">
                <a:latin typeface="造字工房悦圆（非商用）常规体" pitchFamily="2" charset="-122"/>
                <a:ea typeface="造字工房悦圆（非商用）常规体" pitchFamily="2" charset="-122"/>
              </a:rPr>
              <a:t/>
            </a:r>
            <a:br>
              <a:rPr lang="zh-CN" altLang="en-US" sz="1400" dirty="0" smtClean="0">
                <a:latin typeface="造字工房悦圆（非商用）常规体" pitchFamily="2" charset="-122"/>
                <a:ea typeface="造字工房悦圆（非商用）常规体" pitchFamily="2" charset="-122"/>
              </a:rPr>
            </a:br>
            <a:r>
              <a:rPr lang="zh-CN" altLang="en-US" sz="1400" b="0" i="0" dirty="0" smtClean="0">
                <a:effectLst/>
                <a:latin typeface="造字工房悦圆（非商用）常规体" pitchFamily="2" charset="-122"/>
                <a:ea typeface="造字工房悦圆（非商用）常规体" pitchFamily="2" charset="-122"/>
              </a:rPr>
              <a:t>孤帆远影碧空尽，唯见长江天际流。</a:t>
            </a:r>
            <a:endParaRPr lang="zh-CN" altLang="en-US" sz="1400" dirty="0">
              <a:latin typeface="造字工房悦圆（非商用）常规体" pitchFamily="2" charset="-122"/>
              <a:ea typeface="造字工房悦圆（非商用）常规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84492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4" grpId="0" autoUpdateAnimBg="0"/>
      <p:bldP spid="5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F7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855" y="-1393365"/>
            <a:ext cx="10796337" cy="964472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0029" y="83914"/>
            <a:ext cx="4310742" cy="38509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624" y="4343400"/>
            <a:ext cx="2814851" cy="25146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0893" y="978767"/>
            <a:ext cx="3309041" cy="2956077"/>
          </a:xfrm>
          <a:prstGeom prst="rect">
            <a:avLst/>
          </a:prstGeom>
        </p:spPr>
      </p:pic>
      <p:sp>
        <p:nvSpPr>
          <p:cNvPr id="12" name="PA_库_文本框 11"/>
          <p:cNvSpPr txBox="1"/>
          <p:nvPr>
            <p:custDataLst>
              <p:tags r:id="rId1"/>
            </p:custDataLst>
          </p:nvPr>
        </p:nvSpPr>
        <p:spPr>
          <a:xfrm>
            <a:off x="136302" y="360947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静</a:t>
            </a:r>
          </a:p>
        </p:txBody>
      </p:sp>
      <p:sp>
        <p:nvSpPr>
          <p:cNvPr id="13" name="PA_库_文本框 12"/>
          <p:cNvSpPr txBox="1"/>
          <p:nvPr>
            <p:custDataLst>
              <p:tags r:id="rId2"/>
            </p:custDataLst>
          </p:nvPr>
        </p:nvSpPr>
        <p:spPr>
          <a:xfrm>
            <a:off x="345732" y="112416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以</a:t>
            </a:r>
            <a:endParaRPr lang="zh-CN" altLang="en-US" sz="3600" dirty="0"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14" name="PA_库_文本框 13"/>
          <p:cNvSpPr txBox="1"/>
          <p:nvPr>
            <p:custDataLst>
              <p:tags r:id="rId3"/>
            </p:custDataLst>
          </p:nvPr>
        </p:nvSpPr>
        <p:spPr>
          <a:xfrm>
            <a:off x="377075" y="1524527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修</a:t>
            </a:r>
            <a:endParaRPr lang="zh-CN" altLang="en-US" sz="3600" dirty="0"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15" name="PA_库_文本框 14"/>
          <p:cNvSpPr txBox="1"/>
          <p:nvPr>
            <p:custDataLst>
              <p:tags r:id="rId4"/>
            </p:custDataLst>
          </p:nvPr>
        </p:nvSpPr>
        <p:spPr>
          <a:xfrm>
            <a:off x="195768" y="197328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身</a:t>
            </a:r>
            <a:endParaRPr lang="zh-CN" altLang="en-US" sz="2800" dirty="0"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cxnSp>
        <p:nvCxnSpPr>
          <p:cNvPr id="17" name="PA_库_直接连接符 16"/>
          <p:cNvCxnSpPr/>
          <p:nvPr>
            <p:custDataLst>
              <p:tags r:id="rId5"/>
            </p:custDataLst>
          </p:nvPr>
        </p:nvCxnSpPr>
        <p:spPr>
          <a:xfrm>
            <a:off x="992063" y="733926"/>
            <a:ext cx="0" cy="1722879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A_库_直接连接符 17"/>
          <p:cNvCxnSpPr/>
          <p:nvPr>
            <p:custDataLst>
              <p:tags r:id="rId6"/>
            </p:custDataLst>
          </p:nvPr>
        </p:nvCxnSpPr>
        <p:spPr>
          <a:xfrm>
            <a:off x="1023406" y="868778"/>
            <a:ext cx="0" cy="1722879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A_库_文本框 18"/>
          <p:cNvSpPr txBox="1"/>
          <p:nvPr>
            <p:custDataLst>
              <p:tags r:id="rId7"/>
            </p:custDataLst>
          </p:nvPr>
        </p:nvSpPr>
        <p:spPr>
          <a:xfrm rot="5400000">
            <a:off x="394822" y="1184150"/>
            <a:ext cx="13949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</a:rPr>
              <a:t>JINGYIXIUSHEN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0" name="PA_库_矩形 19"/>
          <p:cNvSpPr/>
          <p:nvPr>
            <p:custDataLst>
              <p:tags r:id="rId8"/>
            </p:custDataLst>
          </p:nvPr>
        </p:nvSpPr>
        <p:spPr>
          <a:xfrm>
            <a:off x="1064256" y="701574"/>
            <a:ext cx="677108" cy="306663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芝兰生於深林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不以无人而不芳；君子修道立德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不谓困厄而改节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为之者人也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生死者命也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是以晋重耳之有霸心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生於曹、卫；越王勾践之有霸心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生於会稽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故居下而无忧者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则思不远；处身而常逸者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则志不广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庸知其终始乎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?</a:t>
            </a:r>
            <a:endParaRPr lang="zh-CN" altLang="en-US" sz="8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62045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  <p:bldP spid="13" grpId="0" autoUpdateAnimBg="0"/>
      <p:bldP spid="14" grpId="0" autoUpdateAnimBg="0"/>
      <p:bldP spid="15" grpId="0" autoUpdateAnimBg="0"/>
      <p:bldP spid="19" grpId="0" autoUpdateAnimBg="0"/>
      <p:bldP spid="20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库_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4495" y="1105787"/>
            <a:ext cx="1850065" cy="3700130"/>
          </a:xfrm>
          <a:prstGeom prst="rect">
            <a:avLst/>
          </a:prstGeom>
        </p:spPr>
      </p:pic>
      <p:pic>
        <p:nvPicPr>
          <p:cNvPr id="3" name="PA_库_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175" y="1212112"/>
            <a:ext cx="1850065" cy="3700130"/>
          </a:xfrm>
          <a:prstGeom prst="rect">
            <a:avLst/>
          </a:prstGeom>
        </p:spPr>
      </p:pic>
      <p:pic>
        <p:nvPicPr>
          <p:cNvPr id="4" name="PA_库_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1835" y="1212112"/>
            <a:ext cx="1850065" cy="3700130"/>
          </a:xfrm>
          <a:prstGeom prst="rect">
            <a:avLst/>
          </a:prstGeom>
        </p:spPr>
      </p:pic>
      <p:sp>
        <p:nvSpPr>
          <p:cNvPr id="5" name="PA_库_文本框 4"/>
          <p:cNvSpPr txBox="1"/>
          <p:nvPr>
            <p:custDataLst>
              <p:tags r:id="rId4"/>
            </p:custDataLst>
          </p:nvPr>
        </p:nvSpPr>
        <p:spPr>
          <a:xfrm rot="5400000">
            <a:off x="745696" y="2253754"/>
            <a:ext cx="13949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</a:rPr>
              <a:t>JINGYIXIUSHEN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PA_库_矩形 5"/>
          <p:cNvSpPr/>
          <p:nvPr>
            <p:custDataLst>
              <p:tags r:id="rId5"/>
            </p:custDataLst>
          </p:nvPr>
        </p:nvSpPr>
        <p:spPr>
          <a:xfrm>
            <a:off x="1415130" y="1771178"/>
            <a:ext cx="677108" cy="306663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芝兰生於深林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不以无人而不芳；君子修道立德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不谓困厄而改节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为之者人也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生死者命也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是以晋重耳之有霸心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生於曹、卫；越王勾践之有霸心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生於会稽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故居下而无忧者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则思不远；处身而常逸者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则志不广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庸知其终始乎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?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7" name="PA_库_文本框 6"/>
          <p:cNvSpPr txBox="1"/>
          <p:nvPr>
            <p:custDataLst>
              <p:tags r:id="rId6"/>
            </p:custDataLst>
          </p:nvPr>
        </p:nvSpPr>
        <p:spPr>
          <a:xfrm rot="5400000">
            <a:off x="4385293" y="2221855"/>
            <a:ext cx="13949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</a:rPr>
              <a:t>JINGYIXIUSHEN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PA_库_矩形 7"/>
          <p:cNvSpPr/>
          <p:nvPr>
            <p:custDataLst>
              <p:tags r:id="rId7"/>
            </p:custDataLst>
          </p:nvPr>
        </p:nvSpPr>
        <p:spPr>
          <a:xfrm>
            <a:off x="5054727" y="1739279"/>
            <a:ext cx="677108" cy="306663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芝兰生於深林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不以无人而不芳；君子修道立德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不谓困厄而改节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为之者人也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生死者命也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是以晋重耳之有霸心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生於曹、卫；越王勾践之有霸心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生於会稽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故居下而无忧者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则思不远；处身而常逸者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则志不广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庸知其终始乎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?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9" name="PA_库_文本框 8"/>
          <p:cNvSpPr txBox="1"/>
          <p:nvPr>
            <p:custDataLst>
              <p:tags r:id="rId8"/>
            </p:custDataLst>
          </p:nvPr>
        </p:nvSpPr>
        <p:spPr>
          <a:xfrm rot="5400000">
            <a:off x="8277092" y="2221855"/>
            <a:ext cx="13949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</a:rPr>
              <a:t>JINGYIXIUSHEN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0" name="PA_库_矩形 9"/>
          <p:cNvSpPr/>
          <p:nvPr>
            <p:custDataLst>
              <p:tags r:id="rId9"/>
            </p:custDataLst>
          </p:nvPr>
        </p:nvSpPr>
        <p:spPr>
          <a:xfrm>
            <a:off x="8946526" y="1739279"/>
            <a:ext cx="677108" cy="306663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芝兰生於深林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不以无人而不芳；君子修道立德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不谓困厄而改节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为之者人也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生死者命也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是以晋重耳之有霸心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生於曹、卫；越王勾践之有霸心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生於会稽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故居下而无忧者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则思不远；处身而常逸者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则志不广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庸知其终始乎</a:t>
            </a:r>
            <a:r>
              <a:rPr lang="en-US" altLang="zh-CN" sz="800" b="0" i="0" dirty="0" smtClean="0">
                <a:solidFill>
                  <a:srgbClr val="333333"/>
                </a:solidFill>
                <a:effectLst/>
                <a:latin typeface="+mj-ea"/>
                <a:ea typeface="+mj-ea"/>
              </a:rPr>
              <a:t>?</a:t>
            </a:r>
            <a:endParaRPr lang="zh-CN" altLang="en-US" sz="8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958318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库_文本框 1"/>
          <p:cNvSpPr txBox="1"/>
          <p:nvPr>
            <p:custDataLst>
              <p:tags r:id="rId1"/>
            </p:custDataLst>
          </p:nvPr>
        </p:nvSpPr>
        <p:spPr>
          <a:xfrm>
            <a:off x="4957801" y="1246334"/>
            <a:ext cx="338554" cy="22884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52646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</a:t>
            </a:r>
            <a:endParaRPr lang="zh-CN" altLang="en-US" sz="1000" dirty="0">
              <a:solidFill>
                <a:srgbClr val="52646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3" name="PA_库_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70737" y="2571698"/>
            <a:ext cx="485726" cy="675278"/>
          </a:xfrm>
          <a:prstGeom prst="rect">
            <a:avLst/>
          </a:prstGeom>
        </p:spPr>
      </p:pic>
      <p:sp>
        <p:nvSpPr>
          <p:cNvPr id="4" name="PA_库_矩形 3"/>
          <p:cNvSpPr/>
          <p:nvPr>
            <p:custDataLst>
              <p:tags r:id="rId3"/>
            </p:custDataLst>
          </p:nvPr>
        </p:nvSpPr>
        <p:spPr>
          <a:xfrm>
            <a:off x="5149516" y="1242205"/>
            <a:ext cx="9464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b="0" i="0" dirty="0" smtClean="0">
                <a:solidFill>
                  <a:srgbClr val="262626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Early in the day it was whispered that we should sail in a boat, only thou and I, and never a soul in the world would know of this our pilgrimage to no country and to no end.</a:t>
            </a:r>
            <a:endParaRPr lang="zh-CN" altLang="en-US" sz="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PA_库_矩形 4"/>
          <p:cNvSpPr/>
          <p:nvPr>
            <p:custDataLst>
              <p:tags r:id="rId4"/>
            </p:custDataLst>
          </p:nvPr>
        </p:nvSpPr>
        <p:spPr>
          <a:xfrm>
            <a:off x="4377495" y="1242205"/>
            <a:ext cx="615553" cy="371684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400" b="0" i="0" dirty="0" smtClean="0">
                <a:effectLst/>
                <a:latin typeface="造字工房悦圆（非商用）常规体" pitchFamily="2" charset="-122"/>
                <a:ea typeface="造字工房悦圆（非商用）常规体" pitchFamily="2" charset="-122"/>
              </a:rPr>
              <a:t>故人西辞黄鹤楼，烟花三月下扬州。</a:t>
            </a:r>
            <a:r>
              <a:rPr lang="zh-CN" altLang="en-US" sz="1400" dirty="0" smtClean="0">
                <a:latin typeface="造字工房悦圆（非商用）常规体" pitchFamily="2" charset="-122"/>
                <a:ea typeface="造字工房悦圆（非商用）常规体" pitchFamily="2" charset="-122"/>
              </a:rPr>
              <a:t/>
            </a:r>
            <a:br>
              <a:rPr lang="zh-CN" altLang="en-US" sz="1400" dirty="0" smtClean="0">
                <a:latin typeface="造字工房悦圆（非商用）常规体" pitchFamily="2" charset="-122"/>
                <a:ea typeface="造字工房悦圆（非商用）常规体" pitchFamily="2" charset="-122"/>
              </a:rPr>
            </a:br>
            <a:r>
              <a:rPr lang="zh-CN" altLang="en-US" sz="1400" b="0" i="0" dirty="0" smtClean="0">
                <a:effectLst/>
                <a:latin typeface="造字工房悦圆（非商用）常规体" pitchFamily="2" charset="-122"/>
                <a:ea typeface="造字工房悦圆（非商用）常规体" pitchFamily="2" charset="-122"/>
              </a:rPr>
              <a:t>孤帆远影碧空尽，唯见长江天际流。</a:t>
            </a:r>
            <a:endParaRPr lang="zh-CN" altLang="en-US" sz="1400" dirty="0">
              <a:latin typeface="造字工房悦圆（非商用）常规体" pitchFamily="2" charset="-122"/>
              <a:ea typeface="造字工房悦圆（非商用）常规体" pitchFamily="2" charset="-122"/>
            </a:endParaRPr>
          </a:p>
        </p:txBody>
      </p:sp>
      <p:sp>
        <p:nvSpPr>
          <p:cNvPr id="6" name="PA_库_矩形 5"/>
          <p:cNvSpPr/>
          <p:nvPr>
            <p:custDataLst>
              <p:tags r:id="rId5"/>
            </p:custDataLst>
          </p:nvPr>
        </p:nvSpPr>
        <p:spPr>
          <a:xfrm>
            <a:off x="6883259" y="1242205"/>
            <a:ext cx="2377574" cy="299625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灵一和尚</a:t>
            </a:r>
            <a:endParaRPr lang="en-US" altLang="zh-CN" sz="2000" b="0" i="0" dirty="0" smtClean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1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《</a:t>
            </a:r>
            <a:r>
              <a:rPr lang="zh-CN" altLang="en-US" sz="11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与元居士青山潭饮茶</a:t>
            </a:r>
            <a:r>
              <a:rPr lang="en-US" altLang="zh-CN" sz="11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野泉烟火白云间，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坐饮香茶爱此山。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岩下维舟不忍去，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青溪流水暮潺潺。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19011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4" grpId="0" autoUpdateAnimBg="0"/>
      <p:bldP spid="5" grpId="0" autoUpdateAnimBg="0"/>
      <p:bldP spid="6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库_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0203" y="-96251"/>
            <a:ext cx="4821225" cy="4499810"/>
          </a:xfrm>
          <a:prstGeom prst="rect">
            <a:avLst/>
          </a:prstGeom>
        </p:spPr>
      </p:pic>
      <p:pic>
        <p:nvPicPr>
          <p:cNvPr id="3" name="PA_库_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5997" y="-96251"/>
            <a:ext cx="4821225" cy="4499810"/>
          </a:xfrm>
          <a:prstGeom prst="rect">
            <a:avLst/>
          </a:prstGeom>
        </p:spPr>
      </p:pic>
      <p:pic>
        <p:nvPicPr>
          <p:cNvPr id="4" name="PA_库_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217" y="-96251"/>
            <a:ext cx="4821224" cy="4499810"/>
          </a:xfrm>
          <a:prstGeom prst="rect">
            <a:avLst/>
          </a:prstGeom>
        </p:spPr>
      </p:pic>
      <p:sp>
        <p:nvSpPr>
          <p:cNvPr id="5" name="PA_库_文本框 4"/>
          <p:cNvSpPr txBox="1"/>
          <p:nvPr>
            <p:custDataLst>
              <p:tags r:id="rId4"/>
            </p:custDataLst>
          </p:nvPr>
        </p:nvSpPr>
        <p:spPr>
          <a:xfrm>
            <a:off x="2173509" y="1962757"/>
            <a:ext cx="338554" cy="22884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52646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</a:t>
            </a:r>
            <a:endParaRPr lang="zh-CN" altLang="en-US" sz="1000" dirty="0">
              <a:solidFill>
                <a:srgbClr val="52646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6" name="PA_库_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86445" y="3288121"/>
            <a:ext cx="485726" cy="675278"/>
          </a:xfrm>
          <a:prstGeom prst="rect">
            <a:avLst/>
          </a:prstGeom>
        </p:spPr>
      </p:pic>
      <p:sp>
        <p:nvSpPr>
          <p:cNvPr id="7" name="PA_库_矩形 6"/>
          <p:cNvSpPr/>
          <p:nvPr>
            <p:custDataLst>
              <p:tags r:id="rId6"/>
            </p:custDataLst>
          </p:nvPr>
        </p:nvSpPr>
        <p:spPr>
          <a:xfrm>
            <a:off x="2365224" y="1958628"/>
            <a:ext cx="9464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b="0" i="0" dirty="0" smtClean="0">
                <a:solidFill>
                  <a:srgbClr val="262626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Early in the day it was whispered that we should sail in a boat, only thou and I, and never a soul in the world would know of this our pilgrimage to no country and to no end.</a:t>
            </a:r>
            <a:endParaRPr lang="zh-CN" altLang="en-US" sz="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PA_库_文本框 7"/>
          <p:cNvSpPr txBox="1"/>
          <p:nvPr>
            <p:custDataLst>
              <p:tags r:id="rId7"/>
            </p:custDataLst>
          </p:nvPr>
        </p:nvSpPr>
        <p:spPr>
          <a:xfrm>
            <a:off x="5568301" y="3084249"/>
            <a:ext cx="338554" cy="22884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52646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</a:t>
            </a:r>
            <a:endParaRPr lang="zh-CN" altLang="en-US" sz="1000" dirty="0">
              <a:solidFill>
                <a:srgbClr val="52646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9" name="PA_库_图片 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81237" y="4409613"/>
            <a:ext cx="485726" cy="675278"/>
          </a:xfrm>
          <a:prstGeom prst="rect">
            <a:avLst/>
          </a:prstGeom>
        </p:spPr>
      </p:pic>
      <p:sp>
        <p:nvSpPr>
          <p:cNvPr id="10" name="PA_库_矩形 9"/>
          <p:cNvSpPr/>
          <p:nvPr>
            <p:custDataLst>
              <p:tags r:id="rId9"/>
            </p:custDataLst>
          </p:nvPr>
        </p:nvSpPr>
        <p:spPr>
          <a:xfrm>
            <a:off x="5760016" y="3080120"/>
            <a:ext cx="9464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b="0" i="0" dirty="0" smtClean="0">
                <a:solidFill>
                  <a:srgbClr val="262626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Early in the day it was whispered that we should sail in a boat, only thou and I, and never a soul in the world would know of this our pilgrimage to no country and to no end.</a:t>
            </a:r>
            <a:endParaRPr lang="zh-CN" altLang="en-US" sz="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" name="PA_库_文本框 13"/>
          <p:cNvSpPr txBox="1"/>
          <p:nvPr>
            <p:custDataLst>
              <p:tags r:id="rId10"/>
            </p:custDataLst>
          </p:nvPr>
        </p:nvSpPr>
        <p:spPr>
          <a:xfrm>
            <a:off x="10389526" y="2290182"/>
            <a:ext cx="338554" cy="22884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52646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</a:t>
            </a:r>
            <a:endParaRPr lang="zh-CN" altLang="en-US" sz="1000" dirty="0">
              <a:solidFill>
                <a:srgbClr val="52646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5" name="PA_库_图片 1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02462" y="3615546"/>
            <a:ext cx="485726" cy="675278"/>
          </a:xfrm>
          <a:prstGeom prst="rect">
            <a:avLst/>
          </a:prstGeom>
        </p:spPr>
      </p:pic>
      <p:sp>
        <p:nvSpPr>
          <p:cNvPr id="16" name="PA_库_矩形 15"/>
          <p:cNvSpPr/>
          <p:nvPr>
            <p:custDataLst>
              <p:tags r:id="rId12"/>
            </p:custDataLst>
          </p:nvPr>
        </p:nvSpPr>
        <p:spPr>
          <a:xfrm>
            <a:off x="10581241" y="2286053"/>
            <a:ext cx="9464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b="0" i="0" dirty="0" smtClean="0">
                <a:solidFill>
                  <a:srgbClr val="262626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Early in the day it was whispered that we should sail in a boat, only thou and I, and never a soul in the world would know of this our pilgrimage to no country and to no end.</a:t>
            </a:r>
            <a:endParaRPr lang="zh-CN" altLang="en-US" sz="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7661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7" grpId="0" autoUpdateAnimBg="0"/>
      <p:bldP spid="8" grpId="0" autoUpdateAnimBg="0"/>
      <p:bldP spid="10" grpId="0" autoUpdateAnimBg="0"/>
      <p:bldP spid="14" grpId="0" autoUpdateAnimBg="0"/>
      <p:bldP spid="16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库_矩形 3"/>
          <p:cNvSpPr/>
          <p:nvPr>
            <p:custDataLst>
              <p:tags r:id="rId1"/>
            </p:custDataLst>
          </p:nvPr>
        </p:nvSpPr>
        <p:spPr>
          <a:xfrm>
            <a:off x="11072573" y="638516"/>
            <a:ext cx="900246" cy="299625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《</a:t>
            </a:r>
            <a:r>
              <a:rPr lang="zh-CN" altLang="en-US" sz="20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江雪</a:t>
            </a:r>
            <a:r>
              <a:rPr lang="en-US" altLang="zh-CN" sz="20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  <a:endParaRPr lang="en-US" altLang="zh-CN" sz="2000" b="0" i="0" dirty="0" smtClean="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柳宗元</a:t>
            </a:r>
            <a:endParaRPr lang="en-US" altLang="zh-CN" sz="1100" b="0" i="0" dirty="0" smtClean="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PA_库_矩形 4"/>
          <p:cNvSpPr/>
          <p:nvPr>
            <p:custDataLst>
              <p:tags r:id="rId2"/>
            </p:custDataLst>
          </p:nvPr>
        </p:nvSpPr>
        <p:spPr>
          <a:xfrm>
            <a:off x="10310826" y="1830651"/>
            <a:ext cx="1661993" cy="299625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千</a:t>
            </a:r>
            <a:r>
              <a:rPr lang="zh-CN" altLang="en-US" sz="1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山鸟飞绝</a:t>
            </a:r>
            <a:r>
              <a:rPr lang="zh-CN" altLang="en-US" sz="1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，</a:t>
            </a:r>
            <a:endParaRPr lang="en-US" altLang="zh-CN" sz="1600" dirty="0" smtClean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万</a:t>
            </a:r>
            <a:r>
              <a:rPr lang="zh-CN" altLang="en-US" sz="1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径人踪灭。</a:t>
            </a: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孤舟蓑笠翁</a:t>
            </a:r>
            <a:r>
              <a:rPr lang="zh-CN" altLang="en-US" sz="1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，</a:t>
            </a:r>
            <a:endParaRPr lang="en-US" altLang="zh-CN" sz="1600" dirty="0" smtClean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独</a:t>
            </a:r>
            <a:r>
              <a:rPr lang="zh-CN" altLang="en-US" sz="1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钓寒江雪</a:t>
            </a:r>
            <a:r>
              <a:rPr lang="zh-CN" altLang="en-US" sz="1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。</a:t>
            </a:r>
            <a:endParaRPr lang="en-US" altLang="zh-CN" sz="1600" dirty="0" smtClean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PA_库_文本框 5"/>
          <p:cNvSpPr txBox="1"/>
          <p:nvPr>
            <p:custDataLst>
              <p:tags r:id="rId3"/>
            </p:custDataLst>
          </p:nvPr>
        </p:nvSpPr>
        <p:spPr>
          <a:xfrm>
            <a:off x="482933" y="1834780"/>
            <a:ext cx="338554" cy="22884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52646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</a:t>
            </a:r>
            <a:endParaRPr lang="zh-CN" altLang="en-US" sz="1000" dirty="0">
              <a:solidFill>
                <a:srgbClr val="52646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7" name="PA_库_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5869" y="3160144"/>
            <a:ext cx="485726" cy="675278"/>
          </a:xfrm>
          <a:prstGeom prst="rect">
            <a:avLst/>
          </a:prstGeom>
        </p:spPr>
      </p:pic>
      <p:sp>
        <p:nvSpPr>
          <p:cNvPr id="8" name="PA_库_矩形 7"/>
          <p:cNvSpPr/>
          <p:nvPr>
            <p:custDataLst>
              <p:tags r:id="rId5"/>
            </p:custDataLst>
          </p:nvPr>
        </p:nvSpPr>
        <p:spPr>
          <a:xfrm>
            <a:off x="674648" y="1830651"/>
            <a:ext cx="9464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b="0" i="0" dirty="0" smtClean="0">
                <a:solidFill>
                  <a:srgbClr val="262626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Early in the day it was whispered that we should sail in a boat, only thou and I, and never a soul in the world would know of this our pilgrimage to no country and to no end.</a:t>
            </a:r>
            <a:endParaRPr lang="zh-CN" altLang="en-US" sz="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139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  <p:bldP spid="6" grpId="0" autoUpdateAnimBg="0"/>
      <p:bldP spid="8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库_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5634" b="97183" l="1389" r="9027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92775" y="545139"/>
            <a:ext cx="685714" cy="676190"/>
          </a:xfrm>
          <a:prstGeom prst="rect">
            <a:avLst/>
          </a:prstGeom>
        </p:spPr>
      </p:pic>
      <p:cxnSp>
        <p:nvCxnSpPr>
          <p:cNvPr id="3" name="PA_库_直接连接符 2"/>
          <p:cNvCxnSpPr/>
          <p:nvPr>
            <p:custDataLst>
              <p:tags r:id="rId2"/>
            </p:custDataLst>
          </p:nvPr>
        </p:nvCxnSpPr>
        <p:spPr>
          <a:xfrm>
            <a:off x="2368912" y="685800"/>
            <a:ext cx="0" cy="2981325"/>
          </a:xfrm>
          <a:prstGeom prst="line">
            <a:avLst/>
          </a:prstGeom>
          <a:ln>
            <a:solidFill>
              <a:srgbClr val="AEC3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A_库_文本框 3"/>
          <p:cNvSpPr txBox="1"/>
          <p:nvPr>
            <p:custDataLst>
              <p:tags r:id="rId3"/>
            </p:custDataLst>
          </p:nvPr>
        </p:nvSpPr>
        <p:spPr>
          <a:xfrm>
            <a:off x="2294339" y="595973"/>
            <a:ext cx="346249" cy="24038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050" dirty="0" smtClean="0">
                <a:solidFill>
                  <a:srgbClr val="52646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</a:t>
            </a:r>
            <a:endParaRPr lang="zh-CN" altLang="en-US" sz="1050" dirty="0">
              <a:solidFill>
                <a:srgbClr val="52646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PA_库_文本框 4"/>
          <p:cNvSpPr txBox="1"/>
          <p:nvPr>
            <p:custDataLst>
              <p:tags r:id="rId4"/>
            </p:custDataLst>
          </p:nvPr>
        </p:nvSpPr>
        <p:spPr>
          <a:xfrm rot="5400000">
            <a:off x="189288" y="2040711"/>
            <a:ext cx="35973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 smtClean="0">
                <a:solidFill>
                  <a:srgbClr val="52635B"/>
                </a:solidFill>
                <a:latin typeface="+mj-ea"/>
                <a:ea typeface="+mj-ea"/>
              </a:rPr>
              <a:t>有一种生活，值得等待，有一种生活，来自花园国度；</a:t>
            </a:r>
            <a:endParaRPr lang="en-US" altLang="zh-CN" sz="800" dirty="0" smtClean="0">
              <a:solidFill>
                <a:srgbClr val="52635B"/>
              </a:solidFill>
              <a:latin typeface="+mj-ea"/>
              <a:ea typeface="+mj-ea"/>
            </a:endParaRPr>
          </a:p>
          <a:p>
            <a:r>
              <a:rPr lang="zh-CN" altLang="en-US" sz="800" dirty="0" smtClean="0">
                <a:solidFill>
                  <a:srgbClr val="52635B"/>
                </a:solidFill>
                <a:latin typeface="+mj-ea"/>
                <a:ea typeface="+mj-ea"/>
              </a:rPr>
              <a:t>澄净透明的空气里，阳光穿过浓密的树叶，洒照在飘满花香的千亩土地上。</a:t>
            </a:r>
            <a:endParaRPr lang="en-US" altLang="zh-CN" sz="800" dirty="0" smtClean="0">
              <a:solidFill>
                <a:srgbClr val="52635B"/>
              </a:solidFill>
              <a:latin typeface="+mj-ea"/>
              <a:ea typeface="+mj-ea"/>
            </a:endParaRPr>
          </a:p>
          <a:p>
            <a:r>
              <a:rPr lang="zh-CN" altLang="en-US" sz="800" dirty="0" smtClean="0">
                <a:solidFill>
                  <a:srgbClr val="52635B"/>
                </a:solidFill>
                <a:latin typeface="+mj-ea"/>
                <a:ea typeface="+mj-ea"/>
              </a:rPr>
              <a:t>赤足走在花园中，耳旁隐隐传来鸟儿的呢喃</a:t>
            </a:r>
            <a:r>
              <a:rPr lang="en-US" altLang="zh-CN" sz="800" dirty="0" smtClean="0">
                <a:solidFill>
                  <a:srgbClr val="52635B"/>
                </a:solidFill>
                <a:latin typeface="+mj-ea"/>
                <a:ea typeface="+mj-ea"/>
              </a:rPr>
              <a:t>……</a:t>
            </a:r>
          </a:p>
          <a:p>
            <a:r>
              <a:rPr lang="zh-CN" altLang="en-US" sz="800" dirty="0" smtClean="0">
                <a:solidFill>
                  <a:srgbClr val="52635B"/>
                </a:solidFill>
                <a:latin typeface="+mj-ea"/>
                <a:ea typeface="+mj-ea"/>
              </a:rPr>
              <a:t>时时充盈活力、自由、亲善与和谐，来自花园国度的原味生活，</a:t>
            </a:r>
            <a:endParaRPr lang="en-US" altLang="zh-CN" sz="800" dirty="0" smtClean="0">
              <a:solidFill>
                <a:srgbClr val="52635B"/>
              </a:solidFill>
              <a:latin typeface="+mj-ea"/>
              <a:ea typeface="+mj-ea"/>
            </a:endParaRPr>
          </a:p>
          <a:p>
            <a:r>
              <a:rPr lang="zh-CN" altLang="en-US" sz="800" dirty="0" smtClean="0">
                <a:solidFill>
                  <a:srgbClr val="52635B"/>
                </a:solidFill>
                <a:latin typeface="+mj-ea"/>
                <a:ea typeface="+mj-ea"/>
              </a:rPr>
              <a:t>总是如此轻易的让你爱上，就算是等待，也是一种美丽</a:t>
            </a:r>
            <a:r>
              <a:rPr lang="en-US" altLang="zh-CN" sz="800" dirty="0" smtClean="0">
                <a:solidFill>
                  <a:srgbClr val="52635B"/>
                </a:solidFill>
                <a:latin typeface="+mj-ea"/>
                <a:ea typeface="+mj-ea"/>
              </a:rPr>
              <a:t>……</a:t>
            </a:r>
            <a:endParaRPr lang="zh-CN" altLang="en-US" sz="800" dirty="0">
              <a:solidFill>
                <a:srgbClr val="52635B"/>
              </a:solidFill>
              <a:latin typeface="+mj-ea"/>
              <a:ea typeface="+mj-ea"/>
            </a:endParaRPr>
          </a:p>
        </p:txBody>
      </p:sp>
      <p:cxnSp>
        <p:nvCxnSpPr>
          <p:cNvPr id="6" name="PA_库_直接连接符 5"/>
          <p:cNvCxnSpPr/>
          <p:nvPr>
            <p:custDataLst>
              <p:tags r:id="rId5"/>
            </p:custDataLst>
          </p:nvPr>
        </p:nvCxnSpPr>
        <p:spPr>
          <a:xfrm>
            <a:off x="1582448" y="681037"/>
            <a:ext cx="0" cy="2981325"/>
          </a:xfrm>
          <a:prstGeom prst="line">
            <a:avLst/>
          </a:prstGeom>
          <a:ln>
            <a:solidFill>
              <a:srgbClr val="AEC3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PA_库_组合 7"/>
          <p:cNvGrpSpPr/>
          <p:nvPr>
            <p:custDataLst>
              <p:tags r:id="rId6"/>
            </p:custDataLst>
          </p:nvPr>
        </p:nvGrpSpPr>
        <p:grpSpPr>
          <a:xfrm>
            <a:off x="806808" y="336825"/>
            <a:ext cx="800219" cy="3206327"/>
            <a:chOff x="4383766" y="262397"/>
            <a:chExt cx="800219" cy="3206327"/>
          </a:xfrm>
        </p:grpSpPr>
        <p:sp>
          <p:nvSpPr>
            <p:cNvPr id="9" name="文本框 8"/>
            <p:cNvSpPr txBox="1"/>
            <p:nvPr/>
          </p:nvSpPr>
          <p:spPr>
            <a:xfrm>
              <a:off x="4383766" y="761574"/>
              <a:ext cx="800219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 smtClean="0">
                  <a:latin typeface="造字工房悦圆（非商用）常规体" pitchFamily="2" charset="-122"/>
                  <a:ea typeface="造字工房悦圆（非商用）常规体" pitchFamily="2" charset="-122"/>
                </a:rPr>
                <a:t>佛性禅心</a:t>
              </a:r>
              <a:endParaRPr lang="zh-CN" altLang="en-US" sz="4000" dirty="0">
                <a:latin typeface="造字工房悦圆（非商用）常规体" pitchFamily="2" charset="-122"/>
                <a:ea typeface="造字工房悦圆（非商用）常规体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 rot="5400000">
              <a:off x="3153102" y="1511618"/>
              <a:ext cx="3206327" cy="707886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US" altLang="zh-CN" sz="4000" dirty="0" smtClean="0">
                  <a:latin typeface="造字工房悦圆（非商用）常规体" pitchFamily="2" charset="-122"/>
                  <a:ea typeface="造字工房悦圆（非商用）常规体" pitchFamily="2" charset="-122"/>
                </a:rPr>
                <a:t>【               】</a:t>
              </a:r>
              <a:endParaRPr lang="zh-CN" altLang="en-US" sz="4000" dirty="0">
                <a:latin typeface="造字工房悦圆（非商用）常规体" pitchFamily="2" charset="-122"/>
                <a:ea typeface="造字工房悦圆（非商用）常规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266911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库_矩形 2"/>
          <p:cNvSpPr/>
          <p:nvPr>
            <p:custDataLst>
              <p:tags r:id="rId1"/>
            </p:custDataLst>
          </p:nvPr>
        </p:nvSpPr>
        <p:spPr>
          <a:xfrm>
            <a:off x="1006515" y="2028263"/>
            <a:ext cx="3508653" cy="299625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灵一和尚</a:t>
            </a:r>
            <a:endParaRPr lang="en-US" altLang="zh-CN" sz="3200" b="0" i="0" dirty="0" smtClean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《</a:t>
            </a:r>
            <a:r>
              <a:rPr lang="zh-CN" altLang="en-US" sz="1600" b="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与元居士青山潭饮茶</a:t>
            </a:r>
            <a:r>
              <a:rPr lang="en-US" altLang="zh-CN" sz="1600" b="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野泉烟火白云间，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坐饮香茶爱此山。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岩下维舟不忍去，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青溪流水暮潺潺。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" name="PA_库_矩形 3"/>
          <p:cNvSpPr/>
          <p:nvPr>
            <p:custDataLst>
              <p:tags r:id="rId2"/>
            </p:custDataLst>
          </p:nvPr>
        </p:nvSpPr>
        <p:spPr>
          <a:xfrm>
            <a:off x="9153468" y="3910262"/>
            <a:ext cx="464039" cy="4640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流</a:t>
            </a:r>
          </a:p>
        </p:txBody>
      </p:sp>
      <p:sp>
        <p:nvSpPr>
          <p:cNvPr id="5" name="PA_库_矩形 4"/>
          <p:cNvSpPr/>
          <p:nvPr>
            <p:custDataLst>
              <p:tags r:id="rId3"/>
            </p:custDataLst>
          </p:nvPr>
        </p:nvSpPr>
        <p:spPr>
          <a:xfrm>
            <a:off x="6802207" y="4424355"/>
            <a:ext cx="51665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b="0" i="0" dirty="0" smtClean="0"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Early in the day it was whispered that we should sail in a boat, only thou and I, and never a soul in the world would know of this our pilgrimage to no country and to no end.</a:t>
            </a:r>
          </a:p>
        </p:txBody>
      </p:sp>
      <p:sp>
        <p:nvSpPr>
          <p:cNvPr id="6" name="PA_库_矩形 5"/>
          <p:cNvSpPr/>
          <p:nvPr>
            <p:custDataLst>
              <p:tags r:id="rId4"/>
            </p:custDataLst>
          </p:nvPr>
        </p:nvSpPr>
        <p:spPr>
          <a:xfrm>
            <a:off x="6802207" y="5906758"/>
            <a:ext cx="5166560" cy="41549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孤帆远影碧空尽 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8" name="PA_库_直接连接符 7"/>
          <p:cNvCxnSpPr/>
          <p:nvPr>
            <p:custDataLst>
              <p:tags r:id="rId5"/>
            </p:custDataLst>
          </p:nvPr>
        </p:nvCxnSpPr>
        <p:spPr>
          <a:xfrm>
            <a:off x="6802207" y="5745004"/>
            <a:ext cx="51665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3601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  <p:bldP spid="5" grpId="0" autoUpdateAnimBg="0"/>
      <p:bldP spid="6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B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A_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0" y="-783768"/>
            <a:ext cx="12192000" cy="6570477"/>
          </a:xfrm>
          <a:prstGeom prst="rect">
            <a:avLst/>
          </a:prstGeom>
        </p:spPr>
      </p:pic>
      <p:pic>
        <p:nvPicPr>
          <p:cNvPr id="4" name="PA_图片 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41" b="16659"/>
          <a:stretch/>
        </p:blipFill>
        <p:spPr>
          <a:xfrm flipH="1">
            <a:off x="-92242" y="0"/>
            <a:ext cx="12284242" cy="6890657"/>
          </a:xfrm>
          <a:prstGeom prst="rect">
            <a:avLst/>
          </a:prstGeom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29" y="2643511"/>
            <a:ext cx="3484288" cy="3252002"/>
          </a:xfrm>
          <a:prstGeom prst="rect">
            <a:avLst/>
          </a:prstGeom>
        </p:spPr>
      </p:pic>
      <p:pic>
        <p:nvPicPr>
          <p:cNvPr id="8" name="PA_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4628" y="0"/>
            <a:ext cx="2202801" cy="2055948"/>
          </a:xfrm>
          <a:prstGeom prst="rect">
            <a:avLst/>
          </a:prstGeom>
        </p:spPr>
      </p:pic>
      <p:pic>
        <p:nvPicPr>
          <p:cNvPr id="9" name="PA_库_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74628" y="4491345"/>
            <a:ext cx="485726" cy="675278"/>
          </a:xfrm>
          <a:prstGeom prst="rect">
            <a:avLst/>
          </a:prstGeom>
        </p:spPr>
      </p:pic>
      <p:sp>
        <p:nvSpPr>
          <p:cNvPr id="10" name="PA_库_矩形 9"/>
          <p:cNvSpPr/>
          <p:nvPr>
            <p:custDataLst>
              <p:tags r:id="rId6"/>
            </p:custDataLst>
          </p:nvPr>
        </p:nvSpPr>
        <p:spPr>
          <a:xfrm>
            <a:off x="5772595" y="1018780"/>
            <a:ext cx="612322" cy="612322"/>
          </a:xfrm>
          <a:prstGeom prst="rect">
            <a:avLst/>
          </a:prstGeom>
          <a:solidFill>
            <a:srgbClr val="0C36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+mj-ea"/>
                <a:ea typeface="+mj-ea"/>
              </a:rPr>
              <a:t>禅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11" name="PA_库_矩形 10"/>
          <p:cNvSpPr/>
          <p:nvPr>
            <p:custDataLst>
              <p:tags r:id="rId7"/>
            </p:custDataLst>
          </p:nvPr>
        </p:nvSpPr>
        <p:spPr>
          <a:xfrm>
            <a:off x="3094121" y="1732782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600" b="0" i="0" dirty="0" smtClean="0">
                <a:solidFill>
                  <a:schemeClr val="bg2">
                    <a:lumMod val="50000"/>
                  </a:schemeClr>
                </a:solidFill>
                <a:effectLst/>
                <a:latin typeface="+mj-ea"/>
                <a:ea typeface="+mj-ea"/>
              </a:rPr>
              <a:t>映水色不别，向月光还度。倾在荷叶中，有时看是露。时间的演变，承载着记忆的画卷，如冰冻的水晶。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PA_库_矩形 11"/>
          <p:cNvSpPr/>
          <p:nvPr>
            <p:custDataLst>
              <p:tags r:id="rId8"/>
            </p:custDataLst>
          </p:nvPr>
        </p:nvSpPr>
        <p:spPr>
          <a:xfrm>
            <a:off x="8671938" y="4566593"/>
            <a:ext cx="669414" cy="22914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050" b="0" i="0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映水色不别，向月光还度。倾在荷叶中，有时看是露。时间的演变，承载着记忆的画卷，如冰冻的水晶。</a:t>
            </a:r>
            <a:endParaRPr lang="zh-CN" altLang="en-US" sz="105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04502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/>
      <p:bldP spid="11" grpId="0" autoUpdateAnimBg="0"/>
      <p:bldP spid="12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0300" y="1407186"/>
            <a:ext cx="9772650" cy="567941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8900" y="172746"/>
            <a:ext cx="1787978" cy="16687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5550" y="-480060"/>
            <a:ext cx="3673928" cy="3429000"/>
          </a:xfrm>
          <a:prstGeom prst="rect">
            <a:avLst/>
          </a:prstGeom>
        </p:spPr>
      </p:pic>
      <p:pic>
        <p:nvPicPr>
          <p:cNvPr id="7" name="PA_库_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5183" y="86468"/>
            <a:ext cx="3581284" cy="3342532"/>
          </a:xfrm>
          <a:prstGeom prst="rect">
            <a:avLst/>
          </a:prstGeom>
        </p:spPr>
      </p:pic>
      <p:sp>
        <p:nvSpPr>
          <p:cNvPr id="8" name="PA_库_矩形 7"/>
          <p:cNvSpPr/>
          <p:nvPr>
            <p:custDataLst>
              <p:tags r:id="rId2"/>
            </p:custDataLst>
          </p:nvPr>
        </p:nvSpPr>
        <p:spPr>
          <a:xfrm>
            <a:off x="1169448" y="532666"/>
            <a:ext cx="923330" cy="296491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 smtClean="0">
                <a:latin typeface="草檀斋毛泽东字体" panose="02010601030101010101" pitchFamily="2" charset="-122"/>
                <a:ea typeface="草檀斋毛泽东字体" panose="02010601030101010101" pitchFamily="2" charset="-122"/>
              </a:rPr>
              <a:t>接天莲叶无穷碧  </a:t>
            </a:r>
            <a:endParaRPr lang="en-US" altLang="zh-CN" sz="2400" dirty="0" smtClean="0">
              <a:latin typeface="草檀斋毛泽东字体" panose="02010601030101010101" pitchFamily="2" charset="-122"/>
              <a:ea typeface="草檀斋毛泽东字体" panose="02010601030101010101" pitchFamily="2" charset="-122"/>
            </a:endParaRPr>
          </a:p>
          <a:p>
            <a:r>
              <a:rPr lang="en-US" altLang="zh-CN" sz="2400" dirty="0">
                <a:latin typeface="草檀斋毛泽东字体" panose="02010601030101010101" pitchFamily="2" charset="-122"/>
                <a:ea typeface="草檀斋毛泽东字体" panose="02010601030101010101" pitchFamily="2" charset="-122"/>
              </a:rPr>
              <a:t> </a:t>
            </a:r>
            <a:r>
              <a:rPr lang="en-US" altLang="zh-CN" sz="2400" dirty="0" smtClean="0">
                <a:latin typeface="草檀斋毛泽东字体" panose="02010601030101010101" pitchFamily="2" charset="-122"/>
                <a:ea typeface="草檀斋毛泽东字体" panose="02010601030101010101" pitchFamily="2" charset="-122"/>
              </a:rPr>
              <a:t>      </a:t>
            </a:r>
            <a:r>
              <a:rPr lang="zh-CN" altLang="en-US" sz="2400" dirty="0" smtClean="0">
                <a:latin typeface="草檀斋毛泽东字体" panose="02010601030101010101" pitchFamily="2" charset="-122"/>
                <a:ea typeface="草檀斋毛泽东字体" panose="02010601030101010101" pitchFamily="2" charset="-122"/>
              </a:rPr>
              <a:t>映日荷花别样红</a:t>
            </a:r>
            <a:endParaRPr lang="zh-CN" altLang="en-US" sz="2400" dirty="0">
              <a:latin typeface="草檀斋毛泽东字体" panose="02010601030101010101" pitchFamily="2" charset="-122"/>
              <a:ea typeface="草檀斋毛泽东字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4009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库_矩形 1"/>
          <p:cNvSpPr/>
          <p:nvPr>
            <p:custDataLst>
              <p:tags r:id="rId1"/>
            </p:custDataLst>
          </p:nvPr>
        </p:nvSpPr>
        <p:spPr>
          <a:xfrm>
            <a:off x="5795211" y="842211"/>
            <a:ext cx="721894" cy="721894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dirty="0" smtClean="0">
                <a:solidFill>
                  <a:schemeClr val="bg2">
                    <a:lumMod val="50000"/>
                  </a:schemeClr>
                </a:solidFill>
                <a:latin typeface="叶根友蚕燕隶书08" panose="02010601030101010101" pitchFamily="2" charset="-122"/>
                <a:ea typeface="叶根友蚕燕隶书08" panose="02010601030101010101" pitchFamily="2" charset="-122"/>
              </a:rPr>
              <a:t>悟</a:t>
            </a:r>
            <a:endParaRPr lang="zh-CN" altLang="en-US" sz="6000" dirty="0">
              <a:solidFill>
                <a:schemeClr val="bg2">
                  <a:lumMod val="50000"/>
                </a:schemeClr>
              </a:solidFill>
              <a:latin typeface="叶根友蚕燕隶书08" panose="02010601030101010101" pitchFamily="2" charset="-122"/>
              <a:ea typeface="叶根友蚕燕隶书08" panose="02010601030101010101" pitchFamily="2" charset="-122"/>
            </a:endParaRPr>
          </a:p>
        </p:txBody>
      </p:sp>
      <p:sp>
        <p:nvSpPr>
          <p:cNvPr id="3" name="PA_库_矩形 2"/>
          <p:cNvSpPr/>
          <p:nvPr>
            <p:custDataLst>
              <p:tags r:id="rId2"/>
            </p:custDataLst>
          </p:nvPr>
        </p:nvSpPr>
        <p:spPr>
          <a:xfrm>
            <a:off x="5556759" y="2868957"/>
            <a:ext cx="1078477" cy="27693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冰冻的水晶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" name="PA_库_矩形 3"/>
          <p:cNvSpPr/>
          <p:nvPr>
            <p:custDataLst>
              <p:tags r:id="rId3"/>
            </p:custDataLst>
          </p:nvPr>
        </p:nvSpPr>
        <p:spPr>
          <a:xfrm>
            <a:off x="2133601" y="842211"/>
            <a:ext cx="721894" cy="721894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dirty="0" smtClean="0">
                <a:solidFill>
                  <a:schemeClr val="bg2">
                    <a:lumMod val="50000"/>
                  </a:schemeClr>
                </a:solidFill>
                <a:latin typeface="叶根友蚕燕隶书08" panose="02010601030101010101" pitchFamily="2" charset="-122"/>
                <a:ea typeface="叶根友蚕燕隶书08" panose="02010601030101010101" pitchFamily="2" charset="-122"/>
              </a:rPr>
              <a:t>禅</a:t>
            </a:r>
            <a:endParaRPr lang="zh-CN" altLang="en-US" sz="6000" dirty="0">
              <a:solidFill>
                <a:schemeClr val="bg2">
                  <a:lumMod val="50000"/>
                </a:schemeClr>
              </a:solidFill>
              <a:latin typeface="叶根友蚕燕隶书08" panose="02010601030101010101" pitchFamily="2" charset="-122"/>
              <a:ea typeface="叶根友蚕燕隶书08" panose="02010601030101010101" pitchFamily="2" charset="-122"/>
            </a:endParaRPr>
          </a:p>
        </p:txBody>
      </p:sp>
      <p:sp>
        <p:nvSpPr>
          <p:cNvPr id="5" name="PA_库_矩形 4"/>
          <p:cNvSpPr/>
          <p:nvPr>
            <p:custDataLst>
              <p:tags r:id="rId4"/>
            </p:custDataLst>
          </p:nvPr>
        </p:nvSpPr>
        <p:spPr>
          <a:xfrm>
            <a:off x="881633" y="1715900"/>
            <a:ext cx="32317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映水色不别，向月光还度。倾在荷叶中，有时看是露。时间的演变，承载着记忆的画卷，如冰冻的水晶。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PA_库_文本框 5"/>
          <p:cNvSpPr txBox="1"/>
          <p:nvPr>
            <p:custDataLst>
              <p:tags r:id="rId5"/>
            </p:custDataLst>
          </p:nvPr>
        </p:nvSpPr>
        <p:spPr>
          <a:xfrm>
            <a:off x="807294" y="2370194"/>
            <a:ext cx="3374508" cy="4308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HAPPINESS， CHOICE IS THE BEGINNING OF HAPPINESS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PA_库_矩形 6"/>
          <p:cNvSpPr/>
          <p:nvPr>
            <p:custDataLst>
              <p:tags r:id="rId6"/>
            </p:custDataLst>
          </p:nvPr>
        </p:nvSpPr>
        <p:spPr>
          <a:xfrm>
            <a:off x="1895149" y="2868957"/>
            <a:ext cx="1078477" cy="27693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冰冻的水晶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PA_库_矩形 7"/>
          <p:cNvSpPr/>
          <p:nvPr>
            <p:custDataLst>
              <p:tags r:id="rId7"/>
            </p:custDataLst>
          </p:nvPr>
        </p:nvSpPr>
        <p:spPr>
          <a:xfrm>
            <a:off x="4583350" y="1715900"/>
            <a:ext cx="32317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映水色不别，向月光还度。倾在荷叶中，有时看是露。时间的演变，承载着记忆的画卷，如冰冻的水晶。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PA_库_文本框 8"/>
          <p:cNvSpPr txBox="1"/>
          <p:nvPr>
            <p:custDataLst>
              <p:tags r:id="rId8"/>
            </p:custDataLst>
          </p:nvPr>
        </p:nvSpPr>
        <p:spPr>
          <a:xfrm>
            <a:off x="4509011" y="2370194"/>
            <a:ext cx="3374508" cy="4308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HAPPINESS， CHOICE IS THE BEGINNING OF HAPPINESS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PA_库_矩形 9"/>
          <p:cNvSpPr/>
          <p:nvPr>
            <p:custDataLst>
              <p:tags r:id="rId9"/>
            </p:custDataLst>
          </p:nvPr>
        </p:nvSpPr>
        <p:spPr>
          <a:xfrm>
            <a:off x="9456821" y="842211"/>
            <a:ext cx="721894" cy="721894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dirty="0" smtClean="0">
                <a:solidFill>
                  <a:schemeClr val="bg2">
                    <a:lumMod val="50000"/>
                  </a:schemeClr>
                </a:solidFill>
                <a:latin typeface="叶根友蚕燕隶书08" panose="02010601030101010101" pitchFamily="2" charset="-122"/>
                <a:ea typeface="叶根友蚕燕隶书08" panose="02010601030101010101" pitchFamily="2" charset="-122"/>
              </a:rPr>
              <a:t>道</a:t>
            </a:r>
            <a:endParaRPr lang="zh-CN" altLang="en-US" sz="6000" dirty="0">
              <a:solidFill>
                <a:schemeClr val="bg2">
                  <a:lumMod val="50000"/>
                </a:schemeClr>
              </a:solidFill>
              <a:latin typeface="叶根友蚕燕隶书08" panose="02010601030101010101" pitchFamily="2" charset="-122"/>
              <a:ea typeface="叶根友蚕燕隶书08" panose="02010601030101010101" pitchFamily="2" charset="-122"/>
            </a:endParaRPr>
          </a:p>
        </p:txBody>
      </p:sp>
      <p:sp>
        <p:nvSpPr>
          <p:cNvPr id="11" name="PA_库_矩形 10"/>
          <p:cNvSpPr/>
          <p:nvPr>
            <p:custDataLst>
              <p:tags r:id="rId10"/>
            </p:custDataLst>
          </p:nvPr>
        </p:nvSpPr>
        <p:spPr>
          <a:xfrm>
            <a:off x="9218369" y="2868957"/>
            <a:ext cx="1078477" cy="27693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冰冻的水晶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" name="PA_库_矩形 11"/>
          <p:cNvSpPr/>
          <p:nvPr>
            <p:custDataLst>
              <p:tags r:id="rId11"/>
            </p:custDataLst>
          </p:nvPr>
        </p:nvSpPr>
        <p:spPr>
          <a:xfrm>
            <a:off x="8244960" y="1715900"/>
            <a:ext cx="32317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映水色不别，向月光还度。倾在荷叶中，有时看是露。时间的演变，承载着记忆的画卷，如冰冻的水晶。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3" name="PA_库_文本框 12"/>
          <p:cNvSpPr txBox="1"/>
          <p:nvPr>
            <p:custDataLst>
              <p:tags r:id="rId12"/>
            </p:custDataLst>
          </p:nvPr>
        </p:nvSpPr>
        <p:spPr>
          <a:xfrm>
            <a:off x="8170621" y="2370194"/>
            <a:ext cx="3374508" cy="4308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HAPPINESS， CHOICE IS THE BEGINNING OF HAPPINESS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5705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 autoUpdateAnimBg="0"/>
      <p:bldP spid="5" grpId="0" autoUpdateAnimBg="0"/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  <p:bldP spid="11" grpId="0" autoUpdateAnimBg="0"/>
      <p:bldP spid="12" grpId="0" autoUpdateAnimBg="0"/>
      <p:bldP spid="13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库_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79043" y="2152396"/>
            <a:ext cx="323165" cy="449278"/>
          </a:xfrm>
          <a:prstGeom prst="rect">
            <a:avLst/>
          </a:prstGeom>
        </p:spPr>
      </p:pic>
      <p:sp>
        <p:nvSpPr>
          <p:cNvPr id="3" name="PA_库_矩形 2"/>
          <p:cNvSpPr/>
          <p:nvPr>
            <p:custDataLst>
              <p:tags r:id="rId2"/>
            </p:custDataLst>
          </p:nvPr>
        </p:nvSpPr>
        <p:spPr>
          <a:xfrm>
            <a:off x="1579043" y="807917"/>
            <a:ext cx="646331" cy="22914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000" b="0" i="0" dirty="0" smtClean="0"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映水色不别，向月光还度。倾在荷叶中，有时看是露。时间的演变，承载着记忆的画卷，如冰冻的水晶。</a:t>
            </a:r>
            <a:endParaRPr lang="zh-CN" altLang="en-US" sz="10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4" name="PA_库_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0718" y="2152396"/>
            <a:ext cx="323165" cy="449278"/>
          </a:xfrm>
          <a:prstGeom prst="rect">
            <a:avLst/>
          </a:prstGeom>
        </p:spPr>
      </p:pic>
      <p:sp>
        <p:nvSpPr>
          <p:cNvPr id="5" name="PA_库_矩形 4"/>
          <p:cNvSpPr/>
          <p:nvPr>
            <p:custDataLst>
              <p:tags r:id="rId4"/>
            </p:custDataLst>
          </p:nvPr>
        </p:nvSpPr>
        <p:spPr>
          <a:xfrm>
            <a:off x="710718" y="807917"/>
            <a:ext cx="646331" cy="22914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000" b="0" i="0" dirty="0" smtClean="0"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映水色不别，向月光还度。倾在荷叶中，有时看是露。时间的演变，承载着记忆的画卷，如冰冻的水晶。</a:t>
            </a:r>
            <a:endParaRPr lang="zh-CN" altLang="en-US" sz="10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6" name="PA_库_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47368" y="2152396"/>
            <a:ext cx="323165" cy="449278"/>
          </a:xfrm>
          <a:prstGeom prst="rect">
            <a:avLst/>
          </a:prstGeom>
        </p:spPr>
      </p:pic>
      <p:sp>
        <p:nvSpPr>
          <p:cNvPr id="7" name="PA_库_矩形 6"/>
          <p:cNvSpPr/>
          <p:nvPr>
            <p:custDataLst>
              <p:tags r:id="rId6"/>
            </p:custDataLst>
          </p:nvPr>
        </p:nvSpPr>
        <p:spPr>
          <a:xfrm>
            <a:off x="2447368" y="807917"/>
            <a:ext cx="646331" cy="22914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000" b="0" i="0" dirty="0" smtClean="0"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映水色不别，向月光还度。倾在荷叶中，有时看是露。时间的演变，承载着记忆的画卷，如冰冻的水晶。</a:t>
            </a:r>
            <a:endParaRPr lang="zh-CN" altLang="en-US" sz="10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PA_库_矩形 7"/>
          <p:cNvSpPr/>
          <p:nvPr>
            <p:custDataLst>
              <p:tags r:id="rId7"/>
            </p:custDataLst>
          </p:nvPr>
        </p:nvSpPr>
        <p:spPr>
          <a:xfrm>
            <a:off x="8558044" y="687330"/>
            <a:ext cx="464039" cy="4640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流</a:t>
            </a:r>
          </a:p>
        </p:txBody>
      </p:sp>
      <p:sp>
        <p:nvSpPr>
          <p:cNvPr id="9" name="PA_库_矩形 8"/>
          <p:cNvSpPr/>
          <p:nvPr>
            <p:custDataLst>
              <p:tags r:id="rId8"/>
            </p:custDataLst>
          </p:nvPr>
        </p:nvSpPr>
        <p:spPr>
          <a:xfrm>
            <a:off x="6206783" y="1201423"/>
            <a:ext cx="51665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b="0" i="0" dirty="0" smtClean="0"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Early in the day it was whispered that we should sail in a boat, only thou and I, and never a soul in the world would know of this our pilgrimage to no country and to no end.</a:t>
            </a:r>
          </a:p>
        </p:txBody>
      </p:sp>
      <p:sp>
        <p:nvSpPr>
          <p:cNvPr id="10" name="PA_库_矩形 9"/>
          <p:cNvSpPr/>
          <p:nvPr>
            <p:custDataLst>
              <p:tags r:id="rId9"/>
            </p:custDataLst>
          </p:nvPr>
        </p:nvSpPr>
        <p:spPr>
          <a:xfrm>
            <a:off x="6206783" y="2683826"/>
            <a:ext cx="5166560" cy="41549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孤帆远影碧空尽 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11" name="PA_库_直接连接符 10"/>
          <p:cNvCxnSpPr/>
          <p:nvPr>
            <p:custDataLst>
              <p:tags r:id="rId10"/>
            </p:custDataLst>
          </p:nvPr>
        </p:nvCxnSpPr>
        <p:spPr>
          <a:xfrm>
            <a:off x="6206783" y="2522072"/>
            <a:ext cx="51665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5412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5" grpId="0" autoUpdateAnimBg="0"/>
      <p:bldP spid="7" grpId="0" autoUpdateAnimBg="0"/>
      <p:bldP spid="8" grpId="0" autoUpdateAnimBg="0"/>
      <p:bldP spid="9" grpId="0" autoUpdateAnimBg="0"/>
      <p:bldP spid="10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库_矩形 1"/>
          <p:cNvSpPr/>
          <p:nvPr>
            <p:custDataLst>
              <p:tags r:id="rId1"/>
            </p:custDataLst>
          </p:nvPr>
        </p:nvSpPr>
        <p:spPr>
          <a:xfrm>
            <a:off x="9563519" y="701749"/>
            <a:ext cx="426422" cy="426422"/>
          </a:xfrm>
          <a:prstGeom prst="rect">
            <a:avLst/>
          </a:prstGeom>
          <a:solidFill>
            <a:srgbClr val="526464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禅</a:t>
            </a:r>
            <a:endParaRPr lang="zh-CN" altLang="en-US" sz="3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" name="PA_库_矩形 2"/>
          <p:cNvSpPr/>
          <p:nvPr>
            <p:custDataLst>
              <p:tags r:id="rId2"/>
            </p:custDataLst>
          </p:nvPr>
        </p:nvSpPr>
        <p:spPr>
          <a:xfrm>
            <a:off x="8228731" y="1343761"/>
            <a:ext cx="32317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映水色不别，向月光还度。倾在荷叶中，有时看是露。时间的演变，承载着记忆的画卷，如冰冻的水晶。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" name="PA_库_文本框 3"/>
          <p:cNvSpPr txBox="1"/>
          <p:nvPr>
            <p:custDataLst>
              <p:tags r:id="rId3"/>
            </p:custDataLst>
          </p:nvPr>
        </p:nvSpPr>
        <p:spPr>
          <a:xfrm>
            <a:off x="8154392" y="1998055"/>
            <a:ext cx="3374508" cy="4308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HAPPINESS， CHOICE IS THE BEGINNING OF HAPPINESS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PA_库_矩形 4"/>
          <p:cNvSpPr/>
          <p:nvPr>
            <p:custDataLst>
              <p:tags r:id="rId4"/>
            </p:custDataLst>
          </p:nvPr>
        </p:nvSpPr>
        <p:spPr>
          <a:xfrm>
            <a:off x="9242247" y="2496818"/>
            <a:ext cx="1078477" cy="27693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冰冻的水晶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6" name="PA_库_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37230" y="2046228"/>
            <a:ext cx="323165" cy="449278"/>
          </a:xfrm>
          <a:prstGeom prst="rect">
            <a:avLst/>
          </a:prstGeom>
        </p:spPr>
      </p:pic>
      <p:sp>
        <p:nvSpPr>
          <p:cNvPr id="7" name="PA_库_矩形 6"/>
          <p:cNvSpPr/>
          <p:nvPr>
            <p:custDataLst>
              <p:tags r:id="rId6"/>
            </p:custDataLst>
          </p:nvPr>
        </p:nvSpPr>
        <p:spPr>
          <a:xfrm>
            <a:off x="2837230" y="701749"/>
            <a:ext cx="646331" cy="22914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000" b="0" i="0" dirty="0" smtClean="0"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映水色不别，向月光还度。倾在荷叶中，有时看是露。时间的演变，承载着记忆的画卷，如冰冻的水晶。</a:t>
            </a:r>
            <a:endParaRPr lang="zh-CN" altLang="en-US" sz="10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9818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 autoUpdateAnimBg="0"/>
      <p:bldP spid="5" grpId="0" autoUpdateAnimBg="0"/>
      <p:bldP spid="7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库_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99661" y="1026042"/>
            <a:ext cx="485726" cy="675278"/>
          </a:xfrm>
          <a:prstGeom prst="rect">
            <a:avLst/>
          </a:prstGeom>
        </p:spPr>
      </p:pic>
      <p:sp>
        <p:nvSpPr>
          <p:cNvPr id="3" name="PA_库_矩形 11"/>
          <p:cNvSpPr/>
          <p:nvPr>
            <p:custDataLst>
              <p:tags r:id="rId2"/>
            </p:custDataLst>
          </p:nvPr>
        </p:nvSpPr>
        <p:spPr>
          <a:xfrm>
            <a:off x="9596971" y="1101290"/>
            <a:ext cx="669414" cy="22914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050" b="0" i="0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映水色不别，向月光还度。倾在荷叶中，有时看是露。时间的演变，承载着记忆的画卷，如冰冻的水晶。</a:t>
            </a:r>
            <a:endParaRPr lang="zh-CN" altLang="en-US" sz="10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PA_库_矩形 3"/>
          <p:cNvSpPr/>
          <p:nvPr>
            <p:custDataLst>
              <p:tags r:id="rId3"/>
            </p:custDataLst>
          </p:nvPr>
        </p:nvSpPr>
        <p:spPr>
          <a:xfrm>
            <a:off x="6918052" y="1101290"/>
            <a:ext cx="2377574" cy="299625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0" i="0" dirty="0" smtClean="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灵一和尚</a:t>
            </a:r>
            <a:endParaRPr lang="en-US" altLang="zh-CN" sz="2000" b="0" i="0" dirty="0" smtClean="0">
              <a:solidFill>
                <a:schemeClr val="bg1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100" b="0" i="0" dirty="0" smtClean="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《</a:t>
            </a:r>
            <a:r>
              <a:rPr lang="zh-CN" altLang="en-US" sz="1100" b="0" i="0" dirty="0" smtClean="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与元居士青山潭饮茶</a:t>
            </a:r>
            <a:r>
              <a:rPr lang="en-US" altLang="zh-CN" sz="1100" b="0" i="0" dirty="0" smtClean="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野泉烟火白云间，</a:t>
            </a:r>
            <a:endParaRPr lang="en-US" altLang="zh-CN" sz="1600" dirty="0" smtClean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坐饮香茶爱此山。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岩下维舟不忍去，</a:t>
            </a:r>
            <a:endParaRPr lang="en-US" altLang="zh-CN" sz="1600" dirty="0" smtClean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青溪流水暮潺潺。</a:t>
            </a:r>
            <a:endParaRPr lang="zh-CN" altLang="en-US" sz="16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26404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_库_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12958" y="2482072"/>
            <a:ext cx="323165" cy="449278"/>
          </a:xfrm>
          <a:prstGeom prst="rect">
            <a:avLst/>
          </a:prstGeom>
        </p:spPr>
      </p:pic>
      <p:sp>
        <p:nvSpPr>
          <p:cNvPr id="4" name="PA_库_矩形 3"/>
          <p:cNvSpPr/>
          <p:nvPr>
            <p:custDataLst>
              <p:tags r:id="rId2"/>
            </p:custDataLst>
          </p:nvPr>
        </p:nvSpPr>
        <p:spPr>
          <a:xfrm>
            <a:off x="1812958" y="1137593"/>
            <a:ext cx="646331" cy="22914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000" b="0" i="0" dirty="0" smtClean="0"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映水色不别，向月光还度。倾在荷叶中，有时看是露。时间的演变，承载着记忆的画卷，如冰冻的水晶。</a:t>
            </a:r>
            <a:endParaRPr lang="zh-CN" altLang="en-US" sz="10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PA_库_矩形 4"/>
          <p:cNvSpPr/>
          <p:nvPr>
            <p:custDataLst>
              <p:tags r:id="rId3"/>
            </p:custDataLst>
          </p:nvPr>
        </p:nvSpPr>
        <p:spPr>
          <a:xfrm>
            <a:off x="3996148" y="2283296"/>
            <a:ext cx="41997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b="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映水色不别，向月光还度。倾在荷叶中，有时看是露。时间的演变，承载着记忆的画卷，如冰冻的水晶。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PA_库_文本框 5"/>
          <p:cNvSpPr txBox="1"/>
          <p:nvPr>
            <p:custDataLst>
              <p:tags r:id="rId4"/>
            </p:custDataLst>
          </p:nvPr>
        </p:nvSpPr>
        <p:spPr>
          <a:xfrm>
            <a:off x="4114801" y="1852409"/>
            <a:ext cx="3910262" cy="4308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HAPPINESS， CHOICE IS THE BEGINNING OF HAPPINESS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PA_库_文本框 6"/>
          <p:cNvSpPr txBox="1"/>
          <p:nvPr>
            <p:custDataLst>
              <p:tags r:id="rId5"/>
            </p:custDataLst>
          </p:nvPr>
        </p:nvSpPr>
        <p:spPr>
          <a:xfrm>
            <a:off x="5618945" y="1052189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静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PA_库_文本框 7"/>
          <p:cNvSpPr txBox="1"/>
          <p:nvPr>
            <p:custDataLst>
              <p:tags r:id="rId6"/>
            </p:custDataLst>
          </p:nvPr>
        </p:nvSpPr>
        <p:spPr>
          <a:xfrm>
            <a:off x="-1" y="2683406"/>
            <a:ext cx="3865161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700" dirty="0" smtClean="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禅</a:t>
            </a:r>
            <a:endParaRPr lang="zh-CN" altLang="en-US" sz="28700" dirty="0"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sp>
        <p:nvSpPr>
          <p:cNvPr id="9" name="PA_库_文本框 8"/>
          <p:cNvSpPr txBox="1"/>
          <p:nvPr>
            <p:custDataLst>
              <p:tags r:id="rId7"/>
            </p:custDataLst>
          </p:nvPr>
        </p:nvSpPr>
        <p:spPr>
          <a:xfrm>
            <a:off x="4163419" y="2349073"/>
            <a:ext cx="3865161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700" dirty="0" smtClean="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茶</a:t>
            </a:r>
            <a:endParaRPr lang="zh-CN" altLang="en-US" sz="28700" dirty="0"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sp>
        <p:nvSpPr>
          <p:cNvPr id="10" name="PA_库_文本框 9"/>
          <p:cNvSpPr txBox="1"/>
          <p:nvPr>
            <p:custDataLst>
              <p:tags r:id="rId8"/>
            </p:custDataLst>
          </p:nvPr>
        </p:nvSpPr>
        <p:spPr>
          <a:xfrm>
            <a:off x="8363122" y="2349072"/>
            <a:ext cx="3865161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700" dirty="0" smtClean="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味</a:t>
            </a:r>
            <a:endParaRPr lang="zh-CN" altLang="en-US" sz="28700" dirty="0"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pic>
        <p:nvPicPr>
          <p:cNvPr id="11" name="PA_库_图片 1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037" y="3777916"/>
            <a:ext cx="3877450" cy="3618954"/>
          </a:xfrm>
          <a:prstGeom prst="rect">
            <a:avLst/>
          </a:prstGeom>
        </p:spPr>
      </p:pic>
      <p:pic>
        <p:nvPicPr>
          <p:cNvPr id="12" name="PA_库_图片 1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0142" y="3239045"/>
            <a:ext cx="3877450" cy="3618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319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库_文本框 1"/>
          <p:cNvSpPr txBox="1"/>
          <p:nvPr>
            <p:custDataLst>
              <p:tags r:id="rId1"/>
            </p:custDataLst>
          </p:nvPr>
        </p:nvSpPr>
        <p:spPr>
          <a:xfrm>
            <a:off x="-1" y="-1623902"/>
            <a:ext cx="3865161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700" dirty="0" smtClean="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禅</a:t>
            </a:r>
            <a:endParaRPr lang="zh-CN" altLang="en-US" sz="28700" dirty="0"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sp>
        <p:nvSpPr>
          <p:cNvPr id="3" name="PA_库_文本框 2"/>
          <p:cNvSpPr txBox="1"/>
          <p:nvPr>
            <p:custDataLst>
              <p:tags r:id="rId2"/>
            </p:custDataLst>
          </p:nvPr>
        </p:nvSpPr>
        <p:spPr>
          <a:xfrm>
            <a:off x="4163419" y="-1958235"/>
            <a:ext cx="3865161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700" dirty="0" smtClean="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茶</a:t>
            </a:r>
            <a:endParaRPr lang="zh-CN" altLang="en-US" sz="28700" dirty="0"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sp>
        <p:nvSpPr>
          <p:cNvPr id="4" name="PA_库_文本框 3"/>
          <p:cNvSpPr txBox="1"/>
          <p:nvPr>
            <p:custDataLst>
              <p:tags r:id="rId3"/>
            </p:custDataLst>
          </p:nvPr>
        </p:nvSpPr>
        <p:spPr>
          <a:xfrm>
            <a:off x="8363122" y="-1958236"/>
            <a:ext cx="3865161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700" dirty="0" smtClean="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味</a:t>
            </a:r>
            <a:endParaRPr lang="zh-CN" altLang="en-US" sz="28700" dirty="0"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pic>
        <p:nvPicPr>
          <p:cNvPr id="5" name="PA_库_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037" y="-529392"/>
            <a:ext cx="3877450" cy="3618954"/>
          </a:xfrm>
          <a:prstGeom prst="rect">
            <a:avLst/>
          </a:prstGeom>
        </p:spPr>
      </p:pic>
      <p:pic>
        <p:nvPicPr>
          <p:cNvPr id="6" name="PA_库_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0142" y="-1068263"/>
            <a:ext cx="3877450" cy="3618954"/>
          </a:xfrm>
          <a:prstGeom prst="rect">
            <a:avLst/>
          </a:prstGeom>
        </p:spPr>
      </p:pic>
      <p:sp>
        <p:nvSpPr>
          <p:cNvPr id="7" name="PA_库_文本框 6"/>
          <p:cNvSpPr txBox="1"/>
          <p:nvPr>
            <p:custDataLst>
              <p:tags r:id="rId6"/>
            </p:custDataLst>
          </p:nvPr>
        </p:nvSpPr>
        <p:spPr>
          <a:xfrm>
            <a:off x="2726961" y="1565715"/>
            <a:ext cx="338554" cy="22884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52646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</a:t>
            </a:r>
            <a:endParaRPr lang="zh-CN" altLang="en-US" sz="1000" dirty="0">
              <a:solidFill>
                <a:srgbClr val="52646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8" name="PA_库_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39897" y="2891079"/>
            <a:ext cx="485726" cy="675278"/>
          </a:xfrm>
          <a:prstGeom prst="rect">
            <a:avLst/>
          </a:prstGeom>
        </p:spPr>
      </p:pic>
      <p:sp>
        <p:nvSpPr>
          <p:cNvPr id="9" name="PA_库_矩形 8"/>
          <p:cNvSpPr/>
          <p:nvPr>
            <p:custDataLst>
              <p:tags r:id="rId8"/>
            </p:custDataLst>
          </p:nvPr>
        </p:nvSpPr>
        <p:spPr>
          <a:xfrm>
            <a:off x="2918676" y="1561586"/>
            <a:ext cx="9464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b="0" i="0" dirty="0" smtClean="0">
                <a:solidFill>
                  <a:srgbClr val="262626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Early in the day it was whispered that we should sail in a boat, only thou and I, and never a soul in the world would know of this our pilgrimage to no country and to no end.</a:t>
            </a:r>
            <a:endParaRPr lang="zh-CN" altLang="en-US" sz="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03029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 autoUpdateAnimBg="0"/>
      <p:bldP spid="7" grpId="0" autoUpdateAnimBg="0"/>
      <p:bldP spid="9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019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库_矩形 1"/>
          <p:cNvSpPr/>
          <p:nvPr>
            <p:custDataLst>
              <p:tags r:id="rId1"/>
            </p:custDataLst>
          </p:nvPr>
        </p:nvSpPr>
        <p:spPr>
          <a:xfrm>
            <a:off x="9894156" y="907826"/>
            <a:ext cx="507831" cy="371684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050" b="0" i="0" dirty="0" smtClean="0">
                <a:effectLst/>
                <a:latin typeface="造字工房悦圆（非商用）常规体" pitchFamily="2" charset="-122"/>
                <a:ea typeface="造字工房悦圆（非商用）常规体" pitchFamily="2" charset="-122"/>
              </a:rPr>
              <a:t>故人西辞黄鹤楼，烟花三月下扬州。</a:t>
            </a:r>
            <a:r>
              <a:rPr lang="zh-CN" altLang="en-US" sz="1050" dirty="0" smtClean="0">
                <a:latin typeface="造字工房悦圆（非商用）常规体" pitchFamily="2" charset="-122"/>
                <a:ea typeface="造字工房悦圆（非商用）常规体" pitchFamily="2" charset="-122"/>
              </a:rPr>
              <a:t/>
            </a:r>
            <a:br>
              <a:rPr lang="zh-CN" altLang="en-US" sz="1050" dirty="0" smtClean="0">
                <a:latin typeface="造字工房悦圆（非商用）常规体" pitchFamily="2" charset="-122"/>
                <a:ea typeface="造字工房悦圆（非商用）常规体" pitchFamily="2" charset="-122"/>
              </a:rPr>
            </a:br>
            <a:r>
              <a:rPr lang="zh-CN" altLang="en-US" sz="1050" b="0" i="0" dirty="0" smtClean="0">
                <a:effectLst/>
                <a:latin typeface="造字工房悦圆（非商用）常规体" pitchFamily="2" charset="-122"/>
                <a:ea typeface="造字工房悦圆（非商用）常规体" pitchFamily="2" charset="-122"/>
              </a:rPr>
              <a:t>孤帆远影碧空尽，唯见长江天际流。</a:t>
            </a:r>
            <a:endParaRPr lang="zh-CN" altLang="en-US" sz="1050" dirty="0">
              <a:latin typeface="造字工房悦圆（非商用）常规体" pitchFamily="2" charset="-122"/>
              <a:ea typeface="造字工房悦圆（非商用）常规体" pitchFamily="2" charset="-122"/>
            </a:endParaRPr>
          </a:p>
        </p:txBody>
      </p:sp>
      <p:sp>
        <p:nvSpPr>
          <p:cNvPr id="6" name="PA_库_矩形 5"/>
          <p:cNvSpPr/>
          <p:nvPr>
            <p:custDataLst>
              <p:tags r:id="rId2"/>
            </p:custDataLst>
          </p:nvPr>
        </p:nvSpPr>
        <p:spPr>
          <a:xfrm>
            <a:off x="2162762" y="907826"/>
            <a:ext cx="1431161" cy="165045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气 度</a:t>
            </a:r>
            <a:endParaRPr lang="en-US" altLang="zh-CN" sz="5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PA_库_文本框 6"/>
          <p:cNvSpPr txBox="1"/>
          <p:nvPr>
            <p:custDataLst>
              <p:tags r:id="rId3"/>
            </p:custDataLst>
          </p:nvPr>
        </p:nvSpPr>
        <p:spPr>
          <a:xfrm>
            <a:off x="2239829" y="2554981"/>
            <a:ext cx="338554" cy="22884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52646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</a:t>
            </a:r>
            <a:endParaRPr lang="zh-CN" altLang="en-US" sz="1000" dirty="0">
              <a:solidFill>
                <a:srgbClr val="52646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8" name="PA_库_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52765" y="3880345"/>
            <a:ext cx="485726" cy="675278"/>
          </a:xfrm>
          <a:prstGeom prst="rect">
            <a:avLst/>
          </a:prstGeom>
        </p:spPr>
      </p:pic>
      <p:sp>
        <p:nvSpPr>
          <p:cNvPr id="9" name="PA_库_矩形 8"/>
          <p:cNvSpPr/>
          <p:nvPr>
            <p:custDataLst>
              <p:tags r:id="rId5"/>
            </p:custDataLst>
          </p:nvPr>
        </p:nvSpPr>
        <p:spPr>
          <a:xfrm>
            <a:off x="2431544" y="2550852"/>
            <a:ext cx="72632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b="0" i="0" dirty="0" smtClean="0">
                <a:solidFill>
                  <a:srgbClr val="262626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Early in the day it was whispered that we should sail in a boat, only thou and I, and never a soul in the world would know of this</a:t>
            </a:r>
            <a:endParaRPr lang="zh-CN" altLang="en-US" sz="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PA_库_矩形 9"/>
          <p:cNvSpPr/>
          <p:nvPr>
            <p:custDataLst>
              <p:tags r:id="rId6"/>
            </p:custDataLst>
          </p:nvPr>
        </p:nvSpPr>
        <p:spPr>
          <a:xfrm rot="5400000">
            <a:off x="122468" y="2685896"/>
            <a:ext cx="3935601" cy="37946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静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平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和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境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界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致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远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PA_库_矩形 10"/>
          <p:cNvSpPr/>
          <p:nvPr>
            <p:custDataLst>
              <p:tags r:id="rId7"/>
            </p:custDataLst>
          </p:nvPr>
        </p:nvSpPr>
        <p:spPr>
          <a:xfrm>
            <a:off x="5453542" y="2060883"/>
            <a:ext cx="1078477" cy="27693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冰冻的水晶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" name="PA_库_矩形 11"/>
          <p:cNvSpPr/>
          <p:nvPr>
            <p:custDataLst>
              <p:tags r:id="rId8"/>
            </p:custDataLst>
          </p:nvPr>
        </p:nvSpPr>
        <p:spPr>
          <a:xfrm>
            <a:off x="4480133" y="907826"/>
            <a:ext cx="32317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映水色不别，向月光还度。倾在荷叶中，有时看是露。时间的演变，承载着记忆的画卷，如冰冻的水晶。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3" name="PA_库_文本框 12"/>
          <p:cNvSpPr txBox="1"/>
          <p:nvPr>
            <p:custDataLst>
              <p:tags r:id="rId9"/>
            </p:custDataLst>
          </p:nvPr>
        </p:nvSpPr>
        <p:spPr>
          <a:xfrm>
            <a:off x="4405794" y="1562120"/>
            <a:ext cx="3374508" cy="4308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HAPPINESS， CHOICE IS THE BEGINNING OF HAPPINESS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1940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6" grpId="0" autoUpdateAnimBg="0"/>
      <p:bldP spid="7" grpId="0" autoUpdateAnimBg="0"/>
      <p:bldP spid="9" grpId="0" autoUpdateAnimBg="0"/>
      <p:bldP spid="10" grpId="0" autoUpdateAnimBg="0"/>
      <p:bldP spid="11" grpId="0" autoUpdateAnimBg="0"/>
      <p:bldP spid="12" grpId="0" autoUpdateAnimBg="0"/>
      <p:bldP spid="13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PA_库_直接连接符 2"/>
          <p:cNvCxnSpPr/>
          <p:nvPr>
            <p:custDataLst>
              <p:tags r:id="rId1"/>
            </p:custDataLst>
          </p:nvPr>
        </p:nvCxnSpPr>
        <p:spPr>
          <a:xfrm>
            <a:off x="5997448" y="721559"/>
            <a:ext cx="0" cy="2981325"/>
          </a:xfrm>
          <a:prstGeom prst="line">
            <a:avLst/>
          </a:prstGeom>
          <a:ln>
            <a:solidFill>
              <a:srgbClr val="AEC3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A_库_文本框 3"/>
          <p:cNvSpPr txBox="1"/>
          <p:nvPr>
            <p:custDataLst>
              <p:tags r:id="rId2"/>
            </p:custDataLst>
          </p:nvPr>
        </p:nvSpPr>
        <p:spPr>
          <a:xfrm>
            <a:off x="5922875" y="631732"/>
            <a:ext cx="346249" cy="24038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050" dirty="0" smtClean="0">
                <a:solidFill>
                  <a:srgbClr val="52646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</a:t>
            </a:r>
            <a:endParaRPr lang="zh-CN" altLang="en-US" sz="1050" dirty="0">
              <a:solidFill>
                <a:srgbClr val="52646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PA_库_文本框 4"/>
          <p:cNvSpPr txBox="1"/>
          <p:nvPr>
            <p:custDataLst>
              <p:tags r:id="rId3"/>
            </p:custDataLst>
          </p:nvPr>
        </p:nvSpPr>
        <p:spPr>
          <a:xfrm rot="5400000">
            <a:off x="3817824" y="2076470"/>
            <a:ext cx="35973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 smtClean="0">
                <a:solidFill>
                  <a:srgbClr val="52635B"/>
                </a:solidFill>
                <a:latin typeface="+mj-ea"/>
                <a:ea typeface="+mj-ea"/>
              </a:rPr>
              <a:t>有一种生活，值得等待，有一种生活，来自花园国度；</a:t>
            </a:r>
            <a:endParaRPr lang="en-US" altLang="zh-CN" sz="800" dirty="0" smtClean="0">
              <a:solidFill>
                <a:srgbClr val="52635B"/>
              </a:solidFill>
              <a:latin typeface="+mj-ea"/>
              <a:ea typeface="+mj-ea"/>
            </a:endParaRPr>
          </a:p>
          <a:p>
            <a:r>
              <a:rPr lang="zh-CN" altLang="en-US" sz="800" dirty="0" smtClean="0">
                <a:solidFill>
                  <a:srgbClr val="52635B"/>
                </a:solidFill>
                <a:latin typeface="+mj-ea"/>
                <a:ea typeface="+mj-ea"/>
              </a:rPr>
              <a:t>澄净透明的空气里，阳光穿过浓密的树叶，洒照在飘满花香的千亩土地上。</a:t>
            </a:r>
            <a:endParaRPr lang="en-US" altLang="zh-CN" sz="800" dirty="0" smtClean="0">
              <a:solidFill>
                <a:srgbClr val="52635B"/>
              </a:solidFill>
              <a:latin typeface="+mj-ea"/>
              <a:ea typeface="+mj-ea"/>
            </a:endParaRPr>
          </a:p>
          <a:p>
            <a:r>
              <a:rPr lang="zh-CN" altLang="en-US" sz="800" dirty="0" smtClean="0">
                <a:solidFill>
                  <a:srgbClr val="52635B"/>
                </a:solidFill>
                <a:latin typeface="+mj-ea"/>
                <a:ea typeface="+mj-ea"/>
              </a:rPr>
              <a:t>赤足走在花园中，耳旁隐隐传来鸟儿的呢喃</a:t>
            </a:r>
            <a:r>
              <a:rPr lang="en-US" altLang="zh-CN" sz="800" dirty="0" smtClean="0">
                <a:solidFill>
                  <a:srgbClr val="52635B"/>
                </a:solidFill>
                <a:latin typeface="+mj-ea"/>
                <a:ea typeface="+mj-ea"/>
              </a:rPr>
              <a:t>……</a:t>
            </a:r>
          </a:p>
          <a:p>
            <a:r>
              <a:rPr lang="zh-CN" altLang="en-US" sz="800" dirty="0" smtClean="0">
                <a:solidFill>
                  <a:srgbClr val="52635B"/>
                </a:solidFill>
                <a:latin typeface="+mj-ea"/>
                <a:ea typeface="+mj-ea"/>
              </a:rPr>
              <a:t>时时充盈活力、自由、亲善与和谐，来自花园国度的原味生活，</a:t>
            </a:r>
            <a:endParaRPr lang="en-US" altLang="zh-CN" sz="800" dirty="0" smtClean="0">
              <a:solidFill>
                <a:srgbClr val="52635B"/>
              </a:solidFill>
              <a:latin typeface="+mj-ea"/>
              <a:ea typeface="+mj-ea"/>
            </a:endParaRPr>
          </a:p>
          <a:p>
            <a:r>
              <a:rPr lang="zh-CN" altLang="en-US" sz="800" dirty="0" smtClean="0">
                <a:solidFill>
                  <a:srgbClr val="52635B"/>
                </a:solidFill>
                <a:latin typeface="+mj-ea"/>
                <a:ea typeface="+mj-ea"/>
              </a:rPr>
              <a:t>总是如此轻易的让你爱上，就算是等待，也是一种美丽</a:t>
            </a:r>
            <a:r>
              <a:rPr lang="en-US" altLang="zh-CN" sz="800" dirty="0" smtClean="0">
                <a:solidFill>
                  <a:srgbClr val="52635B"/>
                </a:solidFill>
                <a:latin typeface="+mj-ea"/>
                <a:ea typeface="+mj-ea"/>
              </a:rPr>
              <a:t>……</a:t>
            </a:r>
            <a:endParaRPr lang="zh-CN" altLang="en-US" sz="800" dirty="0">
              <a:solidFill>
                <a:srgbClr val="52635B"/>
              </a:solidFill>
              <a:latin typeface="+mj-ea"/>
              <a:ea typeface="+mj-ea"/>
            </a:endParaRPr>
          </a:p>
        </p:txBody>
      </p:sp>
      <p:cxnSp>
        <p:nvCxnSpPr>
          <p:cNvPr id="6" name="PA_库_直接连接符 5"/>
          <p:cNvCxnSpPr/>
          <p:nvPr>
            <p:custDataLst>
              <p:tags r:id="rId4"/>
            </p:custDataLst>
          </p:nvPr>
        </p:nvCxnSpPr>
        <p:spPr>
          <a:xfrm>
            <a:off x="5210984" y="716796"/>
            <a:ext cx="0" cy="2981325"/>
          </a:xfrm>
          <a:prstGeom prst="line">
            <a:avLst/>
          </a:prstGeom>
          <a:ln>
            <a:solidFill>
              <a:srgbClr val="AEC3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PA_库_组合 8"/>
          <p:cNvGrpSpPr/>
          <p:nvPr>
            <p:custDataLst>
              <p:tags r:id="rId5"/>
            </p:custDataLst>
          </p:nvPr>
        </p:nvGrpSpPr>
        <p:grpSpPr>
          <a:xfrm>
            <a:off x="4448843" y="336825"/>
            <a:ext cx="800219" cy="3206327"/>
            <a:chOff x="4383766" y="262397"/>
            <a:chExt cx="800219" cy="3206327"/>
          </a:xfrm>
        </p:grpSpPr>
        <p:sp>
          <p:nvSpPr>
            <p:cNvPr id="7" name="文本框 6"/>
            <p:cNvSpPr txBox="1"/>
            <p:nvPr/>
          </p:nvSpPr>
          <p:spPr>
            <a:xfrm>
              <a:off x="4383766" y="761574"/>
              <a:ext cx="800219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 smtClean="0">
                  <a:latin typeface="造字工房悦圆（非商用）常规体" pitchFamily="2" charset="-122"/>
                  <a:ea typeface="造字工房悦圆（非商用）常规体" pitchFamily="2" charset="-122"/>
                </a:rPr>
                <a:t>佛性禅心</a:t>
              </a:r>
              <a:endParaRPr lang="zh-CN" altLang="en-US" sz="4000" dirty="0">
                <a:latin typeface="造字工房悦圆（非商用）常规体" pitchFamily="2" charset="-122"/>
                <a:ea typeface="造字工房悦圆（非商用）常规体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 rot="5400000">
              <a:off x="3153102" y="1511618"/>
              <a:ext cx="3206327" cy="707886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US" altLang="zh-CN" sz="4000" dirty="0" smtClean="0">
                  <a:latin typeface="造字工房悦圆（非商用）常规体" pitchFamily="2" charset="-122"/>
                  <a:ea typeface="造字工房悦圆（非商用）常规体" pitchFamily="2" charset="-122"/>
                </a:rPr>
                <a:t>【               】</a:t>
              </a:r>
              <a:endParaRPr lang="zh-CN" altLang="en-US" sz="4000" dirty="0">
                <a:latin typeface="造字工房悦圆（非商用）常规体" pitchFamily="2" charset="-122"/>
                <a:ea typeface="造字工房悦圆（非商用）常规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68172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库_矩形 2"/>
          <p:cNvSpPr/>
          <p:nvPr>
            <p:custDataLst>
              <p:tags r:id="rId1"/>
            </p:custDataLst>
          </p:nvPr>
        </p:nvSpPr>
        <p:spPr>
          <a:xfrm>
            <a:off x="5795211" y="842211"/>
            <a:ext cx="721894" cy="721894"/>
          </a:xfrm>
          <a:prstGeom prst="rect">
            <a:avLst/>
          </a:prstGeom>
          <a:noFill/>
          <a:ln w="571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dirty="0" smtClean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静</a:t>
            </a:r>
            <a:endParaRPr lang="zh-CN" altLang="en-US" sz="6000" dirty="0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PA_库_矩形 5"/>
          <p:cNvSpPr/>
          <p:nvPr>
            <p:custDataLst>
              <p:tags r:id="rId2"/>
            </p:custDataLst>
          </p:nvPr>
        </p:nvSpPr>
        <p:spPr>
          <a:xfrm>
            <a:off x="5556759" y="2868957"/>
            <a:ext cx="1078477" cy="27693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冰冻的水晶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PA_库_矩形 6"/>
          <p:cNvSpPr/>
          <p:nvPr>
            <p:custDataLst>
              <p:tags r:id="rId3"/>
            </p:custDataLst>
          </p:nvPr>
        </p:nvSpPr>
        <p:spPr>
          <a:xfrm>
            <a:off x="2133601" y="842211"/>
            <a:ext cx="721894" cy="721894"/>
          </a:xfrm>
          <a:prstGeom prst="rect">
            <a:avLst/>
          </a:prstGeom>
          <a:noFill/>
          <a:ln w="571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dirty="0" smtClean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净</a:t>
            </a:r>
            <a:endParaRPr lang="zh-CN" altLang="en-US" sz="6000" dirty="0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PA_库_矩形 7"/>
          <p:cNvSpPr/>
          <p:nvPr>
            <p:custDataLst>
              <p:tags r:id="rId4"/>
            </p:custDataLst>
          </p:nvPr>
        </p:nvSpPr>
        <p:spPr>
          <a:xfrm>
            <a:off x="881633" y="1715900"/>
            <a:ext cx="32317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映水色不别，向月光还度。倾在荷叶中，有时看是露。时间的演变，承载着记忆的画卷，如冰冻的水晶。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PA_库_文本框 8"/>
          <p:cNvSpPr txBox="1"/>
          <p:nvPr>
            <p:custDataLst>
              <p:tags r:id="rId5"/>
            </p:custDataLst>
          </p:nvPr>
        </p:nvSpPr>
        <p:spPr>
          <a:xfrm>
            <a:off x="807294" y="2370194"/>
            <a:ext cx="3374508" cy="4308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HAPPINESS， CHOICE IS THE BEGINNING OF HAPPINESS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PA_库_矩形 9"/>
          <p:cNvSpPr/>
          <p:nvPr>
            <p:custDataLst>
              <p:tags r:id="rId6"/>
            </p:custDataLst>
          </p:nvPr>
        </p:nvSpPr>
        <p:spPr>
          <a:xfrm>
            <a:off x="1895149" y="2868957"/>
            <a:ext cx="1078477" cy="27693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冰冻的水晶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PA_库_矩形 10"/>
          <p:cNvSpPr/>
          <p:nvPr>
            <p:custDataLst>
              <p:tags r:id="rId7"/>
            </p:custDataLst>
          </p:nvPr>
        </p:nvSpPr>
        <p:spPr>
          <a:xfrm>
            <a:off x="4583350" y="1715900"/>
            <a:ext cx="32317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映水色不别，向月光还度。倾在荷叶中，有时看是露。时间的演变，承载着记忆的画卷，如冰冻的水晶。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" name="PA_库_文本框 11"/>
          <p:cNvSpPr txBox="1"/>
          <p:nvPr>
            <p:custDataLst>
              <p:tags r:id="rId8"/>
            </p:custDataLst>
          </p:nvPr>
        </p:nvSpPr>
        <p:spPr>
          <a:xfrm>
            <a:off x="4509011" y="2370194"/>
            <a:ext cx="3374508" cy="4308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HAPPINESS， CHOICE IS THE BEGINNING OF HAPPINESS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3" name="PA_库_矩形 12"/>
          <p:cNvSpPr/>
          <p:nvPr>
            <p:custDataLst>
              <p:tags r:id="rId9"/>
            </p:custDataLst>
          </p:nvPr>
        </p:nvSpPr>
        <p:spPr>
          <a:xfrm>
            <a:off x="9456821" y="842211"/>
            <a:ext cx="721894" cy="721894"/>
          </a:xfrm>
          <a:prstGeom prst="rect">
            <a:avLst/>
          </a:prstGeom>
          <a:noFill/>
          <a:ln w="571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dirty="0" smtClean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境</a:t>
            </a:r>
            <a:endParaRPr lang="zh-CN" altLang="en-US" sz="6000" dirty="0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" name="PA_库_矩形 13"/>
          <p:cNvSpPr/>
          <p:nvPr>
            <p:custDataLst>
              <p:tags r:id="rId10"/>
            </p:custDataLst>
          </p:nvPr>
        </p:nvSpPr>
        <p:spPr>
          <a:xfrm>
            <a:off x="9218369" y="2868957"/>
            <a:ext cx="1078477" cy="27693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冰冻的水晶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5" name="PA_库_矩形 14"/>
          <p:cNvSpPr/>
          <p:nvPr>
            <p:custDataLst>
              <p:tags r:id="rId11"/>
            </p:custDataLst>
          </p:nvPr>
        </p:nvSpPr>
        <p:spPr>
          <a:xfrm>
            <a:off x="8244960" y="1715900"/>
            <a:ext cx="32317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映水色不别，向月光还度。倾在荷叶中，有时看是露。时间的演变，承载着记忆的画卷，如冰冻的水晶。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6" name="PA_库_文本框 15"/>
          <p:cNvSpPr txBox="1"/>
          <p:nvPr>
            <p:custDataLst>
              <p:tags r:id="rId12"/>
            </p:custDataLst>
          </p:nvPr>
        </p:nvSpPr>
        <p:spPr>
          <a:xfrm>
            <a:off x="8170621" y="2370194"/>
            <a:ext cx="3374508" cy="4308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HAPPINESS， CHOICE IS THE BEGINNING OF HAPPINESS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5164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500" fill="hold"/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  <p:bldP spid="11" grpId="0" autoUpdateAnimBg="0"/>
      <p:bldP spid="12" grpId="0" autoUpdateAnimBg="0"/>
      <p:bldP spid="13" grpId="0" autoUpdateAnimBg="0"/>
      <p:bldP spid="14" grpId="0" autoUpdateAnimBg="0"/>
      <p:bldP spid="15" grpId="0" autoUpdateAnimBg="0"/>
      <p:bldP spid="16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库_文本框 1"/>
          <p:cNvSpPr txBox="1"/>
          <p:nvPr>
            <p:custDataLst>
              <p:tags r:id="rId1"/>
            </p:custDataLst>
          </p:nvPr>
        </p:nvSpPr>
        <p:spPr>
          <a:xfrm>
            <a:off x="8937501" y="599986"/>
            <a:ext cx="338554" cy="22884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52646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</a:t>
            </a:r>
            <a:endParaRPr lang="zh-CN" altLang="en-US" sz="1000" dirty="0">
              <a:solidFill>
                <a:srgbClr val="52646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3" name="PA_库_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50437" y="1925350"/>
            <a:ext cx="485726" cy="675278"/>
          </a:xfrm>
          <a:prstGeom prst="rect">
            <a:avLst/>
          </a:prstGeom>
        </p:spPr>
      </p:pic>
      <p:sp>
        <p:nvSpPr>
          <p:cNvPr id="4" name="PA_库_矩形 3"/>
          <p:cNvSpPr/>
          <p:nvPr>
            <p:custDataLst>
              <p:tags r:id="rId3"/>
            </p:custDataLst>
          </p:nvPr>
        </p:nvSpPr>
        <p:spPr>
          <a:xfrm>
            <a:off x="9129216" y="595857"/>
            <a:ext cx="9464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b="0" i="0" dirty="0" smtClean="0">
                <a:solidFill>
                  <a:srgbClr val="262626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Early in the day it was whispered that we should sail in a boat, only thou and I, and never a soul in the world would know of this our pilgrimage to no country and to no end.</a:t>
            </a:r>
            <a:endParaRPr lang="zh-CN" altLang="en-US" sz="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PA_库_矩形 4"/>
          <p:cNvSpPr/>
          <p:nvPr>
            <p:custDataLst>
              <p:tags r:id="rId4"/>
            </p:custDataLst>
          </p:nvPr>
        </p:nvSpPr>
        <p:spPr>
          <a:xfrm>
            <a:off x="8357195" y="595857"/>
            <a:ext cx="615553" cy="371684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400" b="0" i="0" dirty="0" smtClean="0">
                <a:effectLst/>
                <a:latin typeface="造字工房悦圆（非商用）常规体" pitchFamily="2" charset="-122"/>
                <a:ea typeface="造字工房悦圆（非商用）常规体" pitchFamily="2" charset="-122"/>
              </a:rPr>
              <a:t>故人西辞黄鹤楼，烟花三月下扬州。</a:t>
            </a:r>
            <a:r>
              <a:rPr lang="zh-CN" altLang="en-US" sz="1400" dirty="0" smtClean="0">
                <a:latin typeface="造字工房悦圆（非商用）常规体" pitchFamily="2" charset="-122"/>
                <a:ea typeface="造字工房悦圆（非商用）常规体" pitchFamily="2" charset="-122"/>
              </a:rPr>
              <a:t/>
            </a:r>
            <a:br>
              <a:rPr lang="zh-CN" altLang="en-US" sz="1400" dirty="0" smtClean="0">
                <a:latin typeface="造字工房悦圆（非商用）常规体" pitchFamily="2" charset="-122"/>
                <a:ea typeface="造字工房悦圆（非商用）常规体" pitchFamily="2" charset="-122"/>
              </a:rPr>
            </a:br>
            <a:r>
              <a:rPr lang="zh-CN" altLang="en-US" sz="1400" b="0" i="0" dirty="0" smtClean="0">
                <a:effectLst/>
                <a:latin typeface="造字工房悦圆（非商用）常规体" pitchFamily="2" charset="-122"/>
                <a:ea typeface="造字工房悦圆（非商用）常规体" pitchFamily="2" charset="-122"/>
              </a:rPr>
              <a:t>孤帆远影碧空尽，唯见长江天际流。</a:t>
            </a:r>
            <a:endParaRPr lang="zh-CN" altLang="en-US" sz="1400" dirty="0">
              <a:latin typeface="造字工房悦圆（非商用）常规体" pitchFamily="2" charset="-122"/>
              <a:ea typeface="造字工房悦圆（非商用）常规体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651" y="1257576"/>
            <a:ext cx="7676865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304" y="60159"/>
            <a:ext cx="3771091" cy="3368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5140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4" grpId="0" autoUpdateAnimBg="0"/>
      <p:bldP spid="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00" y="-189738"/>
            <a:ext cx="2451100" cy="2647188"/>
          </a:xfrm>
          <a:prstGeom prst="rect">
            <a:avLst/>
          </a:prstGeom>
        </p:spPr>
      </p:pic>
      <p:sp>
        <p:nvSpPr>
          <p:cNvPr id="4" name="PA_库_矩形 3"/>
          <p:cNvSpPr/>
          <p:nvPr>
            <p:custDataLst>
              <p:tags r:id="rId1"/>
            </p:custDataLst>
          </p:nvPr>
        </p:nvSpPr>
        <p:spPr>
          <a:xfrm>
            <a:off x="4033531" y="1133856"/>
            <a:ext cx="612322" cy="612322"/>
          </a:xfrm>
          <a:prstGeom prst="rect">
            <a:avLst/>
          </a:prstGeom>
          <a:solidFill>
            <a:srgbClr val="0C36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+mj-ea"/>
                <a:ea typeface="+mj-ea"/>
              </a:rPr>
              <a:t>境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5" name="PA_库_矩形 4"/>
          <p:cNvSpPr/>
          <p:nvPr>
            <p:custDataLst>
              <p:tags r:id="rId2"/>
            </p:custDataLst>
          </p:nvPr>
        </p:nvSpPr>
        <p:spPr>
          <a:xfrm>
            <a:off x="2617871" y="1926195"/>
            <a:ext cx="34781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0" i="0" dirty="0" smtClean="0">
                <a:solidFill>
                  <a:schemeClr val="bg2">
                    <a:lumMod val="50000"/>
                  </a:schemeClr>
                </a:solidFill>
                <a:effectLst/>
                <a:latin typeface="+mj-ea"/>
                <a:ea typeface="+mj-ea"/>
              </a:rPr>
              <a:t>映水色不别，向月光还度。倾在荷叶中，有时看是露。时间的演变，承载着记忆的画卷，如冰冻的水晶。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PA_库_矩形 5"/>
          <p:cNvSpPr/>
          <p:nvPr>
            <p:custDataLst>
              <p:tags r:id="rId3"/>
            </p:custDataLst>
          </p:nvPr>
        </p:nvSpPr>
        <p:spPr>
          <a:xfrm>
            <a:off x="8776981" y="1133856"/>
            <a:ext cx="612322" cy="612322"/>
          </a:xfrm>
          <a:prstGeom prst="rect">
            <a:avLst/>
          </a:prstGeom>
          <a:solidFill>
            <a:srgbClr val="0C36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+mj-ea"/>
                <a:ea typeface="+mj-ea"/>
              </a:rPr>
              <a:t>界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7" name="PA_库_矩形 6"/>
          <p:cNvSpPr/>
          <p:nvPr>
            <p:custDataLst>
              <p:tags r:id="rId4"/>
            </p:custDataLst>
          </p:nvPr>
        </p:nvSpPr>
        <p:spPr>
          <a:xfrm>
            <a:off x="7361321" y="1926195"/>
            <a:ext cx="34781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0" i="0" dirty="0" smtClean="0">
                <a:solidFill>
                  <a:schemeClr val="bg2">
                    <a:lumMod val="50000"/>
                  </a:schemeClr>
                </a:solidFill>
                <a:effectLst/>
                <a:latin typeface="+mj-ea"/>
                <a:ea typeface="+mj-ea"/>
              </a:rPr>
              <a:t>映水色不别，向月光还度。倾在荷叶中，有时看是露。时间的演变，承载着记忆的画卷，如冰冻的水晶。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PA_库_矩形 7"/>
          <p:cNvSpPr/>
          <p:nvPr>
            <p:custDataLst>
              <p:tags r:id="rId5"/>
            </p:custDataLst>
          </p:nvPr>
        </p:nvSpPr>
        <p:spPr>
          <a:xfrm>
            <a:off x="4816515" y="3190330"/>
            <a:ext cx="3508653" cy="299625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灵一和尚</a:t>
            </a:r>
            <a:endParaRPr lang="en-US" altLang="zh-CN" sz="3200" b="0" i="0" dirty="0" smtClean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《</a:t>
            </a:r>
            <a:r>
              <a:rPr lang="zh-CN" altLang="en-US" sz="16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与元居士青山潭饮茶</a:t>
            </a:r>
            <a:r>
              <a:rPr lang="en-US" altLang="zh-CN" sz="16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野泉烟火白云间，</a:t>
            </a:r>
            <a:endParaRPr lang="en-US" altLang="zh-CN" sz="2400" dirty="0" smtClean="0">
              <a:solidFill>
                <a:schemeClr val="tx1">
                  <a:lumMod val="50000"/>
                  <a:lumOff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坐饮香茶爱此山。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岩下维舟不忍去，</a:t>
            </a:r>
            <a:endParaRPr lang="en-US" altLang="zh-CN" sz="2400" dirty="0" smtClean="0">
              <a:solidFill>
                <a:schemeClr val="tx1">
                  <a:lumMod val="50000"/>
                  <a:lumOff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青溪流水暮潺潺。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874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  <p:bldP spid="6" grpId="0" autoUpdateAnimBg="0"/>
      <p:bldP spid="7" grpId="0" autoUpdateAnimBg="0"/>
      <p:bldP spid="8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21200"/>
            <a:ext cx="12191999" cy="1137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972" y="-2"/>
            <a:ext cx="12191998" cy="113791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0" y="-3127655"/>
            <a:ext cx="11982450" cy="99856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316" y="704850"/>
            <a:ext cx="8229368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052" y="0"/>
            <a:ext cx="8229368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052" y="-3966343"/>
            <a:ext cx="12496103" cy="11663030"/>
          </a:xfrm>
          <a:prstGeom prst="rect">
            <a:avLst/>
          </a:prstGeom>
        </p:spPr>
      </p:pic>
      <p:pic>
        <p:nvPicPr>
          <p:cNvPr id="10" name="PA_库_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091" y="-1504951"/>
            <a:ext cx="6476942" cy="6045147"/>
          </a:xfrm>
          <a:prstGeom prst="rect">
            <a:avLst/>
          </a:prstGeom>
        </p:spPr>
      </p:pic>
      <p:sp>
        <p:nvSpPr>
          <p:cNvPr id="11" name="PA_库_矩形 10"/>
          <p:cNvSpPr/>
          <p:nvPr>
            <p:custDataLst>
              <p:tags r:id="rId2"/>
            </p:custDataLst>
          </p:nvPr>
        </p:nvSpPr>
        <p:spPr>
          <a:xfrm>
            <a:off x="304887" y="1319895"/>
            <a:ext cx="1015663" cy="299625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一叶菩提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一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花一世界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" name="PA_库_矩形 11"/>
          <p:cNvSpPr/>
          <p:nvPr>
            <p:custDataLst>
              <p:tags r:id="rId3"/>
            </p:custDataLst>
          </p:nvPr>
        </p:nvSpPr>
        <p:spPr>
          <a:xfrm>
            <a:off x="3850694" y="5689598"/>
            <a:ext cx="4490612" cy="37946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心如止水  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   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了无杂念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14" name="PA_库_直接连接符 13"/>
          <p:cNvCxnSpPr/>
          <p:nvPr>
            <p:custDataLst>
              <p:tags r:id="rId4"/>
            </p:custDataLst>
          </p:nvPr>
        </p:nvCxnSpPr>
        <p:spPr>
          <a:xfrm>
            <a:off x="3849189" y="6045146"/>
            <a:ext cx="4437676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A_库_矩形 15"/>
          <p:cNvSpPr/>
          <p:nvPr>
            <p:custDataLst>
              <p:tags r:id="rId5"/>
            </p:custDataLst>
          </p:nvPr>
        </p:nvSpPr>
        <p:spPr>
          <a:xfrm>
            <a:off x="3149192" y="6069061"/>
            <a:ext cx="5893613" cy="34624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一念一心痛，一情一生殇。一花一世界，一树一菩提。一诗一盏茶，一坐一生静。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128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  <p:bldP spid="12" grpId="0" autoUpdateAnimBg="0"/>
      <p:bldP spid="16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库_矩形 1"/>
          <p:cNvSpPr/>
          <p:nvPr>
            <p:custDataLst>
              <p:tags r:id="rId1"/>
            </p:custDataLst>
          </p:nvPr>
        </p:nvSpPr>
        <p:spPr>
          <a:xfrm>
            <a:off x="9732582" y="1686749"/>
            <a:ext cx="612322" cy="612322"/>
          </a:xfrm>
          <a:prstGeom prst="rect">
            <a:avLst/>
          </a:prstGeom>
          <a:solidFill>
            <a:srgbClr val="0C36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+mj-ea"/>
                <a:ea typeface="+mj-ea"/>
              </a:rPr>
              <a:t>境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3" name="PA_库_矩形 2"/>
          <p:cNvSpPr/>
          <p:nvPr>
            <p:custDataLst>
              <p:tags r:id="rId2"/>
            </p:custDataLst>
          </p:nvPr>
        </p:nvSpPr>
        <p:spPr>
          <a:xfrm>
            <a:off x="8316922" y="2479088"/>
            <a:ext cx="34781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0" i="0" dirty="0" smtClean="0">
                <a:solidFill>
                  <a:schemeClr val="bg2">
                    <a:lumMod val="50000"/>
                  </a:schemeClr>
                </a:solidFill>
                <a:effectLst/>
                <a:latin typeface="+mj-ea"/>
                <a:ea typeface="+mj-ea"/>
              </a:rPr>
              <a:t>映水色不别，向月光还度。倾在荷叶中，有时看是露。时间的演变，承载着记忆的画卷，如冰冻的水晶。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PA_库_文本框 5"/>
          <p:cNvSpPr txBox="1"/>
          <p:nvPr>
            <p:custDataLst>
              <p:tags r:id="rId3"/>
            </p:custDataLst>
          </p:nvPr>
        </p:nvSpPr>
        <p:spPr>
          <a:xfrm>
            <a:off x="2715771" y="1690878"/>
            <a:ext cx="338554" cy="22884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52646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</a:t>
            </a:r>
            <a:endParaRPr lang="zh-CN" altLang="en-US" sz="1000" dirty="0">
              <a:solidFill>
                <a:srgbClr val="52646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7" name="PA_库_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28707" y="3016242"/>
            <a:ext cx="485726" cy="675278"/>
          </a:xfrm>
          <a:prstGeom prst="rect">
            <a:avLst/>
          </a:prstGeom>
        </p:spPr>
      </p:pic>
      <p:sp>
        <p:nvSpPr>
          <p:cNvPr id="8" name="PA_库_矩形 7"/>
          <p:cNvSpPr/>
          <p:nvPr>
            <p:custDataLst>
              <p:tags r:id="rId5"/>
            </p:custDataLst>
          </p:nvPr>
        </p:nvSpPr>
        <p:spPr>
          <a:xfrm>
            <a:off x="2907486" y="1686749"/>
            <a:ext cx="9464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b="0" i="0" dirty="0" smtClean="0">
                <a:solidFill>
                  <a:srgbClr val="262626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Early in the day it was whispered that we should sail in a boat, only thou and I, and never a soul in the world would know of this our pilgrimage to no country and to no end.</a:t>
            </a:r>
            <a:endParaRPr lang="zh-CN" altLang="en-US" sz="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3658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6" grpId="0" autoUpdateAnimBg="0"/>
      <p:bldP spid="8" grpId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3F6BFF4A-A58E-4B1E-8ED9-90034EDAA76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內容清單"/>
  <p:tag name="ISPRINGCLOUDFOLDERID" val="0"/>
  <p:tag name="ISPRINGCLOUDFOLDERPATH" val="函式庫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中国风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</TotalTime>
  <Words>3317</Words>
  <Application>Microsoft Office PowerPoint</Application>
  <PresentationFormat>宽屏</PresentationFormat>
  <Paragraphs>212</Paragraphs>
  <Slides>28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5" baseType="lpstr">
      <vt:lpstr>Meiryo</vt:lpstr>
      <vt:lpstr>草檀斋毛泽东字体</vt:lpstr>
      <vt:lpstr>等线</vt:lpstr>
      <vt:lpstr>等线 Light</vt:lpstr>
      <vt:lpstr>方正清刻本悦宋简体</vt:lpstr>
      <vt:lpstr>华文隶书</vt:lpstr>
      <vt:lpstr>李旭科书法 v1.4</vt:lpstr>
      <vt:lpstr>宋体</vt:lpstr>
      <vt:lpstr>微软雅黑</vt:lpstr>
      <vt:lpstr>叶根友蚕燕隶书08</vt:lpstr>
      <vt:lpstr>叶根友行书繁</vt:lpstr>
      <vt:lpstr>造字工房悦圆（非商用）常规体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151</cp:revision>
  <dcterms:created xsi:type="dcterms:W3CDTF">2018-01-16T07:19:53Z</dcterms:created>
  <dcterms:modified xsi:type="dcterms:W3CDTF">2018-08-28T18:12:56Z</dcterms:modified>
</cp:coreProperties>
</file>