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9"/>
  </p:notesMasterIdLst>
  <p:sldIdLst>
    <p:sldId id="257" r:id="rId3"/>
    <p:sldId id="258" r:id="rId4"/>
    <p:sldId id="256" r:id="rId5"/>
    <p:sldId id="265" r:id="rId6"/>
    <p:sldId id="260" r:id="rId7"/>
    <p:sldId id="261" r:id="rId8"/>
    <p:sldId id="274" r:id="rId9"/>
    <p:sldId id="263" r:id="rId10"/>
    <p:sldId id="277" r:id="rId11"/>
    <p:sldId id="268" r:id="rId12"/>
    <p:sldId id="269" r:id="rId13"/>
    <p:sldId id="272" r:id="rId14"/>
    <p:sldId id="259" r:id="rId15"/>
    <p:sldId id="266" r:id="rId16"/>
    <p:sldId id="279" r:id="rId17"/>
    <p:sldId id="276" r:id="rId18"/>
    <p:sldId id="267" r:id="rId19"/>
    <p:sldId id="270" r:id="rId20"/>
    <p:sldId id="264" r:id="rId21"/>
    <p:sldId id="278" r:id="rId22"/>
    <p:sldId id="262" r:id="rId23"/>
    <p:sldId id="273" r:id="rId24"/>
    <p:sldId id="275" r:id="rId25"/>
    <p:sldId id="271" r:id="rId26"/>
    <p:sldId id="280" r:id="rId27"/>
    <p:sldId id="281" r:id="rId28"/>
  </p:sldIdLst>
  <p:sldSz cx="9144000" cy="5143500" type="screen16x9"/>
  <p:notesSz cx="6858000" cy="9144000"/>
  <p:custDataLst>
    <p:tags r:id="rId3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BE5B"/>
    <a:srgbClr val="CDDEAD"/>
    <a:srgbClr val="5F8C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1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420" y="96"/>
      </p:cViewPr>
      <p:guideLst>
        <p:guide orient="horz" pos="159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A5585-6077-44CE-B77D-462792527D34}" type="datetimeFigureOut">
              <a:rPr lang="zh-CN" altLang="en-US" smtClean="0"/>
              <a:t>2018/7/27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F47F6-D8A5-40FE-87C1-D178FDD67C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857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7511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6310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7983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2359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78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3728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9422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8994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9460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3770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988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2399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9160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815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9576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3825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9974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8020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5428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19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4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213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6392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841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7257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4118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200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441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558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01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1836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476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1823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7234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4900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5457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264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5696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0660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4344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6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741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916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2018/7/27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3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F1830F6-661E-4EAE-867C-77A95B91D6A3}"/>
              </a:ext>
            </a:extLst>
          </p:cNvPr>
          <p:cNvGrpSpPr/>
          <p:nvPr userDrawn="1"/>
        </p:nvGrpSpPr>
        <p:grpSpPr>
          <a:xfrm>
            <a:off x="208568" y="46996"/>
            <a:ext cx="8890779" cy="5113411"/>
            <a:chOff x="208568" y="46996"/>
            <a:chExt cx="8890779" cy="5113411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87D705A-2BAD-4138-8AF6-A6CEA8F57D99}"/>
                </a:ext>
              </a:extLst>
            </p:cNvPr>
            <p:cNvGrpSpPr/>
            <p:nvPr/>
          </p:nvGrpSpPr>
          <p:grpSpPr>
            <a:xfrm>
              <a:off x="451708" y="46996"/>
              <a:ext cx="8483722" cy="4957759"/>
              <a:chOff x="451708" y="46996"/>
              <a:chExt cx="8483722" cy="4957759"/>
            </a:xfrm>
          </p:grpSpPr>
          <p:pic>
            <p:nvPicPr>
              <p:cNvPr id="10" name="图片 9">
                <a:extLst>
                  <a:ext uri="{FF2B5EF4-FFF2-40B4-BE49-F238E27FC236}">
                    <a16:creationId xmlns="" xmlns:a16="http://schemas.microsoft.com/office/drawing/2014/main" id="{0BAD57EC-45E7-4BCB-A979-D739571483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271173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="" xmlns:a16="http://schemas.microsoft.com/office/drawing/2014/main" id="{96B24A36-2400-493C-9470-7CE69C67B4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36972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2" name="图片 11">
                <a:extLst>
                  <a:ext uri="{FF2B5EF4-FFF2-40B4-BE49-F238E27FC236}">
                    <a16:creationId xmlns="" xmlns:a16="http://schemas.microsoft.com/office/drawing/2014/main" id="{49A1F922-9B83-48BD-94DB-4CE25C20CD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2178" y="281677"/>
                <a:ext cx="2103302" cy="1902117"/>
              </a:xfrm>
              <a:prstGeom prst="rect">
                <a:avLst/>
              </a:prstGeom>
            </p:spPr>
          </p:pic>
          <p:pic>
            <p:nvPicPr>
              <p:cNvPr id="13" name="图片 12">
                <a:extLst>
                  <a:ext uri="{FF2B5EF4-FFF2-40B4-BE49-F238E27FC236}">
                    <a16:creationId xmlns="" xmlns:a16="http://schemas.microsoft.com/office/drawing/2014/main" id="{F978881C-B82E-48CA-A5CC-30EB9EE632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1708" y="3083820"/>
                <a:ext cx="2975106" cy="1908213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="" xmlns:a16="http://schemas.microsoft.com/office/drawing/2014/main" id="{CB4D4833-DD9D-4CA3-867F-AB6E1CC55C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40934" y="2663688"/>
                <a:ext cx="3694496" cy="2341067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="" xmlns:a16="http://schemas.microsoft.com/office/drawing/2014/main" id="{548B4DDF-867D-45CA-892D-6203A8A2EA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326174" y="145182"/>
                <a:ext cx="1566808" cy="2517866"/>
              </a:xfrm>
              <a:prstGeom prst="rect">
                <a:avLst/>
              </a:prstGeom>
            </p:spPr>
          </p:pic>
          <p:pic>
            <p:nvPicPr>
              <p:cNvPr id="16" name="图片 15">
                <a:extLst>
                  <a:ext uri="{FF2B5EF4-FFF2-40B4-BE49-F238E27FC236}">
                    <a16:creationId xmlns="" xmlns:a16="http://schemas.microsoft.com/office/drawing/2014/main" id="{AEE3FA7F-613C-43D6-937B-887AEC72AA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63150" y="298630"/>
                <a:ext cx="5236918" cy="1633870"/>
              </a:xfrm>
              <a:prstGeom prst="rect">
                <a:avLst/>
              </a:prstGeom>
            </p:spPr>
          </p:pic>
          <p:pic>
            <p:nvPicPr>
              <p:cNvPr id="17" name="图片 16">
                <a:extLst>
                  <a:ext uri="{FF2B5EF4-FFF2-40B4-BE49-F238E27FC236}">
                    <a16:creationId xmlns="" xmlns:a16="http://schemas.microsoft.com/office/drawing/2014/main" id="{51629227-0E6B-48B3-BB14-F8DCCD77E3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279535" y="3072960"/>
                <a:ext cx="2584928" cy="1920406"/>
              </a:xfrm>
              <a:prstGeom prst="rect">
                <a:avLst/>
              </a:prstGeom>
            </p:spPr>
          </p:pic>
          <p:pic>
            <p:nvPicPr>
              <p:cNvPr id="18" name="图片 17">
                <a:extLst>
                  <a:ext uri="{FF2B5EF4-FFF2-40B4-BE49-F238E27FC236}">
                    <a16:creationId xmlns="" xmlns:a16="http://schemas.microsoft.com/office/drawing/2014/main" id="{3837D459-0A07-49DD-94F5-02E3E3B320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1465" y="1583586"/>
                <a:ext cx="164606" cy="2249619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="" xmlns:a16="http://schemas.microsoft.com/office/drawing/2014/main" id="{D9DA8700-961B-48EB-9F28-1C5AD4505F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604523" y="46996"/>
                <a:ext cx="262151" cy="499915"/>
              </a:xfrm>
              <a:prstGeom prst="rect">
                <a:avLst/>
              </a:prstGeom>
            </p:spPr>
          </p:pic>
          <p:pic>
            <p:nvPicPr>
              <p:cNvPr id="20" name="图片 19">
                <a:extLst>
                  <a:ext uri="{FF2B5EF4-FFF2-40B4-BE49-F238E27FC236}">
                    <a16:creationId xmlns="" xmlns:a16="http://schemas.microsoft.com/office/drawing/2014/main" id="{D226A55B-8AC4-4F93-A5E3-F7FB8BEBEE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138724" y="46996"/>
                <a:ext cx="262151" cy="499915"/>
              </a:xfrm>
              <a:prstGeom prst="rect">
                <a:avLst/>
              </a:prstGeom>
            </p:spPr>
          </p:pic>
        </p:grp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F42DF85C-1CA1-4694-8EDC-3566DA6DA3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68" y="3098389"/>
              <a:ext cx="989769" cy="2062018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63BF0138-911C-4C08-BA60-542716C4D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109578" y="3098389"/>
              <a:ext cx="989769" cy="20620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941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2018/7/27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971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366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  <a:t>2018/7/27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696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48826-EDE3-4A49-BB8E-BF2E35DA2BE7}" type="datetimeFigureOut">
              <a:rPr lang="zh-CN" altLang="en-US" smtClean="0"/>
              <a:t>2018/7/27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AD7FA-B065-4D7D-A9F3-9CCDAC2914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341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2018/7/27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507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image" Target="../media/image10.png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10" Type="http://schemas.openxmlformats.org/officeDocument/2006/relationships/notesSlide" Target="../notesSlides/notesSlide23.xml"/><Relationship Id="rId4" Type="http://schemas.openxmlformats.org/officeDocument/2006/relationships/tags" Target="../tags/tag35.xml"/><Relationship Id="rId9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0.png"/><Relationship Id="rId5" Type="http://schemas.openxmlformats.org/officeDocument/2006/relationships/image" Target="../media/image12.emf"/><Relationship Id="rId4" Type="http://schemas.openxmlformats.org/officeDocument/2006/relationships/image" Target="../media/image1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6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C6BC561B-D77D-4948-AA3D-2C87A89EB638}"/>
              </a:ext>
            </a:extLst>
          </p:cNvPr>
          <p:cNvGrpSpPr/>
          <p:nvPr/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E81FA9FC-9EC4-42FF-B7EE-5F4B7DAF3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6F7A31C0-76D3-4986-8635-1B44EDA6C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DC8B94CC-3D27-46E6-A6B8-73D71DFB0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C7818E87-568E-4A42-9E63-32688F449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53AD921E-11B5-43B7-A826-76C8BF424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CF9D4B5-10AC-4C38-9FAB-BBB08175024F}"/>
              </a:ext>
            </a:extLst>
          </p:cNvPr>
          <p:cNvSpPr txBox="1"/>
          <p:nvPr/>
        </p:nvSpPr>
        <p:spPr>
          <a:xfrm>
            <a:off x="1903639" y="1265102"/>
            <a:ext cx="53367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夏日小清新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ECB46AD-0E72-4F5A-A712-FE050A3EB294}"/>
              </a:ext>
            </a:extLst>
          </p:cNvPr>
          <p:cNvSpPr txBox="1"/>
          <p:nvPr/>
        </p:nvSpPr>
        <p:spPr>
          <a:xfrm>
            <a:off x="2485666" y="2434929"/>
            <a:ext cx="4172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清</a:t>
            </a:r>
            <a:r>
              <a:rPr lang="en-US" altLang="zh-CN" sz="200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新</a:t>
            </a:r>
            <a:r>
              <a:rPr lang="en-US" altLang="zh-CN" sz="2000" spc="300" smtClean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手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绘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/PPT/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模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板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711D1C11-AECA-45D0-9998-98D05F0D66F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794" r="16079" b="94184"/>
          <a:stretch/>
        </p:blipFill>
        <p:spPr>
          <a:xfrm>
            <a:off x="2765976" y="1103238"/>
            <a:ext cx="3612049" cy="4591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034710D1-1D58-406F-A5FE-C4E643B4DD9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794" r="16079" b="94184"/>
          <a:stretch/>
        </p:blipFill>
        <p:spPr>
          <a:xfrm flipH="1">
            <a:off x="2765976" y="3077721"/>
            <a:ext cx="3612049" cy="4591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D0FC3B1-CADE-4459-85DE-FF06B2E9EEA3}"/>
              </a:ext>
            </a:extLst>
          </p:cNvPr>
          <p:cNvSpPr txBox="1"/>
          <p:nvPr/>
        </p:nvSpPr>
        <p:spPr>
          <a:xfrm>
            <a:off x="2406964" y="3681440"/>
            <a:ext cx="43375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8800" b="1" spc="300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B9ABC5A-B8CC-436C-9E72-A3965224A42E}"/>
              </a:ext>
            </a:extLst>
          </p:cNvPr>
          <p:cNvSpPr/>
          <p:nvPr/>
        </p:nvSpPr>
        <p:spPr>
          <a:xfrm>
            <a:off x="2441449" y="2175424"/>
            <a:ext cx="4261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Fresh summer hand-painted template</a:t>
            </a:r>
            <a:endParaRPr lang="zh-CN" altLang="en-US" dirty="0">
              <a:solidFill>
                <a:srgbClr val="9CBE5B"/>
              </a:solidFill>
              <a:latin typeface="DFPWaWaW5-GB5" panose="040B0500000000000000" pitchFamily="82" charset="-120"/>
              <a:ea typeface="DFPWaWaW5-GB5" panose="040B0500000000000000" pitchFamily="82" charset="-120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17DC7972-DAEF-4095-A40C-02E5467EF0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29818548-E554-41D4-88C8-32443A8B97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E9456EC2-6B12-498A-BAD5-A9C4C35CE64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18961084" flipH="1">
            <a:off x="2512480" y="1349244"/>
            <a:ext cx="274658" cy="2279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D9CAD0DC-446D-4A36-A15C-86C057A8665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20785727" flipH="1">
            <a:off x="3908360" y="1936697"/>
            <a:ext cx="252313" cy="20935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209BE5ED-D0E3-48B3-8517-489DE06570F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2966129" flipH="1">
            <a:off x="6348868" y="1368914"/>
            <a:ext cx="271383" cy="225183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DCB83ED2-C0A1-42C8-9A35-5A311C01332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21107494" flipH="1">
            <a:off x="4431468" y="1339096"/>
            <a:ext cx="255664" cy="21214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2EA833CB-A333-4B96-86D6-AD2791104DC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18878505" flipH="1">
            <a:off x="5411404" y="2010277"/>
            <a:ext cx="224433" cy="18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85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45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95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33EF0F9-C493-4D6D-B336-05C2E45549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8218">
            <a:off x="4617082" y="1321331"/>
            <a:ext cx="453397" cy="8600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1269EB5A-8753-4533-B97F-F75E5C58B0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31782" flipH="1">
            <a:off x="4073522" y="2421995"/>
            <a:ext cx="453397" cy="86005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496BB1E3-5DD6-413A-9A5E-1FA58396CC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8218">
            <a:off x="4629781" y="3522662"/>
            <a:ext cx="453397" cy="860051"/>
          </a:xfrm>
          <a:prstGeom prst="rect">
            <a:avLst/>
          </a:prstGeom>
        </p:spPr>
      </p:pic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A337318B-C8A0-4E08-8994-3719A9BAE510}"/>
              </a:ext>
            </a:extLst>
          </p:cNvPr>
          <p:cNvSpPr/>
          <p:nvPr/>
        </p:nvSpPr>
        <p:spPr>
          <a:xfrm>
            <a:off x="4497436" y="1251091"/>
            <a:ext cx="211724" cy="3659999"/>
          </a:xfrm>
          <a:custGeom>
            <a:avLst/>
            <a:gdLst>
              <a:gd name="connsiteX0" fmla="*/ 101136 w 116376"/>
              <a:gd name="connsiteY0" fmla="*/ 0 h 3535680"/>
              <a:gd name="connsiteX1" fmla="*/ 2076 w 116376"/>
              <a:gd name="connsiteY1" fmla="*/ 800100 h 3535680"/>
              <a:gd name="connsiteX2" fmla="*/ 32556 w 116376"/>
              <a:gd name="connsiteY2" fmla="*/ 1935480 h 3535680"/>
              <a:gd name="connsiteX3" fmla="*/ 17316 w 116376"/>
              <a:gd name="connsiteY3" fmla="*/ 3017520 h 3535680"/>
              <a:gd name="connsiteX4" fmla="*/ 116376 w 116376"/>
              <a:gd name="connsiteY4" fmla="*/ 3535680 h 3535680"/>
              <a:gd name="connsiteX0" fmla="*/ 182099 w 197339"/>
              <a:gd name="connsiteY0" fmla="*/ 0 h 3535680"/>
              <a:gd name="connsiteX1" fmla="*/ 83039 w 197339"/>
              <a:gd name="connsiteY1" fmla="*/ 800100 h 3535680"/>
              <a:gd name="connsiteX2" fmla="*/ 113519 w 197339"/>
              <a:gd name="connsiteY2" fmla="*/ 1935480 h 3535680"/>
              <a:gd name="connsiteX3" fmla="*/ 98279 w 197339"/>
              <a:gd name="connsiteY3" fmla="*/ 3017520 h 3535680"/>
              <a:gd name="connsiteX4" fmla="*/ 197339 w 197339"/>
              <a:gd name="connsiteY4" fmla="*/ 3535680 h 3535680"/>
              <a:gd name="connsiteX0" fmla="*/ 182099 w 212971"/>
              <a:gd name="connsiteY0" fmla="*/ 0 h 3535680"/>
              <a:gd name="connsiteX1" fmla="*/ 83039 w 212971"/>
              <a:gd name="connsiteY1" fmla="*/ 800100 h 3535680"/>
              <a:gd name="connsiteX2" fmla="*/ 113519 w 212971"/>
              <a:gd name="connsiteY2" fmla="*/ 1935480 h 3535680"/>
              <a:gd name="connsiteX3" fmla="*/ 98279 w 212971"/>
              <a:gd name="connsiteY3" fmla="*/ 3017520 h 3535680"/>
              <a:gd name="connsiteX4" fmla="*/ 197339 w 212971"/>
              <a:gd name="connsiteY4" fmla="*/ 3535680 h 3535680"/>
              <a:gd name="connsiteX0" fmla="*/ 198267 w 229139"/>
              <a:gd name="connsiteY0" fmla="*/ 0 h 3535680"/>
              <a:gd name="connsiteX1" fmla="*/ 99207 w 229139"/>
              <a:gd name="connsiteY1" fmla="*/ 800100 h 3535680"/>
              <a:gd name="connsiteX2" fmla="*/ 129687 w 229139"/>
              <a:gd name="connsiteY2" fmla="*/ 1935480 h 3535680"/>
              <a:gd name="connsiteX3" fmla="*/ 114447 w 229139"/>
              <a:gd name="connsiteY3" fmla="*/ 3017520 h 3535680"/>
              <a:gd name="connsiteX4" fmla="*/ 213507 w 229139"/>
              <a:gd name="connsiteY4" fmla="*/ 3535680 h 3535680"/>
              <a:gd name="connsiteX0" fmla="*/ 198267 w 229139"/>
              <a:gd name="connsiteY0" fmla="*/ 0 h 3535680"/>
              <a:gd name="connsiteX1" fmla="*/ 99207 w 229139"/>
              <a:gd name="connsiteY1" fmla="*/ 800100 h 3535680"/>
              <a:gd name="connsiteX2" fmla="*/ 129687 w 229139"/>
              <a:gd name="connsiteY2" fmla="*/ 1935480 h 3535680"/>
              <a:gd name="connsiteX3" fmla="*/ 114447 w 229139"/>
              <a:gd name="connsiteY3" fmla="*/ 3017520 h 3535680"/>
              <a:gd name="connsiteX4" fmla="*/ 213507 w 229139"/>
              <a:gd name="connsiteY4" fmla="*/ 3535680 h 3535680"/>
              <a:gd name="connsiteX0" fmla="*/ 171758 w 202630"/>
              <a:gd name="connsiteY0" fmla="*/ 768 h 3536448"/>
              <a:gd name="connsiteX1" fmla="*/ 72698 w 202630"/>
              <a:gd name="connsiteY1" fmla="*/ 800868 h 3536448"/>
              <a:gd name="connsiteX2" fmla="*/ 103178 w 202630"/>
              <a:gd name="connsiteY2" fmla="*/ 1936248 h 3536448"/>
              <a:gd name="connsiteX3" fmla="*/ 87938 w 202630"/>
              <a:gd name="connsiteY3" fmla="*/ 3018288 h 3536448"/>
              <a:gd name="connsiteX4" fmla="*/ 186998 w 202630"/>
              <a:gd name="connsiteY4" fmla="*/ 3536448 h 3536448"/>
              <a:gd name="connsiteX0" fmla="*/ 157092 w 187964"/>
              <a:gd name="connsiteY0" fmla="*/ 379 h 3536059"/>
              <a:gd name="connsiteX1" fmla="*/ 58032 w 187964"/>
              <a:gd name="connsiteY1" fmla="*/ 800479 h 3536059"/>
              <a:gd name="connsiteX2" fmla="*/ 88512 w 187964"/>
              <a:gd name="connsiteY2" fmla="*/ 1935859 h 3536059"/>
              <a:gd name="connsiteX3" fmla="*/ 73272 w 187964"/>
              <a:gd name="connsiteY3" fmla="*/ 3017899 h 3536059"/>
              <a:gd name="connsiteX4" fmla="*/ 172332 w 187964"/>
              <a:gd name="connsiteY4" fmla="*/ 3536059 h 3536059"/>
              <a:gd name="connsiteX0" fmla="*/ 158384 w 189256"/>
              <a:gd name="connsiteY0" fmla="*/ 494 h 3536174"/>
              <a:gd name="connsiteX1" fmla="*/ 59324 w 189256"/>
              <a:gd name="connsiteY1" fmla="*/ 800594 h 3536174"/>
              <a:gd name="connsiteX2" fmla="*/ 89804 w 189256"/>
              <a:gd name="connsiteY2" fmla="*/ 1935974 h 3536174"/>
              <a:gd name="connsiteX3" fmla="*/ 74564 w 189256"/>
              <a:gd name="connsiteY3" fmla="*/ 3018014 h 3536174"/>
              <a:gd name="connsiteX4" fmla="*/ 173624 w 189256"/>
              <a:gd name="connsiteY4" fmla="*/ 3536174 h 3536174"/>
              <a:gd name="connsiteX0" fmla="*/ 158384 w 211724"/>
              <a:gd name="connsiteY0" fmla="*/ 494 h 3659999"/>
              <a:gd name="connsiteX1" fmla="*/ 59324 w 211724"/>
              <a:gd name="connsiteY1" fmla="*/ 800594 h 3659999"/>
              <a:gd name="connsiteX2" fmla="*/ 89804 w 211724"/>
              <a:gd name="connsiteY2" fmla="*/ 1935974 h 3659999"/>
              <a:gd name="connsiteX3" fmla="*/ 74564 w 211724"/>
              <a:gd name="connsiteY3" fmla="*/ 3018014 h 3659999"/>
              <a:gd name="connsiteX4" fmla="*/ 211724 w 211724"/>
              <a:gd name="connsiteY4" fmla="*/ 3659999 h 365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724" h="3659999">
                <a:moveTo>
                  <a:pt x="158384" y="494"/>
                </a:moveTo>
                <a:cubicBezTo>
                  <a:pt x="183149" y="-12206"/>
                  <a:pt x="-58786" y="218934"/>
                  <a:pt x="59324" y="800594"/>
                </a:cubicBezTo>
                <a:cubicBezTo>
                  <a:pt x="177434" y="1382254"/>
                  <a:pt x="-148956" y="1353044"/>
                  <a:pt x="89804" y="1935974"/>
                </a:cubicBezTo>
                <a:cubicBezTo>
                  <a:pt x="328564" y="2518904"/>
                  <a:pt x="54244" y="2730677"/>
                  <a:pt x="74564" y="3018014"/>
                </a:cubicBezTo>
                <a:cubicBezTo>
                  <a:pt x="94884" y="3305351"/>
                  <a:pt x="192039" y="3549509"/>
                  <a:pt x="211724" y="365999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7D90843F-92FE-4B72-B78B-432E9BD56828}"/>
              </a:ext>
            </a:extLst>
          </p:cNvPr>
          <p:cNvGrpSpPr/>
          <p:nvPr/>
        </p:nvGrpSpPr>
        <p:grpSpPr>
          <a:xfrm>
            <a:off x="4613102" y="1843528"/>
            <a:ext cx="2192359" cy="680301"/>
            <a:chOff x="4613102" y="1948303"/>
            <a:chExt cx="2192359" cy="680301"/>
          </a:xfrm>
        </p:grpSpPr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3EFC3384-59BE-4E72-8425-1D87AA2727D6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762C95C2-653C-431D-8944-ED99C228ED2D}"/>
                </a:ext>
              </a:extLst>
            </p:cNvPr>
            <p:cNvSpPr/>
            <p:nvPr/>
          </p:nvSpPr>
          <p:spPr>
            <a:xfrm>
              <a:off x="4618716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6125E831-1F6A-45E5-9F43-08C3CD0E1BE2}"/>
              </a:ext>
            </a:extLst>
          </p:cNvPr>
          <p:cNvSpPr/>
          <p:nvPr/>
        </p:nvSpPr>
        <p:spPr>
          <a:xfrm>
            <a:off x="3823042" y="1778687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2014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47732A6D-833E-46A0-9E2C-DF212BF6952F}"/>
              </a:ext>
            </a:extLst>
          </p:cNvPr>
          <p:cNvSpPr/>
          <p:nvPr/>
        </p:nvSpPr>
        <p:spPr>
          <a:xfrm>
            <a:off x="4572115" y="2885620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2015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EA83BEED-577C-438D-9152-116CC4C0B3CA}"/>
              </a:ext>
            </a:extLst>
          </p:cNvPr>
          <p:cNvSpPr/>
          <p:nvPr/>
        </p:nvSpPr>
        <p:spPr>
          <a:xfrm>
            <a:off x="3843594" y="4033851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2016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82DD6943-B9F3-4278-BE90-8E971ECBF390}"/>
              </a:ext>
            </a:extLst>
          </p:cNvPr>
          <p:cNvGrpSpPr/>
          <p:nvPr/>
        </p:nvGrpSpPr>
        <p:grpSpPr>
          <a:xfrm>
            <a:off x="2408986" y="2946817"/>
            <a:ext cx="2192359" cy="680301"/>
            <a:chOff x="4613102" y="1948303"/>
            <a:chExt cx="2192359" cy="680301"/>
          </a:xfrm>
        </p:grpSpPr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29D8FFE4-165E-4A34-A08A-879B41B22CB8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8B41EFAE-2F33-460E-931C-AF1A04E9F694}"/>
                </a:ext>
              </a:extLst>
            </p:cNvPr>
            <p:cNvSpPr/>
            <p:nvPr/>
          </p:nvSpPr>
          <p:spPr>
            <a:xfrm>
              <a:off x="5244162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2FD707D0-1A30-453F-927B-0F61D7BD06D0}"/>
              </a:ext>
            </a:extLst>
          </p:cNvPr>
          <p:cNvGrpSpPr/>
          <p:nvPr/>
        </p:nvGrpSpPr>
        <p:grpSpPr>
          <a:xfrm>
            <a:off x="4649897" y="4074376"/>
            <a:ext cx="2192359" cy="680301"/>
            <a:chOff x="4613102" y="1948303"/>
            <a:chExt cx="2192359" cy="680301"/>
          </a:xfrm>
        </p:grpSpPr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412ACFDB-133B-41F5-9130-1C0253756245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0E53E0EB-10A1-46CC-972F-B4CDBA7DD498}"/>
                </a:ext>
              </a:extLst>
            </p:cNvPr>
            <p:cNvSpPr/>
            <p:nvPr/>
          </p:nvSpPr>
          <p:spPr>
            <a:xfrm>
              <a:off x="4618716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141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6" grpId="0" animBg="1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D416CCAC-5E17-48D0-AA2B-8230E28068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31782" flipH="1">
            <a:off x="4150910" y="1231364"/>
            <a:ext cx="453397" cy="8600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CA39D4A3-CE93-4C8E-95E1-7F804A2CE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8218">
            <a:off x="4701837" y="2360564"/>
            <a:ext cx="453397" cy="86005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4C972F4-0422-4161-9D57-52F092135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431782" flipH="1">
            <a:off x="4126708" y="3489763"/>
            <a:ext cx="453397" cy="860051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1E181B8F-4482-4C98-8ADC-7FE9129BFF9B}"/>
              </a:ext>
            </a:extLst>
          </p:cNvPr>
          <p:cNvSpPr/>
          <p:nvPr/>
        </p:nvSpPr>
        <p:spPr>
          <a:xfrm flipH="1">
            <a:off x="4497436" y="1251091"/>
            <a:ext cx="211724" cy="3659999"/>
          </a:xfrm>
          <a:custGeom>
            <a:avLst/>
            <a:gdLst>
              <a:gd name="connsiteX0" fmla="*/ 101136 w 116376"/>
              <a:gd name="connsiteY0" fmla="*/ 0 h 3535680"/>
              <a:gd name="connsiteX1" fmla="*/ 2076 w 116376"/>
              <a:gd name="connsiteY1" fmla="*/ 800100 h 3535680"/>
              <a:gd name="connsiteX2" fmla="*/ 32556 w 116376"/>
              <a:gd name="connsiteY2" fmla="*/ 1935480 h 3535680"/>
              <a:gd name="connsiteX3" fmla="*/ 17316 w 116376"/>
              <a:gd name="connsiteY3" fmla="*/ 3017520 h 3535680"/>
              <a:gd name="connsiteX4" fmla="*/ 116376 w 116376"/>
              <a:gd name="connsiteY4" fmla="*/ 3535680 h 3535680"/>
              <a:gd name="connsiteX0" fmla="*/ 182099 w 197339"/>
              <a:gd name="connsiteY0" fmla="*/ 0 h 3535680"/>
              <a:gd name="connsiteX1" fmla="*/ 83039 w 197339"/>
              <a:gd name="connsiteY1" fmla="*/ 800100 h 3535680"/>
              <a:gd name="connsiteX2" fmla="*/ 113519 w 197339"/>
              <a:gd name="connsiteY2" fmla="*/ 1935480 h 3535680"/>
              <a:gd name="connsiteX3" fmla="*/ 98279 w 197339"/>
              <a:gd name="connsiteY3" fmla="*/ 3017520 h 3535680"/>
              <a:gd name="connsiteX4" fmla="*/ 197339 w 197339"/>
              <a:gd name="connsiteY4" fmla="*/ 3535680 h 3535680"/>
              <a:gd name="connsiteX0" fmla="*/ 182099 w 212971"/>
              <a:gd name="connsiteY0" fmla="*/ 0 h 3535680"/>
              <a:gd name="connsiteX1" fmla="*/ 83039 w 212971"/>
              <a:gd name="connsiteY1" fmla="*/ 800100 h 3535680"/>
              <a:gd name="connsiteX2" fmla="*/ 113519 w 212971"/>
              <a:gd name="connsiteY2" fmla="*/ 1935480 h 3535680"/>
              <a:gd name="connsiteX3" fmla="*/ 98279 w 212971"/>
              <a:gd name="connsiteY3" fmla="*/ 3017520 h 3535680"/>
              <a:gd name="connsiteX4" fmla="*/ 197339 w 212971"/>
              <a:gd name="connsiteY4" fmla="*/ 3535680 h 3535680"/>
              <a:gd name="connsiteX0" fmla="*/ 198267 w 229139"/>
              <a:gd name="connsiteY0" fmla="*/ 0 h 3535680"/>
              <a:gd name="connsiteX1" fmla="*/ 99207 w 229139"/>
              <a:gd name="connsiteY1" fmla="*/ 800100 h 3535680"/>
              <a:gd name="connsiteX2" fmla="*/ 129687 w 229139"/>
              <a:gd name="connsiteY2" fmla="*/ 1935480 h 3535680"/>
              <a:gd name="connsiteX3" fmla="*/ 114447 w 229139"/>
              <a:gd name="connsiteY3" fmla="*/ 3017520 h 3535680"/>
              <a:gd name="connsiteX4" fmla="*/ 213507 w 229139"/>
              <a:gd name="connsiteY4" fmla="*/ 3535680 h 3535680"/>
              <a:gd name="connsiteX0" fmla="*/ 198267 w 229139"/>
              <a:gd name="connsiteY0" fmla="*/ 0 h 3535680"/>
              <a:gd name="connsiteX1" fmla="*/ 99207 w 229139"/>
              <a:gd name="connsiteY1" fmla="*/ 800100 h 3535680"/>
              <a:gd name="connsiteX2" fmla="*/ 129687 w 229139"/>
              <a:gd name="connsiteY2" fmla="*/ 1935480 h 3535680"/>
              <a:gd name="connsiteX3" fmla="*/ 114447 w 229139"/>
              <a:gd name="connsiteY3" fmla="*/ 3017520 h 3535680"/>
              <a:gd name="connsiteX4" fmla="*/ 213507 w 229139"/>
              <a:gd name="connsiteY4" fmla="*/ 3535680 h 3535680"/>
              <a:gd name="connsiteX0" fmla="*/ 171758 w 202630"/>
              <a:gd name="connsiteY0" fmla="*/ 768 h 3536448"/>
              <a:gd name="connsiteX1" fmla="*/ 72698 w 202630"/>
              <a:gd name="connsiteY1" fmla="*/ 800868 h 3536448"/>
              <a:gd name="connsiteX2" fmla="*/ 103178 w 202630"/>
              <a:gd name="connsiteY2" fmla="*/ 1936248 h 3536448"/>
              <a:gd name="connsiteX3" fmla="*/ 87938 w 202630"/>
              <a:gd name="connsiteY3" fmla="*/ 3018288 h 3536448"/>
              <a:gd name="connsiteX4" fmla="*/ 186998 w 202630"/>
              <a:gd name="connsiteY4" fmla="*/ 3536448 h 3536448"/>
              <a:gd name="connsiteX0" fmla="*/ 157092 w 187964"/>
              <a:gd name="connsiteY0" fmla="*/ 379 h 3536059"/>
              <a:gd name="connsiteX1" fmla="*/ 58032 w 187964"/>
              <a:gd name="connsiteY1" fmla="*/ 800479 h 3536059"/>
              <a:gd name="connsiteX2" fmla="*/ 88512 w 187964"/>
              <a:gd name="connsiteY2" fmla="*/ 1935859 h 3536059"/>
              <a:gd name="connsiteX3" fmla="*/ 73272 w 187964"/>
              <a:gd name="connsiteY3" fmla="*/ 3017899 h 3536059"/>
              <a:gd name="connsiteX4" fmla="*/ 172332 w 187964"/>
              <a:gd name="connsiteY4" fmla="*/ 3536059 h 3536059"/>
              <a:gd name="connsiteX0" fmla="*/ 158384 w 189256"/>
              <a:gd name="connsiteY0" fmla="*/ 494 h 3536174"/>
              <a:gd name="connsiteX1" fmla="*/ 59324 w 189256"/>
              <a:gd name="connsiteY1" fmla="*/ 800594 h 3536174"/>
              <a:gd name="connsiteX2" fmla="*/ 89804 w 189256"/>
              <a:gd name="connsiteY2" fmla="*/ 1935974 h 3536174"/>
              <a:gd name="connsiteX3" fmla="*/ 74564 w 189256"/>
              <a:gd name="connsiteY3" fmla="*/ 3018014 h 3536174"/>
              <a:gd name="connsiteX4" fmla="*/ 173624 w 189256"/>
              <a:gd name="connsiteY4" fmla="*/ 3536174 h 3536174"/>
              <a:gd name="connsiteX0" fmla="*/ 158384 w 211724"/>
              <a:gd name="connsiteY0" fmla="*/ 494 h 3659999"/>
              <a:gd name="connsiteX1" fmla="*/ 59324 w 211724"/>
              <a:gd name="connsiteY1" fmla="*/ 800594 h 3659999"/>
              <a:gd name="connsiteX2" fmla="*/ 89804 w 211724"/>
              <a:gd name="connsiteY2" fmla="*/ 1935974 h 3659999"/>
              <a:gd name="connsiteX3" fmla="*/ 74564 w 211724"/>
              <a:gd name="connsiteY3" fmla="*/ 3018014 h 3659999"/>
              <a:gd name="connsiteX4" fmla="*/ 211724 w 211724"/>
              <a:gd name="connsiteY4" fmla="*/ 3659999 h 3659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1724" h="3659999">
                <a:moveTo>
                  <a:pt x="158384" y="494"/>
                </a:moveTo>
                <a:cubicBezTo>
                  <a:pt x="183149" y="-12206"/>
                  <a:pt x="-58786" y="218934"/>
                  <a:pt x="59324" y="800594"/>
                </a:cubicBezTo>
                <a:cubicBezTo>
                  <a:pt x="177434" y="1382254"/>
                  <a:pt x="-148956" y="1353044"/>
                  <a:pt x="89804" y="1935974"/>
                </a:cubicBezTo>
                <a:cubicBezTo>
                  <a:pt x="328564" y="2518904"/>
                  <a:pt x="54244" y="2730677"/>
                  <a:pt x="74564" y="3018014"/>
                </a:cubicBezTo>
                <a:cubicBezTo>
                  <a:pt x="94884" y="3305351"/>
                  <a:pt x="192039" y="3549509"/>
                  <a:pt x="211724" y="3659999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A1914E5B-3CF2-4B3B-A34A-3741BB141D59}"/>
              </a:ext>
            </a:extLst>
          </p:cNvPr>
          <p:cNvGrpSpPr/>
          <p:nvPr/>
        </p:nvGrpSpPr>
        <p:grpSpPr>
          <a:xfrm>
            <a:off x="4646592" y="2923637"/>
            <a:ext cx="2192359" cy="680301"/>
            <a:chOff x="4613102" y="1948303"/>
            <a:chExt cx="2192359" cy="680301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EC938265-201D-483B-8838-CD0AEA2C9182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754DB1C-98C6-409B-A7BD-01A8972E375A}"/>
                </a:ext>
              </a:extLst>
            </p:cNvPr>
            <p:cNvSpPr/>
            <p:nvPr/>
          </p:nvSpPr>
          <p:spPr>
            <a:xfrm>
              <a:off x="4618716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A1E91A3D-8A3A-4CB4-9F83-2A5DE9D9DFAA}"/>
              </a:ext>
            </a:extLst>
          </p:cNvPr>
          <p:cNvSpPr/>
          <p:nvPr/>
        </p:nvSpPr>
        <p:spPr>
          <a:xfrm>
            <a:off x="4592064" y="1775262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2017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B7CD499B-005F-4B35-A031-A90D5F435D0C}"/>
              </a:ext>
            </a:extLst>
          </p:cNvPr>
          <p:cNvSpPr/>
          <p:nvPr/>
        </p:nvSpPr>
        <p:spPr>
          <a:xfrm>
            <a:off x="3927753" y="2876379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2018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9608F30E-B336-415A-AEC6-43A4BA6DFD7E}"/>
              </a:ext>
            </a:extLst>
          </p:cNvPr>
          <p:cNvSpPr/>
          <p:nvPr/>
        </p:nvSpPr>
        <p:spPr>
          <a:xfrm>
            <a:off x="4592064" y="4012064"/>
            <a:ext cx="748470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2019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E46E753B-CE5B-4665-8E95-00C7B01828A7}"/>
              </a:ext>
            </a:extLst>
          </p:cNvPr>
          <p:cNvGrpSpPr/>
          <p:nvPr/>
        </p:nvGrpSpPr>
        <p:grpSpPr>
          <a:xfrm>
            <a:off x="2477265" y="1813191"/>
            <a:ext cx="2192359" cy="680301"/>
            <a:chOff x="4613102" y="1948303"/>
            <a:chExt cx="2192359" cy="680301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B00CC8BA-21B8-467C-B570-AF0F752959EE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B93389F3-5C60-4308-BE31-D1C9F6AE9FC2}"/>
                </a:ext>
              </a:extLst>
            </p:cNvPr>
            <p:cNvSpPr/>
            <p:nvPr/>
          </p:nvSpPr>
          <p:spPr>
            <a:xfrm>
              <a:off x="5244162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9BC222F9-B698-49ED-8A3C-B815011E5010}"/>
              </a:ext>
            </a:extLst>
          </p:cNvPr>
          <p:cNvGrpSpPr/>
          <p:nvPr/>
        </p:nvGrpSpPr>
        <p:grpSpPr>
          <a:xfrm>
            <a:off x="2302288" y="4060619"/>
            <a:ext cx="2192359" cy="680301"/>
            <a:chOff x="4613102" y="1948303"/>
            <a:chExt cx="2192359" cy="680301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E754CC33-5A32-4423-98A8-ABE89EEB8CC4}"/>
                </a:ext>
              </a:extLst>
            </p:cNvPr>
            <p:cNvSpPr/>
            <p:nvPr/>
          </p:nvSpPr>
          <p:spPr>
            <a:xfrm>
              <a:off x="4613102" y="2195793"/>
              <a:ext cx="2192359" cy="432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778825A9-8CF9-4B80-A41D-7788318E2D89}"/>
                </a:ext>
              </a:extLst>
            </p:cNvPr>
            <p:cNvSpPr/>
            <p:nvPr/>
          </p:nvSpPr>
          <p:spPr>
            <a:xfrm>
              <a:off x="5244162" y="1948303"/>
              <a:ext cx="1504149" cy="326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1">
                      <a:lumMod val="7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12118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"/>
                            </p:stCondLst>
                            <p:childTnLst>
                              <p:par>
                                <p:cTn id="4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7" grpId="0" animBg="1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71DDB40-8FBF-42D1-973B-169B63E1FB19}"/>
              </a:ext>
            </a:extLst>
          </p:cNvPr>
          <p:cNvGrpSpPr/>
          <p:nvPr/>
        </p:nvGrpSpPr>
        <p:grpSpPr>
          <a:xfrm>
            <a:off x="2172891" y="1594248"/>
            <a:ext cx="778669" cy="692944"/>
            <a:chOff x="2172891" y="1594248"/>
            <a:chExt cx="778669" cy="692944"/>
          </a:xfrm>
        </p:grpSpPr>
        <p:sp>
          <p:nvSpPr>
            <p:cNvPr id="8" name="MH_Other_1">
              <a:extLst>
                <a:ext uri="{FF2B5EF4-FFF2-40B4-BE49-F238E27FC236}">
                  <a16:creationId xmlns="" xmlns:a16="http://schemas.microsoft.com/office/drawing/2014/main" id="{4B790981-8509-4CF9-930C-4E8368E9B4CA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172891" y="1594248"/>
              <a:ext cx="378619" cy="3786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 dirty="0">
                  <a:solidFill>
                    <a:srgbClr val="FFFFFF"/>
                  </a:solidFill>
                </a:rPr>
                <a:t>01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9" name="MH_Other_2">
              <a:extLst>
                <a:ext uri="{FF2B5EF4-FFF2-40B4-BE49-F238E27FC236}">
                  <a16:creationId xmlns="" xmlns:a16="http://schemas.microsoft.com/office/drawing/2014/main" id="{37C7D3C2-EA39-4BFF-885E-6DB3975CB1F9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2572941" y="1672828"/>
              <a:ext cx="300038" cy="30003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10" name="MH_Other_3">
              <a:extLst>
                <a:ext uri="{FF2B5EF4-FFF2-40B4-BE49-F238E27FC236}">
                  <a16:creationId xmlns="" xmlns:a16="http://schemas.microsoft.com/office/drawing/2014/main" id="{B1D81F4C-1AF7-487C-97A0-7657ED7A5F6E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258616" y="1994298"/>
              <a:ext cx="292894" cy="2928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11" name="MH_Other_4">
              <a:extLst>
                <a:ext uri="{FF2B5EF4-FFF2-40B4-BE49-F238E27FC236}">
                  <a16:creationId xmlns="" xmlns:a16="http://schemas.microsoft.com/office/drawing/2014/main" id="{FB4D7780-66F8-482B-842B-790B652B2FD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2572941" y="1994298"/>
              <a:ext cx="378619" cy="25003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777BEEF2-995A-4535-9E7A-AE586B41EB4D}"/>
              </a:ext>
            </a:extLst>
          </p:cNvPr>
          <p:cNvGrpSpPr/>
          <p:nvPr/>
        </p:nvGrpSpPr>
        <p:grpSpPr>
          <a:xfrm>
            <a:off x="4054079" y="3592116"/>
            <a:ext cx="778669" cy="692944"/>
            <a:chOff x="4054079" y="3592116"/>
            <a:chExt cx="778669" cy="692944"/>
          </a:xfrm>
        </p:grpSpPr>
        <p:sp>
          <p:nvSpPr>
            <p:cNvPr id="13" name="MH_Other_5">
              <a:extLst>
                <a:ext uri="{FF2B5EF4-FFF2-40B4-BE49-F238E27FC236}">
                  <a16:creationId xmlns="" xmlns:a16="http://schemas.microsoft.com/office/drawing/2014/main" id="{3742DCF7-875A-403B-BBB1-6AE82D0236D1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4054079" y="3592116"/>
              <a:ext cx="378619" cy="378619"/>
            </a:xfrm>
            <a:prstGeom prst="rect">
              <a:avLst/>
            </a:prstGeom>
            <a:solidFill>
              <a:schemeClr val="accent3"/>
            </a:solidFill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sz="1400" b="1" dirty="0">
                  <a:solidFill>
                    <a:srgbClr val="FFFFFF"/>
                  </a:solidFill>
                </a:rPr>
                <a:t>03</a:t>
              </a:r>
              <a:endParaRPr lang="zh-CN" altLang="en-US" sz="1400" b="1" dirty="0" err="1">
                <a:solidFill>
                  <a:srgbClr val="FFFFFF"/>
                </a:solidFill>
              </a:endParaRPr>
            </a:p>
          </p:txBody>
        </p:sp>
        <p:sp>
          <p:nvSpPr>
            <p:cNvPr id="14" name="MH_Other_6">
              <a:extLst>
                <a:ext uri="{FF2B5EF4-FFF2-40B4-BE49-F238E27FC236}">
                  <a16:creationId xmlns="" xmlns:a16="http://schemas.microsoft.com/office/drawing/2014/main" id="{542F3AF0-20AC-4CFB-B3B2-BBF19E3B18B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4454128" y="3670697"/>
              <a:ext cx="300038" cy="30003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15" name="MH_Other_7">
              <a:extLst>
                <a:ext uri="{FF2B5EF4-FFF2-40B4-BE49-F238E27FC236}">
                  <a16:creationId xmlns="" xmlns:a16="http://schemas.microsoft.com/office/drawing/2014/main" id="{0611C056-42A6-491B-B3E0-5727FA0D0C8A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4139804" y="3992166"/>
              <a:ext cx="292894" cy="29289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16" name="MH_Other_8">
              <a:extLst>
                <a:ext uri="{FF2B5EF4-FFF2-40B4-BE49-F238E27FC236}">
                  <a16:creationId xmlns="" xmlns:a16="http://schemas.microsoft.com/office/drawing/2014/main" id="{A426A777-2FF4-44EF-A5B8-531018C21419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454129" y="3992167"/>
              <a:ext cx="378619" cy="25003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26759A6-83ED-4CF0-803A-EE0BE8A57641}"/>
              </a:ext>
            </a:extLst>
          </p:cNvPr>
          <p:cNvGrpSpPr/>
          <p:nvPr/>
        </p:nvGrpSpPr>
        <p:grpSpPr>
          <a:xfrm>
            <a:off x="3123010" y="2593182"/>
            <a:ext cx="778669" cy="692944"/>
            <a:chOff x="3123010" y="2593182"/>
            <a:chExt cx="778669" cy="692944"/>
          </a:xfrm>
        </p:grpSpPr>
        <p:sp>
          <p:nvSpPr>
            <p:cNvPr id="18" name="MH_Other_9">
              <a:extLst>
                <a:ext uri="{FF2B5EF4-FFF2-40B4-BE49-F238E27FC236}">
                  <a16:creationId xmlns="" xmlns:a16="http://schemas.microsoft.com/office/drawing/2014/main" id="{A05F9F0E-4E47-461B-BEA3-CBDBE587E043}"/>
                </a:ext>
              </a:extLst>
            </p:cNvPr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123010" y="2593182"/>
              <a:ext cx="378619" cy="3786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400" b="1">
                  <a:solidFill>
                    <a:srgbClr val="FFFFFF"/>
                  </a:solidFill>
                </a:rPr>
                <a:t>02</a:t>
              </a:r>
              <a:endParaRPr lang="zh-CN" alt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19" name="MH_Other_10">
              <a:extLst>
                <a:ext uri="{FF2B5EF4-FFF2-40B4-BE49-F238E27FC236}">
                  <a16:creationId xmlns="" xmlns:a16="http://schemas.microsoft.com/office/drawing/2014/main" id="{F045CFD3-299D-4FE4-864C-0F47FA7B947F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3523060" y="2671762"/>
              <a:ext cx="300038" cy="30003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20" name="MH_Other_11">
              <a:extLst>
                <a:ext uri="{FF2B5EF4-FFF2-40B4-BE49-F238E27FC236}">
                  <a16:creationId xmlns="" xmlns:a16="http://schemas.microsoft.com/office/drawing/2014/main" id="{77CB1E04-3826-464E-A377-4B022015C654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208735" y="2993232"/>
              <a:ext cx="292894" cy="2928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  <p:sp>
          <p:nvSpPr>
            <p:cNvPr id="21" name="MH_Other_12">
              <a:extLst>
                <a:ext uri="{FF2B5EF4-FFF2-40B4-BE49-F238E27FC236}">
                  <a16:creationId xmlns="" xmlns:a16="http://schemas.microsoft.com/office/drawing/2014/main" id="{6F12073D-36D5-4913-B572-839B5C131D27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523060" y="2993232"/>
              <a:ext cx="378619" cy="25003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anchor="ctr"/>
            <a:lstStyle/>
            <a:p>
              <a:pPr algn="just">
                <a:lnSpc>
                  <a:spcPct val="130000"/>
                </a:lnSpc>
                <a:defRPr/>
              </a:pPr>
              <a:endParaRPr lang="zh-CN" altLang="en-US" sz="1350" dirty="0" err="1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7DB47C22-76B8-442D-AAE2-C0DB7A40C728}"/>
              </a:ext>
            </a:extLst>
          </p:cNvPr>
          <p:cNvSpPr/>
          <p:nvPr/>
        </p:nvSpPr>
        <p:spPr>
          <a:xfrm>
            <a:off x="2982996" y="1678996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52EB365E-DB60-4C64-A24D-20D27EEDD474}"/>
              </a:ext>
            </a:extLst>
          </p:cNvPr>
          <p:cNvSpPr/>
          <p:nvPr/>
        </p:nvSpPr>
        <p:spPr>
          <a:xfrm>
            <a:off x="4071224" y="2734106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0368BD67-846F-4ED8-8651-E3829F924184}"/>
              </a:ext>
            </a:extLst>
          </p:cNvPr>
          <p:cNvSpPr/>
          <p:nvPr/>
        </p:nvSpPr>
        <p:spPr>
          <a:xfrm>
            <a:off x="4985144" y="3733041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97256720-2046-4665-8C93-7500C1D4E6BF}"/>
              </a:ext>
            </a:extLst>
          </p:cNvPr>
          <p:cNvGrpSpPr/>
          <p:nvPr/>
        </p:nvGrpSpPr>
        <p:grpSpPr>
          <a:xfrm>
            <a:off x="2982996" y="1722983"/>
            <a:ext cx="3062395" cy="616560"/>
            <a:chOff x="2982996" y="1722983"/>
            <a:chExt cx="3062395" cy="616560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E141DB7A-8215-47B4-A41C-202C94FE6F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603" b="82855"/>
            <a:stretch/>
          </p:blipFill>
          <p:spPr>
            <a:xfrm rot="2638916">
              <a:off x="5365329" y="1722983"/>
              <a:ext cx="680062" cy="616560"/>
            </a:xfrm>
            <a:prstGeom prst="rect">
              <a:avLst/>
            </a:prstGeom>
          </p:spPr>
        </p:pic>
        <p:cxnSp>
          <p:nvCxnSpPr>
            <p:cNvPr id="3" name="直接连接符 2">
              <a:extLst>
                <a:ext uri="{FF2B5EF4-FFF2-40B4-BE49-F238E27FC236}">
                  <a16:creationId xmlns="" xmlns:a16="http://schemas.microsoft.com/office/drawing/2014/main" id="{1D3F5AE4-09F3-4A77-85B8-6522991B11F5}"/>
                </a:ext>
              </a:extLst>
            </p:cNvPr>
            <p:cNvCxnSpPr/>
            <p:nvPr/>
          </p:nvCxnSpPr>
          <p:spPr>
            <a:xfrm>
              <a:off x="2982996" y="2244329"/>
              <a:ext cx="24919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1B5B96D0-624D-4425-81A9-3485FE2D62EB}"/>
              </a:ext>
            </a:extLst>
          </p:cNvPr>
          <p:cNvGrpSpPr/>
          <p:nvPr/>
        </p:nvGrpSpPr>
        <p:grpSpPr>
          <a:xfrm>
            <a:off x="3966332" y="2715035"/>
            <a:ext cx="3032033" cy="616560"/>
            <a:chOff x="3966332" y="2715035"/>
            <a:chExt cx="3032033" cy="61656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9919B973-3F82-4284-BC2C-DD1EEB0A74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603" b="82855"/>
            <a:stretch/>
          </p:blipFill>
          <p:spPr>
            <a:xfrm rot="2638916">
              <a:off x="6318303" y="2715035"/>
              <a:ext cx="680062" cy="616560"/>
            </a:xfrm>
            <a:prstGeom prst="rect">
              <a:avLst/>
            </a:prstGeom>
          </p:spPr>
        </p:pic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9867297F-46E4-4A92-A5B6-6EC5B3B5234D}"/>
                </a:ext>
              </a:extLst>
            </p:cNvPr>
            <p:cNvCxnSpPr/>
            <p:nvPr/>
          </p:nvCxnSpPr>
          <p:spPr>
            <a:xfrm>
              <a:off x="3966332" y="3229496"/>
              <a:ext cx="24919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4369C977-1CB4-4F8C-B2DB-74CF5C2A0FFF}"/>
              </a:ext>
            </a:extLst>
          </p:cNvPr>
          <p:cNvGrpSpPr/>
          <p:nvPr/>
        </p:nvGrpSpPr>
        <p:grpSpPr>
          <a:xfrm>
            <a:off x="4876201" y="3741790"/>
            <a:ext cx="3039668" cy="616560"/>
            <a:chOff x="4876201" y="3741790"/>
            <a:chExt cx="3039668" cy="616560"/>
          </a:xfrm>
        </p:grpSpPr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35639ABF-CBF9-4A2E-97D9-D70ACBFBC9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0603" b="82855"/>
            <a:stretch/>
          </p:blipFill>
          <p:spPr>
            <a:xfrm rot="2638916">
              <a:off x="7235807" y="3741790"/>
              <a:ext cx="680062" cy="616560"/>
            </a:xfrm>
            <a:prstGeom prst="rect">
              <a:avLst/>
            </a:prstGeom>
          </p:spPr>
        </p:pic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DF7EDEB2-0E30-435F-8E2C-AE0CF619ED42}"/>
                </a:ext>
              </a:extLst>
            </p:cNvPr>
            <p:cNvCxnSpPr/>
            <p:nvPr/>
          </p:nvCxnSpPr>
          <p:spPr>
            <a:xfrm>
              <a:off x="4876201" y="4248434"/>
              <a:ext cx="24919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3132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43E6B545-55AD-4277-8656-51CB1DDAEC19}"/>
              </a:ext>
            </a:extLst>
          </p:cNvPr>
          <p:cNvCxnSpPr/>
          <p:nvPr/>
        </p:nvCxnSpPr>
        <p:spPr>
          <a:xfrm>
            <a:off x="4572000" y="1727200"/>
            <a:ext cx="0" cy="247650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452B5787-BBB1-46B7-A5EC-4607BBA31F3E}"/>
              </a:ext>
            </a:extLst>
          </p:cNvPr>
          <p:cNvSpPr/>
          <p:nvPr/>
        </p:nvSpPr>
        <p:spPr>
          <a:xfrm>
            <a:off x="2103069" y="3697325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="" xmlns:a16="http://schemas.microsoft.com/office/drawing/2014/main" id="{86760556-ED45-4273-994C-ECF6941519AF}"/>
              </a:ext>
            </a:extLst>
          </p:cNvPr>
          <p:cNvSpPr/>
          <p:nvPr/>
        </p:nvSpPr>
        <p:spPr>
          <a:xfrm>
            <a:off x="2118314" y="319319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8CE66D26-FE1F-411B-B267-DD5C93187F03}"/>
              </a:ext>
            </a:extLst>
          </p:cNvPr>
          <p:cNvSpPr/>
          <p:nvPr/>
        </p:nvSpPr>
        <p:spPr>
          <a:xfrm>
            <a:off x="4907123" y="3697325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FBA83CD6-1496-459C-B90F-237203DCD5B9}"/>
              </a:ext>
            </a:extLst>
          </p:cNvPr>
          <p:cNvSpPr/>
          <p:nvPr/>
        </p:nvSpPr>
        <p:spPr>
          <a:xfrm>
            <a:off x="4922368" y="319319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="" xmlns:a16="http://schemas.microsoft.com/office/drawing/2014/main" id="{62D86D6D-4E27-41ED-88B8-FE89347766B2}"/>
              </a:ext>
            </a:extLst>
          </p:cNvPr>
          <p:cNvCxnSpPr/>
          <p:nvPr/>
        </p:nvCxnSpPr>
        <p:spPr>
          <a:xfrm flipH="1">
            <a:off x="5422214" y="3650224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="" xmlns:a16="http://schemas.microsoft.com/office/drawing/2014/main" id="{19CCC564-04C8-4D00-B3E2-6F97276A5560}"/>
              </a:ext>
            </a:extLst>
          </p:cNvPr>
          <p:cNvCxnSpPr/>
          <p:nvPr/>
        </p:nvCxnSpPr>
        <p:spPr>
          <a:xfrm flipH="1">
            <a:off x="2642286" y="3650224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图片 42">
            <a:extLst>
              <a:ext uri="{FF2B5EF4-FFF2-40B4-BE49-F238E27FC236}">
                <a16:creationId xmlns="" xmlns:a16="http://schemas.microsoft.com/office/drawing/2014/main" id="{9244FC8B-A50B-44C4-8B4D-AA9A69235B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02762" y="1489607"/>
            <a:ext cx="1758548" cy="1604082"/>
          </a:xfrm>
          <a:prstGeom prst="rect">
            <a:avLst/>
          </a:prstGeom>
        </p:spPr>
      </p:pic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8ACD7B34-5D5E-46E7-BA40-30CF3F831318}"/>
              </a:ext>
            </a:extLst>
          </p:cNvPr>
          <p:cNvSpPr/>
          <p:nvPr/>
        </p:nvSpPr>
        <p:spPr>
          <a:xfrm>
            <a:off x="2754415" y="1844041"/>
            <a:ext cx="9870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80%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="" xmlns:a16="http://schemas.microsoft.com/office/drawing/2014/main" id="{487152D1-3CF5-4FCE-A33D-96DBC1031E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82690" y="1489607"/>
            <a:ext cx="1758548" cy="1604082"/>
          </a:xfrm>
          <a:prstGeom prst="rect">
            <a:avLst/>
          </a:prstGeom>
        </p:spPr>
      </p:pic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2B49FEF7-2019-4F59-94A4-AEEC07D04349}"/>
              </a:ext>
            </a:extLst>
          </p:cNvPr>
          <p:cNvSpPr/>
          <p:nvPr/>
        </p:nvSpPr>
        <p:spPr>
          <a:xfrm>
            <a:off x="5514708" y="1844040"/>
            <a:ext cx="9870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60%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YF补 汉仪夏日体+黑白emoji" panose="020B0604000101010104" pitchFamily="34" charset="-128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8838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6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51" grpId="0"/>
      <p:bldP spid="52" grpId="0"/>
      <p:bldP spid="54" grpId="0"/>
      <p:bldP spid="55" grpId="0"/>
      <p:bldP spid="59" grpId="0"/>
      <p:bldP spid="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310F87E-18E1-4975-9B84-18022C42E76A}"/>
              </a:ext>
            </a:extLst>
          </p:cNvPr>
          <p:cNvSpPr/>
          <p:nvPr/>
        </p:nvSpPr>
        <p:spPr>
          <a:xfrm>
            <a:off x="6347039" y="1965069"/>
            <a:ext cx="171594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0AF3489-3D51-4924-8EC1-AB6A067306E9}"/>
              </a:ext>
            </a:extLst>
          </p:cNvPr>
          <p:cNvSpPr/>
          <p:nvPr/>
        </p:nvSpPr>
        <p:spPr>
          <a:xfrm>
            <a:off x="6347039" y="3343872"/>
            <a:ext cx="171594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E33F27F-CA54-4774-AB99-63D6228975AD}"/>
              </a:ext>
            </a:extLst>
          </p:cNvPr>
          <p:cNvSpPr/>
          <p:nvPr/>
        </p:nvSpPr>
        <p:spPr>
          <a:xfrm>
            <a:off x="1081021" y="1980464"/>
            <a:ext cx="1715940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635A146-B809-480C-ACC5-9DC24547F86B}"/>
              </a:ext>
            </a:extLst>
          </p:cNvPr>
          <p:cNvSpPr/>
          <p:nvPr/>
        </p:nvSpPr>
        <p:spPr>
          <a:xfrm>
            <a:off x="1081021" y="3359267"/>
            <a:ext cx="1715940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90605DAC-DD92-49E7-9810-61E557C191B2}"/>
              </a:ext>
            </a:extLst>
          </p:cNvPr>
          <p:cNvGrpSpPr/>
          <p:nvPr/>
        </p:nvGrpSpPr>
        <p:grpSpPr>
          <a:xfrm>
            <a:off x="2796961" y="1657350"/>
            <a:ext cx="1727713" cy="1331021"/>
            <a:chOff x="2796961" y="1657350"/>
            <a:chExt cx="1727713" cy="1331021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E48DC0DF-2F11-4B94-81B9-B1DF3309A8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96961" y="1657350"/>
              <a:ext cx="1727713" cy="1331021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D11D5463-DADA-4795-8F16-4EFDD3F94D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56167" y="1727440"/>
              <a:ext cx="1587247" cy="1187210"/>
            </a:xfrm>
            <a:prstGeom prst="roundRect">
              <a:avLst>
                <a:gd name="adj" fmla="val 5937"/>
              </a:avLst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FC6C1EA6-D411-46E4-893E-FA29162B036C}"/>
              </a:ext>
            </a:extLst>
          </p:cNvPr>
          <p:cNvGrpSpPr/>
          <p:nvPr/>
        </p:nvGrpSpPr>
        <p:grpSpPr>
          <a:xfrm>
            <a:off x="4619326" y="1657350"/>
            <a:ext cx="1727713" cy="1331021"/>
            <a:chOff x="4619326" y="1657350"/>
            <a:chExt cx="1727713" cy="1331021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79FC6B5D-EEE7-4153-8B79-EA30939A31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619326" y="1657350"/>
              <a:ext cx="1727713" cy="1331021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3384B0DD-320C-4B45-9578-A8BECD380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95825" y="1727440"/>
              <a:ext cx="1601534" cy="1187210"/>
            </a:xfrm>
            <a:prstGeom prst="roundRect">
              <a:avLst>
                <a:gd name="adj" fmla="val 8982"/>
              </a:avLst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921D0D96-908C-47E7-9538-AA47D32AA742}"/>
              </a:ext>
            </a:extLst>
          </p:cNvPr>
          <p:cNvGrpSpPr/>
          <p:nvPr/>
        </p:nvGrpSpPr>
        <p:grpSpPr>
          <a:xfrm>
            <a:off x="2796961" y="3066941"/>
            <a:ext cx="1727713" cy="1331021"/>
            <a:chOff x="2796961" y="3066941"/>
            <a:chExt cx="1727713" cy="1331021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7798EB5B-F521-492C-9F41-2EA3ABAEED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2796961" y="3066941"/>
              <a:ext cx="1727713" cy="1331021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E1EE9AC6-6101-4B65-AA9F-67D9CB897E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875739" y="3131387"/>
              <a:ext cx="1597654" cy="1205662"/>
            </a:xfrm>
            <a:prstGeom prst="roundRect">
              <a:avLst>
                <a:gd name="adj" fmla="val 10620"/>
              </a:avLst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98290886-46A6-4A2E-BF2C-7B08D66C47CF}"/>
              </a:ext>
            </a:extLst>
          </p:cNvPr>
          <p:cNvGrpSpPr/>
          <p:nvPr/>
        </p:nvGrpSpPr>
        <p:grpSpPr>
          <a:xfrm>
            <a:off x="4619326" y="3066941"/>
            <a:ext cx="1727713" cy="1331021"/>
            <a:chOff x="4619326" y="3066941"/>
            <a:chExt cx="1727713" cy="1331021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9A35F3A9-9346-476F-8DD9-D948666D80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9326" y="3066941"/>
              <a:ext cx="1727713" cy="1331021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7F51553A-EDED-439F-98A1-8CE5E224F4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86001" y="3131388"/>
              <a:ext cx="1582261" cy="1205661"/>
            </a:xfrm>
            <a:prstGeom prst="roundRect">
              <a:avLst>
                <a:gd name="adj" fmla="val 7639"/>
              </a:avLst>
            </a:prstGeom>
          </p:spPr>
        </p:pic>
      </p:grpSp>
    </p:spTree>
    <p:extLst>
      <p:ext uri="{BB962C8B-B14F-4D97-AF65-F5344CB8AC3E}">
        <p14:creationId xmlns:p14="http://schemas.microsoft.com/office/powerpoint/2010/main" val="1931873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1" y="985067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60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82036" y="24269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664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0814589-93EE-4D83-BA4F-1DCC0A7303EE}"/>
              </a:ext>
            </a:extLst>
          </p:cNvPr>
          <p:cNvGrpSpPr/>
          <p:nvPr/>
        </p:nvGrpSpPr>
        <p:grpSpPr>
          <a:xfrm>
            <a:off x="1884521" y="1589485"/>
            <a:ext cx="1620441" cy="1265634"/>
            <a:chOff x="1884521" y="1589485"/>
            <a:chExt cx="1620441" cy="1265634"/>
          </a:xfrm>
        </p:grpSpPr>
        <p:sp>
          <p:nvSpPr>
            <p:cNvPr id="5" name="MH_Other_1">
              <a:extLst>
                <a:ext uri="{FF2B5EF4-FFF2-40B4-BE49-F238E27FC236}">
                  <a16:creationId xmlns="" xmlns:a16="http://schemas.microsoft.com/office/drawing/2014/main" id="{1E6DF73A-7D99-47E4-B830-8099538947A5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 rot="18900000">
              <a:off x="1884521" y="1589485"/>
              <a:ext cx="1620441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6" name="MH_SubTitle_1">
              <a:extLst>
                <a:ext uri="{FF2B5EF4-FFF2-40B4-BE49-F238E27FC236}">
                  <a16:creationId xmlns="" xmlns:a16="http://schemas.microsoft.com/office/drawing/2014/main" id="{C531E60A-EA48-4149-835D-99EA412AE928}"/>
                </a:ext>
              </a:extLst>
            </p:cNvPr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1902382" y="1747838"/>
              <a:ext cx="110728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7" name="MH_Other_2">
            <a:extLst>
              <a:ext uri="{FF2B5EF4-FFF2-40B4-BE49-F238E27FC236}">
                <a16:creationId xmlns="" xmlns:a16="http://schemas.microsoft.com/office/drawing/2014/main" id="{D411435F-0E8A-4C5A-88BA-F27378EA9E8E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916794" y="1828800"/>
            <a:ext cx="377428" cy="376238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 dirty="0">
                <a:solidFill>
                  <a:srgbClr val="FFFFFF"/>
                </a:solidFill>
                <a:latin typeface="+mn-lt"/>
                <a:ea typeface="+mn-ea"/>
              </a:rPr>
              <a:t>A</a:t>
            </a:r>
            <a:endParaRPr lang="zh-CN" altLang="en-US" sz="1350" b="1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2B82F0C5-F552-4493-838F-F5C1D16C1DD6}"/>
              </a:ext>
            </a:extLst>
          </p:cNvPr>
          <p:cNvGrpSpPr/>
          <p:nvPr/>
        </p:nvGrpSpPr>
        <p:grpSpPr>
          <a:xfrm>
            <a:off x="2969181" y="3004662"/>
            <a:ext cx="1619250" cy="1264443"/>
            <a:chOff x="2969181" y="3004662"/>
            <a:chExt cx="1619250" cy="1264443"/>
          </a:xfrm>
        </p:grpSpPr>
        <p:sp>
          <p:nvSpPr>
            <p:cNvPr id="8" name="MH_Other_3">
              <a:extLst>
                <a:ext uri="{FF2B5EF4-FFF2-40B4-BE49-F238E27FC236}">
                  <a16:creationId xmlns="" xmlns:a16="http://schemas.microsoft.com/office/drawing/2014/main" id="{5BAC21EA-B038-4707-80C1-5DC9176139E1}"/>
                </a:ext>
              </a:extLst>
            </p:cNvPr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 rot="18900000">
              <a:off x="2969181" y="3004662"/>
              <a:ext cx="1619250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9" name="MH_SubTitle_3">
              <a:extLst>
                <a:ext uri="{FF2B5EF4-FFF2-40B4-BE49-F238E27FC236}">
                  <a16:creationId xmlns="" xmlns:a16="http://schemas.microsoft.com/office/drawing/2014/main" id="{FF5797FE-EFAA-4396-A7BB-32F3155EBD77}"/>
                </a:ext>
              </a:extLst>
            </p:cNvPr>
            <p:cNvSpPr>
              <a:spLocks/>
            </p:cNvSpPr>
            <p:nvPr>
              <p:custDataLst>
                <p:tags r:id="rId10"/>
              </p:custDataLst>
            </p:nvPr>
          </p:nvSpPr>
          <p:spPr bwMode="auto">
            <a:xfrm>
              <a:off x="2987040" y="3161824"/>
              <a:ext cx="110609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10" name="MH_Other_4">
            <a:extLst>
              <a:ext uri="{FF2B5EF4-FFF2-40B4-BE49-F238E27FC236}">
                <a16:creationId xmlns="" xmlns:a16="http://schemas.microsoft.com/office/drawing/2014/main" id="{D85A7384-B148-4E1B-BF1B-27895C1AF893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4000263" y="3242786"/>
            <a:ext cx="377428" cy="377429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>
                <a:solidFill>
                  <a:srgbClr val="FFFFFF"/>
                </a:solidFill>
                <a:latin typeface="+mn-lt"/>
                <a:ea typeface="+mn-ea"/>
              </a:rPr>
              <a:t>C</a:t>
            </a:r>
            <a:endParaRPr lang="zh-CN" altLang="en-US" sz="1350" b="1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A39136D0-84F1-4489-A9D3-79E2F898FB98}"/>
              </a:ext>
            </a:extLst>
          </p:cNvPr>
          <p:cNvGrpSpPr/>
          <p:nvPr/>
        </p:nvGrpSpPr>
        <p:grpSpPr>
          <a:xfrm>
            <a:off x="4052650" y="1589485"/>
            <a:ext cx="1619250" cy="1265634"/>
            <a:chOff x="4052650" y="1589485"/>
            <a:chExt cx="1619250" cy="1265634"/>
          </a:xfrm>
        </p:grpSpPr>
        <p:sp>
          <p:nvSpPr>
            <p:cNvPr id="11" name="MH_Other_5">
              <a:extLst>
                <a:ext uri="{FF2B5EF4-FFF2-40B4-BE49-F238E27FC236}">
                  <a16:creationId xmlns="" xmlns:a16="http://schemas.microsoft.com/office/drawing/2014/main" id="{C5B90042-ADDD-493B-96F7-A38F863AE808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 rot="18900000">
              <a:off x="4052650" y="1589485"/>
              <a:ext cx="1619250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12" name="MH_SubTitle_2">
              <a:extLst>
                <a:ext uri="{FF2B5EF4-FFF2-40B4-BE49-F238E27FC236}">
                  <a16:creationId xmlns="" xmlns:a16="http://schemas.microsoft.com/office/drawing/2014/main" id="{81538F70-12C5-4A07-9206-E61917FD7E3E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4070509" y="1747838"/>
              <a:ext cx="110728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13" name="MH_Other_6">
            <a:extLst>
              <a:ext uri="{FF2B5EF4-FFF2-40B4-BE49-F238E27FC236}">
                <a16:creationId xmlns="" xmlns:a16="http://schemas.microsoft.com/office/drawing/2014/main" id="{4D00662C-1DDF-464B-A09E-3414C6958677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084921" y="1828800"/>
            <a:ext cx="376238" cy="376238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 dirty="0">
                <a:solidFill>
                  <a:srgbClr val="FFFFFF"/>
                </a:solidFill>
                <a:latin typeface="+mn-lt"/>
                <a:ea typeface="+mn-ea"/>
              </a:rPr>
              <a:t>B</a:t>
            </a:r>
            <a:endParaRPr lang="zh-CN" altLang="en-US" sz="1350" b="1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7982D692-250C-42DA-870A-7987BEA26790}"/>
              </a:ext>
            </a:extLst>
          </p:cNvPr>
          <p:cNvGrpSpPr/>
          <p:nvPr/>
        </p:nvGrpSpPr>
        <p:grpSpPr>
          <a:xfrm>
            <a:off x="5136119" y="3004662"/>
            <a:ext cx="1620440" cy="1264443"/>
            <a:chOff x="5136119" y="3004662"/>
            <a:chExt cx="1620440" cy="1264443"/>
          </a:xfrm>
        </p:grpSpPr>
        <p:sp>
          <p:nvSpPr>
            <p:cNvPr id="14" name="MH_Other_7">
              <a:extLst>
                <a:ext uri="{FF2B5EF4-FFF2-40B4-BE49-F238E27FC236}">
                  <a16:creationId xmlns="" xmlns:a16="http://schemas.microsoft.com/office/drawing/2014/main" id="{E10600B1-891E-42A1-A69E-E24F109C986B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 rot="18900000">
              <a:off x="5136119" y="3004662"/>
              <a:ext cx="1620440" cy="945356"/>
            </a:xfrm>
            <a:custGeom>
              <a:avLst/>
              <a:gdLst>
                <a:gd name="T0" fmla="*/ 0 w 2160000"/>
                <a:gd name="T1" fmla="*/ 0 h 1260000"/>
                <a:gd name="T2" fmla="*/ 36000 w 2160000"/>
                <a:gd name="T3" fmla="*/ 0 h 1260000"/>
                <a:gd name="T4" fmla="*/ 1223999 w 2160000"/>
                <a:gd name="T5" fmla="*/ 0 h 1260000"/>
                <a:gd name="T6" fmla="*/ 1259999 w 2160000"/>
                <a:gd name="T7" fmla="*/ 0 h 1260000"/>
                <a:gd name="T8" fmla="*/ 1260000 w 2160000"/>
                <a:gd name="T9" fmla="*/ 0 h 1260000"/>
                <a:gd name="T10" fmla="*/ 1260000 w 2160000"/>
                <a:gd name="T11" fmla="*/ 36000 h 1260000"/>
                <a:gd name="T12" fmla="*/ 1259999 w 2160000"/>
                <a:gd name="T13" fmla="*/ 36000 h 1260000"/>
                <a:gd name="T14" fmla="*/ 1259999 w 2160000"/>
                <a:gd name="T15" fmla="*/ 1152000 h 1260000"/>
                <a:gd name="T16" fmla="*/ 1223999 w 2160000"/>
                <a:gd name="T17" fmla="*/ 1152000 h 1260000"/>
                <a:gd name="T18" fmla="*/ 1223999 w 2160000"/>
                <a:gd name="T19" fmla="*/ 36000 h 1260000"/>
                <a:gd name="T20" fmla="*/ 36000 w 2160000"/>
                <a:gd name="T21" fmla="*/ 36000 h 1260000"/>
                <a:gd name="T22" fmla="*/ 36000 w 2160000"/>
                <a:gd name="T23" fmla="*/ 1224000 h 1260000"/>
                <a:gd name="T24" fmla="*/ 2160000 w 2160000"/>
                <a:gd name="T25" fmla="*/ 1224000 h 1260000"/>
                <a:gd name="T26" fmla="*/ 2160000 w 2160000"/>
                <a:gd name="T27" fmla="*/ 1260000 h 1260000"/>
                <a:gd name="T28" fmla="*/ 36000 w 2160000"/>
                <a:gd name="T29" fmla="*/ 1260000 h 1260000"/>
                <a:gd name="T30" fmla="*/ 0 w 2160000"/>
                <a:gd name="T31" fmla="*/ 1260000 h 1260000"/>
                <a:gd name="T32" fmla="*/ 0 w 2160000"/>
                <a:gd name="T33" fmla="*/ 1224000 h 1260000"/>
                <a:gd name="T34" fmla="*/ 0 w 2160000"/>
                <a:gd name="T35" fmla="*/ 36000 h 12600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00" h="1260000">
                  <a:moveTo>
                    <a:pt x="0" y="0"/>
                  </a:moveTo>
                  <a:lnTo>
                    <a:pt x="36000" y="0"/>
                  </a:lnTo>
                  <a:lnTo>
                    <a:pt x="1223999" y="0"/>
                  </a:lnTo>
                  <a:lnTo>
                    <a:pt x="1259999" y="0"/>
                  </a:lnTo>
                  <a:lnTo>
                    <a:pt x="1260000" y="0"/>
                  </a:lnTo>
                  <a:lnTo>
                    <a:pt x="1260000" y="36000"/>
                  </a:lnTo>
                  <a:lnTo>
                    <a:pt x="1259999" y="36000"/>
                  </a:lnTo>
                  <a:lnTo>
                    <a:pt x="1259999" y="1152000"/>
                  </a:lnTo>
                  <a:lnTo>
                    <a:pt x="1223999" y="1152000"/>
                  </a:lnTo>
                  <a:lnTo>
                    <a:pt x="1223999" y="36000"/>
                  </a:lnTo>
                  <a:lnTo>
                    <a:pt x="36000" y="36000"/>
                  </a:lnTo>
                  <a:lnTo>
                    <a:pt x="36000" y="1224000"/>
                  </a:lnTo>
                  <a:lnTo>
                    <a:pt x="2160000" y="1224000"/>
                  </a:lnTo>
                  <a:lnTo>
                    <a:pt x="2160000" y="1260000"/>
                  </a:lnTo>
                  <a:lnTo>
                    <a:pt x="36000" y="1260000"/>
                  </a:lnTo>
                  <a:lnTo>
                    <a:pt x="0" y="1260000"/>
                  </a:lnTo>
                  <a:lnTo>
                    <a:pt x="0" y="1224000"/>
                  </a:lnTo>
                  <a:lnTo>
                    <a:pt x="0" y="36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DEAD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15" name="MH_SubTitle_4">
              <a:extLst>
                <a:ext uri="{FF2B5EF4-FFF2-40B4-BE49-F238E27FC236}">
                  <a16:creationId xmlns="" xmlns:a16="http://schemas.microsoft.com/office/drawing/2014/main" id="{E4C79CB4-23DA-40BB-BF98-76AA2972DF16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5153978" y="3161824"/>
              <a:ext cx="1107281" cy="1107281"/>
            </a:xfrm>
            <a:custGeom>
              <a:avLst/>
              <a:gdLst>
                <a:gd name="T0" fmla="*/ 738051 w 1476102"/>
                <a:gd name="T1" fmla="*/ 0 h 1476102"/>
                <a:gd name="T2" fmla="*/ 1476102 w 1476102"/>
                <a:gd name="T3" fmla="*/ 738051 h 1476102"/>
                <a:gd name="T4" fmla="*/ 738051 w 1476102"/>
                <a:gd name="T5" fmla="*/ 1476102 h 1476102"/>
                <a:gd name="T6" fmla="*/ 0 w 1476102"/>
                <a:gd name="T7" fmla="*/ 738051 h 1476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76102"/>
                <a:gd name="T13" fmla="*/ 0 h 1476102"/>
                <a:gd name="T14" fmla="*/ 1476102 w 1476102"/>
                <a:gd name="T15" fmla="*/ 1476102 h 1476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76102" h="1476102">
                  <a:moveTo>
                    <a:pt x="738051" y="0"/>
                  </a:moveTo>
                  <a:lnTo>
                    <a:pt x="1476102" y="738051"/>
                  </a:lnTo>
                  <a:lnTo>
                    <a:pt x="738051" y="1476102"/>
                  </a:lnTo>
                  <a:lnTo>
                    <a:pt x="0" y="738051"/>
                  </a:lnTo>
                  <a:lnTo>
                    <a:pt x="738051" y="0"/>
                  </a:lnTo>
                  <a:close/>
                </a:path>
              </a:pathLst>
            </a:custGeom>
            <a:solidFill>
              <a:srgbClr val="CDDEAD"/>
            </a:solidFill>
            <a:ln>
              <a:noFill/>
            </a:ln>
          </p:spPr>
          <p:txBody>
            <a:bodyPr lIns="54000" tIns="54000" rIns="54000" bIns="54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rgbClr val="FFFFFF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添加文本</a:t>
              </a:r>
            </a:p>
          </p:txBody>
        </p:sp>
      </p:grpSp>
      <p:sp>
        <p:nvSpPr>
          <p:cNvPr id="16" name="MH_Other_8">
            <a:extLst>
              <a:ext uri="{FF2B5EF4-FFF2-40B4-BE49-F238E27FC236}">
                <a16:creationId xmlns="" xmlns:a16="http://schemas.microsoft.com/office/drawing/2014/main" id="{EB94C711-747D-4501-9162-2BAA38590AD8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168390" y="3242786"/>
            <a:ext cx="377429" cy="377429"/>
          </a:xfrm>
          <a:custGeom>
            <a:avLst/>
            <a:gdLst>
              <a:gd name="T0" fmla="*/ 251447 w 502894"/>
              <a:gd name="T1" fmla="*/ 0 h 502894"/>
              <a:gd name="T2" fmla="*/ 502894 w 502894"/>
              <a:gd name="T3" fmla="*/ 251447 h 502894"/>
              <a:gd name="T4" fmla="*/ 251447 w 502894"/>
              <a:gd name="T5" fmla="*/ 502894 h 502894"/>
              <a:gd name="T6" fmla="*/ 0 w 502894"/>
              <a:gd name="T7" fmla="*/ 251447 h 502894"/>
              <a:gd name="T8" fmla="*/ 0 60000 65536"/>
              <a:gd name="T9" fmla="*/ 0 60000 65536"/>
              <a:gd name="T10" fmla="*/ 0 60000 65536"/>
              <a:gd name="T11" fmla="*/ 0 60000 65536"/>
              <a:gd name="T12" fmla="*/ 0 w 502894"/>
              <a:gd name="T13" fmla="*/ 0 h 502894"/>
              <a:gd name="T14" fmla="*/ 502894 w 502894"/>
              <a:gd name="T15" fmla="*/ 502894 h 50289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02894" h="502894">
                <a:moveTo>
                  <a:pt x="251447" y="0"/>
                </a:moveTo>
                <a:lnTo>
                  <a:pt x="502894" y="251447"/>
                </a:lnTo>
                <a:lnTo>
                  <a:pt x="251447" y="502894"/>
                </a:lnTo>
                <a:lnTo>
                  <a:pt x="0" y="251447"/>
                </a:lnTo>
                <a:lnTo>
                  <a:pt x="251447" y="0"/>
                </a:lnTo>
                <a:close/>
              </a:path>
            </a:pathLst>
          </a:custGeom>
          <a:solidFill>
            <a:srgbClr val="CDDEAD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1350" b="1" dirty="0">
                <a:solidFill>
                  <a:srgbClr val="FFFFFF"/>
                </a:solidFill>
                <a:latin typeface="+mn-lt"/>
                <a:ea typeface="+mn-ea"/>
              </a:rPr>
              <a:t>D</a:t>
            </a:r>
            <a:endParaRPr lang="zh-CN" altLang="en-US" sz="1350" b="1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68019E4C-D1E1-48B5-801C-CB95E85E2BDD}"/>
              </a:ext>
            </a:extLst>
          </p:cNvPr>
          <p:cNvSpPr/>
          <p:nvPr/>
        </p:nvSpPr>
        <p:spPr>
          <a:xfrm>
            <a:off x="2829046" y="2476298"/>
            <a:ext cx="13890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49B4C4D0-4BB2-4EC3-95C2-9A136B4FF507}"/>
              </a:ext>
            </a:extLst>
          </p:cNvPr>
          <p:cNvSpPr/>
          <p:nvPr/>
        </p:nvSpPr>
        <p:spPr>
          <a:xfrm>
            <a:off x="5089417" y="2476298"/>
            <a:ext cx="13890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B6E50442-4E04-4417-92F6-3AF13351427D}"/>
              </a:ext>
            </a:extLst>
          </p:cNvPr>
          <p:cNvSpPr/>
          <p:nvPr/>
        </p:nvSpPr>
        <p:spPr>
          <a:xfrm>
            <a:off x="3788763" y="3981489"/>
            <a:ext cx="13890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CED84706-2F01-4EF5-A86C-4EE855124521}"/>
              </a:ext>
            </a:extLst>
          </p:cNvPr>
          <p:cNvSpPr/>
          <p:nvPr/>
        </p:nvSpPr>
        <p:spPr>
          <a:xfrm>
            <a:off x="6049134" y="3981489"/>
            <a:ext cx="1389027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925159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4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900"/>
                            </p:stCondLst>
                            <p:childTnLst>
                              <p:par>
                                <p:cTn id="8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6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3" tmFilter="0, 0; 0.125,0.2665; 0.25,0.4; 0.375,0.465; 0.5,0.5;  0.625,0.535; 0.75,0.6; 0.875,0.7335; 1,1">
                                          <p:stCondLst>
                                            <p:cond delay="13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" tmFilter="0, 0; 0.125,0.2665; 0.25,0.4; 0.375,0.465; 0.5,0.5;  0.625,0.535; 0.75,0.6; 0.875,0.7335; 1,1">
                                          <p:stCondLst>
                                            <p:cond delay="26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5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33" decel="50000">
                                          <p:stCondLst>
                                            <p:cond delay="13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5">
                                          <p:stCondLst>
                                            <p:cond delay="2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33" decel="50000">
                                          <p:stCondLst>
                                            <p:cond delay="2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5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33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5">
                                          <p:stCondLst>
                                            <p:cond delay="3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33" decel="50000">
                                          <p:stCondLst>
                                            <p:cond delay="36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3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7" grpId="0" animBg="1"/>
      <p:bldP spid="10" grpId="0" animBg="1"/>
      <p:bldP spid="13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E24756D3-4B79-4E26-B21F-0821AE7EA17A}"/>
              </a:ext>
            </a:extLst>
          </p:cNvPr>
          <p:cNvSpPr/>
          <p:nvPr/>
        </p:nvSpPr>
        <p:spPr>
          <a:xfrm>
            <a:off x="546100" y="2371939"/>
            <a:ext cx="8153400" cy="815762"/>
          </a:xfrm>
          <a:custGeom>
            <a:avLst/>
            <a:gdLst>
              <a:gd name="connsiteX0" fmla="*/ 0 w 8166100"/>
              <a:gd name="connsiteY0" fmla="*/ 324528 h 781800"/>
              <a:gd name="connsiteX1" fmla="*/ 1485900 w 8166100"/>
              <a:gd name="connsiteY1" fmla="*/ 70528 h 781800"/>
              <a:gd name="connsiteX2" fmla="*/ 3098800 w 8166100"/>
              <a:gd name="connsiteY2" fmla="*/ 781728 h 781800"/>
              <a:gd name="connsiteX3" fmla="*/ 4457700 w 8166100"/>
              <a:gd name="connsiteY3" fmla="*/ 57828 h 781800"/>
              <a:gd name="connsiteX4" fmla="*/ 5816600 w 8166100"/>
              <a:gd name="connsiteY4" fmla="*/ 781728 h 781800"/>
              <a:gd name="connsiteX5" fmla="*/ 7175500 w 8166100"/>
              <a:gd name="connsiteY5" fmla="*/ 7028 h 781800"/>
              <a:gd name="connsiteX6" fmla="*/ 8166100 w 8166100"/>
              <a:gd name="connsiteY6" fmla="*/ 464228 h 781800"/>
              <a:gd name="connsiteX0" fmla="*/ 0 w 8166100"/>
              <a:gd name="connsiteY0" fmla="*/ 324528 h 781800"/>
              <a:gd name="connsiteX1" fmla="*/ 1270000 w 8166100"/>
              <a:gd name="connsiteY1" fmla="*/ 70528 h 781800"/>
              <a:gd name="connsiteX2" fmla="*/ 3098800 w 8166100"/>
              <a:gd name="connsiteY2" fmla="*/ 781728 h 781800"/>
              <a:gd name="connsiteX3" fmla="*/ 4457700 w 8166100"/>
              <a:gd name="connsiteY3" fmla="*/ 57828 h 781800"/>
              <a:gd name="connsiteX4" fmla="*/ 5816600 w 8166100"/>
              <a:gd name="connsiteY4" fmla="*/ 781728 h 781800"/>
              <a:gd name="connsiteX5" fmla="*/ 7175500 w 8166100"/>
              <a:gd name="connsiteY5" fmla="*/ 7028 h 781800"/>
              <a:gd name="connsiteX6" fmla="*/ 8166100 w 8166100"/>
              <a:gd name="connsiteY6" fmla="*/ 464228 h 781800"/>
              <a:gd name="connsiteX0" fmla="*/ 0 w 8166100"/>
              <a:gd name="connsiteY0" fmla="*/ 324528 h 794433"/>
              <a:gd name="connsiteX1" fmla="*/ 1270000 w 8166100"/>
              <a:gd name="connsiteY1" fmla="*/ 70528 h 794433"/>
              <a:gd name="connsiteX2" fmla="*/ 2692400 w 8166100"/>
              <a:gd name="connsiteY2" fmla="*/ 794428 h 794433"/>
              <a:gd name="connsiteX3" fmla="*/ 4457700 w 8166100"/>
              <a:gd name="connsiteY3" fmla="*/ 57828 h 794433"/>
              <a:gd name="connsiteX4" fmla="*/ 5816600 w 8166100"/>
              <a:gd name="connsiteY4" fmla="*/ 781728 h 794433"/>
              <a:gd name="connsiteX5" fmla="*/ 7175500 w 8166100"/>
              <a:gd name="connsiteY5" fmla="*/ 7028 h 794433"/>
              <a:gd name="connsiteX6" fmla="*/ 8166100 w 8166100"/>
              <a:gd name="connsiteY6" fmla="*/ 464228 h 794433"/>
              <a:gd name="connsiteX0" fmla="*/ 0 w 8166100"/>
              <a:gd name="connsiteY0" fmla="*/ 299759 h 769664"/>
              <a:gd name="connsiteX1" fmla="*/ 1270000 w 8166100"/>
              <a:gd name="connsiteY1" fmla="*/ 45759 h 769664"/>
              <a:gd name="connsiteX2" fmla="*/ 2692400 w 8166100"/>
              <a:gd name="connsiteY2" fmla="*/ 769659 h 769664"/>
              <a:gd name="connsiteX3" fmla="*/ 4457700 w 8166100"/>
              <a:gd name="connsiteY3" fmla="*/ 33059 h 769664"/>
              <a:gd name="connsiteX4" fmla="*/ 5816600 w 8166100"/>
              <a:gd name="connsiteY4" fmla="*/ 756959 h 769664"/>
              <a:gd name="connsiteX5" fmla="*/ 6794500 w 8166100"/>
              <a:gd name="connsiteY5" fmla="*/ 7659 h 769664"/>
              <a:gd name="connsiteX6" fmla="*/ 8166100 w 8166100"/>
              <a:gd name="connsiteY6" fmla="*/ 439459 h 769664"/>
              <a:gd name="connsiteX0" fmla="*/ 0 w 8166100"/>
              <a:gd name="connsiteY0" fmla="*/ 299759 h 769679"/>
              <a:gd name="connsiteX1" fmla="*/ 1270000 w 8166100"/>
              <a:gd name="connsiteY1" fmla="*/ 45759 h 769679"/>
              <a:gd name="connsiteX2" fmla="*/ 2692400 w 8166100"/>
              <a:gd name="connsiteY2" fmla="*/ 769659 h 769679"/>
              <a:gd name="connsiteX3" fmla="*/ 4064000 w 8166100"/>
              <a:gd name="connsiteY3" fmla="*/ 20359 h 769679"/>
              <a:gd name="connsiteX4" fmla="*/ 5816600 w 8166100"/>
              <a:gd name="connsiteY4" fmla="*/ 756959 h 769679"/>
              <a:gd name="connsiteX5" fmla="*/ 6794500 w 8166100"/>
              <a:gd name="connsiteY5" fmla="*/ 7659 h 769679"/>
              <a:gd name="connsiteX6" fmla="*/ 8166100 w 8166100"/>
              <a:gd name="connsiteY6" fmla="*/ 439459 h 769679"/>
              <a:gd name="connsiteX0" fmla="*/ 0 w 8166100"/>
              <a:gd name="connsiteY0" fmla="*/ 302413 h 823117"/>
              <a:gd name="connsiteX1" fmla="*/ 1270000 w 8166100"/>
              <a:gd name="connsiteY1" fmla="*/ 48413 h 823117"/>
              <a:gd name="connsiteX2" fmla="*/ 2692400 w 8166100"/>
              <a:gd name="connsiteY2" fmla="*/ 772313 h 823117"/>
              <a:gd name="connsiteX3" fmla="*/ 4064000 w 8166100"/>
              <a:gd name="connsiteY3" fmla="*/ 23013 h 823117"/>
              <a:gd name="connsiteX4" fmla="*/ 5511800 w 8166100"/>
              <a:gd name="connsiteY4" fmla="*/ 823113 h 823117"/>
              <a:gd name="connsiteX5" fmla="*/ 6794500 w 8166100"/>
              <a:gd name="connsiteY5" fmla="*/ 10313 h 823117"/>
              <a:gd name="connsiteX6" fmla="*/ 8166100 w 8166100"/>
              <a:gd name="connsiteY6" fmla="*/ 442113 h 823117"/>
              <a:gd name="connsiteX0" fmla="*/ 0 w 8153400"/>
              <a:gd name="connsiteY0" fmla="*/ 307042 h 827746"/>
              <a:gd name="connsiteX1" fmla="*/ 1270000 w 8153400"/>
              <a:gd name="connsiteY1" fmla="*/ 53042 h 827746"/>
              <a:gd name="connsiteX2" fmla="*/ 2692400 w 8153400"/>
              <a:gd name="connsiteY2" fmla="*/ 776942 h 827746"/>
              <a:gd name="connsiteX3" fmla="*/ 4064000 w 8153400"/>
              <a:gd name="connsiteY3" fmla="*/ 27642 h 827746"/>
              <a:gd name="connsiteX4" fmla="*/ 5511800 w 8153400"/>
              <a:gd name="connsiteY4" fmla="*/ 827742 h 827746"/>
              <a:gd name="connsiteX5" fmla="*/ 6794500 w 8153400"/>
              <a:gd name="connsiteY5" fmla="*/ 14942 h 827746"/>
              <a:gd name="connsiteX6" fmla="*/ 8153400 w 8153400"/>
              <a:gd name="connsiteY6" fmla="*/ 395942 h 827746"/>
              <a:gd name="connsiteX0" fmla="*/ 0 w 8153400"/>
              <a:gd name="connsiteY0" fmla="*/ 295062 h 815762"/>
              <a:gd name="connsiteX1" fmla="*/ 1270000 w 8153400"/>
              <a:gd name="connsiteY1" fmla="*/ 41062 h 815762"/>
              <a:gd name="connsiteX2" fmla="*/ 2692400 w 8153400"/>
              <a:gd name="connsiteY2" fmla="*/ 764962 h 815762"/>
              <a:gd name="connsiteX3" fmla="*/ 4064000 w 8153400"/>
              <a:gd name="connsiteY3" fmla="*/ 15662 h 815762"/>
              <a:gd name="connsiteX4" fmla="*/ 5511800 w 8153400"/>
              <a:gd name="connsiteY4" fmla="*/ 815762 h 815762"/>
              <a:gd name="connsiteX5" fmla="*/ 6731000 w 8153400"/>
              <a:gd name="connsiteY5" fmla="*/ 15662 h 815762"/>
              <a:gd name="connsiteX6" fmla="*/ 8153400 w 8153400"/>
              <a:gd name="connsiteY6" fmla="*/ 383962 h 815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53400" h="815762">
                <a:moveTo>
                  <a:pt x="0" y="295062"/>
                </a:moveTo>
                <a:cubicBezTo>
                  <a:pt x="484716" y="129962"/>
                  <a:pt x="821267" y="-37255"/>
                  <a:pt x="1270000" y="41062"/>
                </a:cubicBezTo>
                <a:cubicBezTo>
                  <a:pt x="1718733" y="119379"/>
                  <a:pt x="2226733" y="769195"/>
                  <a:pt x="2692400" y="764962"/>
                </a:cubicBezTo>
                <a:cubicBezTo>
                  <a:pt x="3158067" y="760729"/>
                  <a:pt x="3594100" y="7195"/>
                  <a:pt x="4064000" y="15662"/>
                </a:cubicBezTo>
                <a:cubicBezTo>
                  <a:pt x="4533900" y="24129"/>
                  <a:pt x="5067300" y="815762"/>
                  <a:pt x="5511800" y="815762"/>
                </a:cubicBezTo>
                <a:cubicBezTo>
                  <a:pt x="5956300" y="815762"/>
                  <a:pt x="6290733" y="87629"/>
                  <a:pt x="6731000" y="15662"/>
                </a:cubicBezTo>
                <a:cubicBezTo>
                  <a:pt x="7171267" y="-56305"/>
                  <a:pt x="7853891" y="128903"/>
                  <a:pt x="8153400" y="383962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D8FAC6DD-AB0D-49F7-85BE-A1C3FAF7DC72}"/>
              </a:ext>
            </a:extLst>
          </p:cNvPr>
          <p:cNvGrpSpPr/>
          <p:nvPr/>
        </p:nvGrpSpPr>
        <p:grpSpPr>
          <a:xfrm>
            <a:off x="1182060" y="1953873"/>
            <a:ext cx="915344" cy="836131"/>
            <a:chOff x="1182060" y="1953873"/>
            <a:chExt cx="915344" cy="836131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E9D5F43F-6221-4E91-AD09-9B926FAB4C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5DC74AA9-BDD5-47FA-97B9-2AF330B97ACC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1D710DAC-26F4-4F9B-90C3-CE0DD51CA7F9}"/>
              </a:ext>
            </a:extLst>
          </p:cNvPr>
          <p:cNvGrpSpPr/>
          <p:nvPr/>
        </p:nvGrpSpPr>
        <p:grpSpPr>
          <a:xfrm>
            <a:off x="2724364" y="2661627"/>
            <a:ext cx="915344" cy="836131"/>
            <a:chOff x="1182060" y="1953873"/>
            <a:chExt cx="915344" cy="836131"/>
          </a:xfrm>
        </p:grpSpPr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369E5DE6-5574-4BB2-B60C-A282FD511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372D247C-B2E4-4913-B3E6-26F40C0BA8AD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3AC32259-5FFD-4FC9-84A3-FBCE63349EEC}"/>
              </a:ext>
            </a:extLst>
          </p:cNvPr>
          <p:cNvGrpSpPr/>
          <p:nvPr/>
        </p:nvGrpSpPr>
        <p:grpSpPr>
          <a:xfrm>
            <a:off x="4114328" y="1953873"/>
            <a:ext cx="915344" cy="836131"/>
            <a:chOff x="1182060" y="1953873"/>
            <a:chExt cx="915344" cy="836131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23BA9F48-0E31-4681-A5F5-D95F43896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4D992630-2A30-40B0-BACB-BF4243F08A2E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A0768F31-4C79-46B1-B616-1C17C465716E}"/>
              </a:ext>
            </a:extLst>
          </p:cNvPr>
          <p:cNvGrpSpPr/>
          <p:nvPr/>
        </p:nvGrpSpPr>
        <p:grpSpPr>
          <a:xfrm>
            <a:off x="5714952" y="2661627"/>
            <a:ext cx="915344" cy="836131"/>
            <a:chOff x="1182060" y="1953873"/>
            <a:chExt cx="915344" cy="836131"/>
          </a:xfrm>
        </p:grpSpPr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6281086B-5A04-490D-86AB-679AA9EDD7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BEAF1936-A06B-4F25-8E94-ECA7FEF6DB35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313E1861-A469-4651-850E-29A840350909}"/>
              </a:ext>
            </a:extLst>
          </p:cNvPr>
          <p:cNvGrpSpPr/>
          <p:nvPr/>
        </p:nvGrpSpPr>
        <p:grpSpPr>
          <a:xfrm>
            <a:off x="6937962" y="1943689"/>
            <a:ext cx="915344" cy="836131"/>
            <a:chOff x="1182060" y="1953873"/>
            <a:chExt cx="915344" cy="836131"/>
          </a:xfrm>
        </p:grpSpPr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E5FC2ED9-F870-45DA-8742-264DE2A2F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82060" y="1953873"/>
              <a:ext cx="915344" cy="836131"/>
            </a:xfrm>
            <a:prstGeom prst="rect">
              <a:avLst/>
            </a:prstGeom>
          </p:spPr>
        </p:pic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B2C02540-16E9-44A3-8B46-45D338B6FFE7}"/>
                </a:ext>
              </a:extLst>
            </p:cNvPr>
            <p:cNvSpPr txBox="1"/>
            <p:nvPr/>
          </p:nvSpPr>
          <p:spPr>
            <a:xfrm>
              <a:off x="1263811" y="2146091"/>
              <a:ext cx="6915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05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59E79241-BD79-4E78-B944-E0E88E8BEB2D}"/>
              </a:ext>
            </a:extLst>
          </p:cNvPr>
          <p:cNvSpPr/>
          <p:nvPr/>
        </p:nvSpPr>
        <p:spPr>
          <a:xfrm>
            <a:off x="796804" y="2779820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B50DEFA0-DC9E-49DD-9D3E-93ABE1754165}"/>
              </a:ext>
            </a:extLst>
          </p:cNvPr>
          <p:cNvSpPr/>
          <p:nvPr/>
        </p:nvSpPr>
        <p:spPr>
          <a:xfrm>
            <a:off x="2361636" y="1886339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3DBE8EDA-73C8-4C22-AE67-DA29A38E5096}"/>
              </a:ext>
            </a:extLst>
          </p:cNvPr>
          <p:cNvSpPr/>
          <p:nvPr/>
        </p:nvSpPr>
        <p:spPr>
          <a:xfrm>
            <a:off x="3741995" y="2779819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76B8ADBC-C8B1-44A5-967A-5C9312D130FF}"/>
              </a:ext>
            </a:extLst>
          </p:cNvPr>
          <p:cNvSpPr/>
          <p:nvPr/>
        </p:nvSpPr>
        <p:spPr>
          <a:xfrm>
            <a:off x="5297162" y="1922958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87C80F1-2095-4767-ABA2-CF0F0BB74456}"/>
              </a:ext>
            </a:extLst>
          </p:cNvPr>
          <p:cNvSpPr/>
          <p:nvPr/>
        </p:nvSpPr>
        <p:spPr>
          <a:xfrm>
            <a:off x="6642272" y="2721901"/>
            <a:ext cx="158047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1320629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2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00"/>
                            </p:stCondLst>
                            <p:childTnLst>
                              <p:par>
                                <p:cTn id="6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0" grpId="0" animBg="1"/>
      <p:bldP spid="36" grpId="0"/>
      <p:bldP spid="37" grpId="0"/>
      <p:bldP spid="38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661B3EC-CE01-47B3-B259-A3742A8F8CBE}"/>
              </a:ext>
            </a:extLst>
          </p:cNvPr>
          <p:cNvGrpSpPr/>
          <p:nvPr/>
        </p:nvGrpSpPr>
        <p:grpSpPr>
          <a:xfrm>
            <a:off x="2871077" y="2311930"/>
            <a:ext cx="3401855" cy="1108305"/>
            <a:chOff x="3438054" y="1980460"/>
            <a:chExt cx="3401855" cy="1108305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601D4293-E068-4E54-A2FA-C11B088D867B}"/>
                </a:ext>
              </a:extLst>
            </p:cNvPr>
            <p:cNvGrpSpPr/>
            <p:nvPr/>
          </p:nvGrpSpPr>
          <p:grpSpPr>
            <a:xfrm rot="5400000">
              <a:off x="5164506" y="1401283"/>
              <a:ext cx="1082898" cy="2267909"/>
              <a:chOff x="4270152" y="1489607"/>
              <a:chExt cx="1082898" cy="2267909"/>
            </a:xfrm>
          </p:grpSpPr>
          <p:pic>
            <p:nvPicPr>
              <p:cNvPr id="3" name="图片 2">
                <a:extLst>
                  <a:ext uri="{FF2B5EF4-FFF2-40B4-BE49-F238E27FC236}">
                    <a16:creationId xmlns="" xmlns:a16="http://schemas.microsoft.com/office/drawing/2014/main" id="{B3CEFC49-7323-4DA0-9E9A-8C65170F98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98266" y="1489607"/>
                <a:ext cx="554784" cy="2267909"/>
              </a:xfrm>
              <a:prstGeom prst="rect">
                <a:avLst/>
              </a:prstGeom>
            </p:spPr>
          </p:pic>
          <p:pic>
            <p:nvPicPr>
              <p:cNvPr id="7" name="图片 6">
                <a:extLst>
                  <a:ext uri="{FF2B5EF4-FFF2-40B4-BE49-F238E27FC236}">
                    <a16:creationId xmlns="" xmlns:a16="http://schemas.microsoft.com/office/drawing/2014/main" id="{852CC27D-8409-4B22-A0DB-D29A4041EA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4270152" y="1489607"/>
                <a:ext cx="554784" cy="2267909"/>
              </a:xfrm>
              <a:prstGeom prst="rect">
                <a:avLst/>
              </a:prstGeom>
            </p:spPr>
          </p:pic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6D8A3F8F-90CB-413D-9401-F43ED49FB270}"/>
                </a:ext>
              </a:extLst>
            </p:cNvPr>
            <p:cNvGrpSpPr/>
            <p:nvPr/>
          </p:nvGrpSpPr>
          <p:grpSpPr>
            <a:xfrm rot="16200000" flipH="1">
              <a:off x="4017859" y="1400655"/>
              <a:ext cx="1108305" cy="2267916"/>
              <a:chOff x="4270152" y="1489607"/>
              <a:chExt cx="1108305" cy="2267916"/>
            </a:xfrm>
          </p:grpSpPr>
          <p:pic>
            <p:nvPicPr>
              <p:cNvPr id="10" name="图片 9">
                <a:extLst>
                  <a:ext uri="{FF2B5EF4-FFF2-40B4-BE49-F238E27FC236}">
                    <a16:creationId xmlns="" xmlns:a16="http://schemas.microsoft.com/office/drawing/2014/main" id="{CFA18F59-48F4-4317-BBB5-009614F3A5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23673" y="1489614"/>
                <a:ext cx="554784" cy="2267909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="" xmlns:a16="http://schemas.microsoft.com/office/drawing/2014/main" id="{0F0DCBBF-CD0C-4018-B39B-E0C1674090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4270152" y="1489607"/>
                <a:ext cx="554784" cy="2267909"/>
              </a:xfrm>
              <a:prstGeom prst="rect">
                <a:avLst/>
              </a:prstGeom>
            </p:spPr>
          </p:pic>
        </p:grpSp>
      </p:grp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C83E4767-7260-437C-88BB-C3370CBEAD40}"/>
              </a:ext>
            </a:extLst>
          </p:cNvPr>
          <p:cNvSpPr/>
          <p:nvPr/>
        </p:nvSpPr>
        <p:spPr>
          <a:xfrm>
            <a:off x="1828800" y="3394829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78FD950-18F1-429F-8B3D-15CB22333ACF}"/>
              </a:ext>
            </a:extLst>
          </p:cNvPr>
          <p:cNvSpPr/>
          <p:nvPr/>
        </p:nvSpPr>
        <p:spPr>
          <a:xfrm>
            <a:off x="1914221" y="1688681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0968070-4C96-4B2A-AD17-01D32C6C2E91}"/>
              </a:ext>
            </a:extLst>
          </p:cNvPr>
          <p:cNvSpPr/>
          <p:nvPr/>
        </p:nvSpPr>
        <p:spPr>
          <a:xfrm>
            <a:off x="5138978" y="1721125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97D7B58-1654-4B88-BB65-19DB69767F09}"/>
              </a:ext>
            </a:extLst>
          </p:cNvPr>
          <p:cNvSpPr/>
          <p:nvPr/>
        </p:nvSpPr>
        <p:spPr>
          <a:xfrm>
            <a:off x="5264708" y="3427273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0D3E4296-2604-47BE-B00A-766B3420F6B4}"/>
              </a:ext>
            </a:extLst>
          </p:cNvPr>
          <p:cNvSpPr/>
          <p:nvPr/>
        </p:nvSpPr>
        <p:spPr>
          <a:xfrm>
            <a:off x="4088848" y="2656627"/>
            <a:ext cx="96630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添加文本</a:t>
            </a:r>
          </a:p>
        </p:txBody>
      </p:sp>
    </p:spTree>
    <p:extLst>
      <p:ext uri="{BB962C8B-B14F-4D97-AF65-F5344CB8AC3E}">
        <p14:creationId xmlns:p14="http://schemas.microsoft.com/office/powerpoint/2010/main" val="2936347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3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372E6F8A-5DE3-4E7A-932C-03E0EBC6E660}"/>
              </a:ext>
            </a:extLst>
          </p:cNvPr>
          <p:cNvSpPr/>
          <p:nvPr/>
        </p:nvSpPr>
        <p:spPr>
          <a:xfrm>
            <a:off x="1917157" y="3838078"/>
            <a:ext cx="23837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073C12A-7BEB-4351-ACF5-DC230171F473}"/>
              </a:ext>
            </a:extLst>
          </p:cNvPr>
          <p:cNvSpPr/>
          <p:nvPr/>
        </p:nvSpPr>
        <p:spPr>
          <a:xfrm>
            <a:off x="2045333" y="3434121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4A865E24-BB94-433E-A88D-8B0604E94ABD}"/>
              </a:ext>
            </a:extLst>
          </p:cNvPr>
          <p:cNvSpPr/>
          <p:nvPr/>
        </p:nvSpPr>
        <p:spPr>
          <a:xfrm>
            <a:off x="4856575" y="2010060"/>
            <a:ext cx="23837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02FB231-B747-4F5C-B7CB-DCC2FEC4836B}"/>
              </a:ext>
            </a:extLst>
          </p:cNvPr>
          <p:cNvSpPr/>
          <p:nvPr/>
        </p:nvSpPr>
        <p:spPr>
          <a:xfrm>
            <a:off x="4984751" y="160610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CCC9E5E0-BCB4-4F9A-BFA1-9457B842B174}"/>
              </a:ext>
            </a:extLst>
          </p:cNvPr>
          <p:cNvGrpSpPr/>
          <p:nvPr/>
        </p:nvGrpSpPr>
        <p:grpSpPr>
          <a:xfrm>
            <a:off x="1237378" y="1356257"/>
            <a:ext cx="3278646" cy="2077722"/>
            <a:chOff x="1237378" y="1356257"/>
            <a:chExt cx="3278646" cy="2077722"/>
          </a:xfrm>
        </p:grpSpPr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81C5142D-552A-46EF-BE33-966AB53F3C41}"/>
                </a:ext>
              </a:extLst>
            </p:cNvPr>
            <p:cNvGrpSpPr/>
            <p:nvPr/>
          </p:nvGrpSpPr>
          <p:grpSpPr>
            <a:xfrm>
              <a:off x="1848047" y="1356257"/>
              <a:ext cx="2667977" cy="2055396"/>
              <a:chOff x="1848047" y="1356257"/>
              <a:chExt cx="2667977" cy="2055396"/>
            </a:xfrm>
          </p:grpSpPr>
          <p:pic>
            <p:nvPicPr>
              <p:cNvPr id="6" name="图片 5">
                <a:extLst>
                  <a:ext uri="{FF2B5EF4-FFF2-40B4-BE49-F238E27FC236}">
                    <a16:creationId xmlns="" xmlns:a16="http://schemas.microsoft.com/office/drawing/2014/main" id="{346142D8-835B-43DC-B3F7-B306A14F96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48047" y="1356257"/>
                <a:ext cx="2667977" cy="2055396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="" xmlns:a16="http://schemas.microsoft.com/office/drawing/2014/main" id="{C95AEA94-0017-41FD-A678-5BD380910B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23508" y="1468838"/>
                <a:ext cx="2483392" cy="1837306"/>
              </a:xfrm>
              <a:prstGeom prst="roundRect">
                <a:avLst>
                  <a:gd name="adj" fmla="val 10138"/>
                </a:avLst>
              </a:prstGeom>
            </p:spPr>
          </p:pic>
        </p:grpSp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37D8EAD-0601-4CFF-A312-31DE6E32C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7186377" flipH="1">
              <a:off x="1837886" y="2272590"/>
              <a:ext cx="560881" cy="1761897"/>
            </a:xfrm>
            <a:prstGeom prst="rect">
              <a:avLst/>
            </a:prstGeom>
          </p:spPr>
        </p:pic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AB9C611B-3F0D-4699-B0CE-FC7155DC3047}"/>
              </a:ext>
            </a:extLst>
          </p:cNvPr>
          <p:cNvGrpSpPr/>
          <p:nvPr/>
        </p:nvGrpSpPr>
        <p:grpSpPr>
          <a:xfrm>
            <a:off x="4627975" y="2571750"/>
            <a:ext cx="3278645" cy="2065057"/>
            <a:chOff x="4627975" y="2571750"/>
            <a:chExt cx="3278645" cy="2065057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79D6E76-A9BD-482A-8E92-F15E43943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27975" y="2571750"/>
              <a:ext cx="2667977" cy="2055396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DF32EE83-3C81-4C84-88FF-069F8F0506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06181" y="2656099"/>
              <a:ext cx="2475670" cy="1884151"/>
            </a:xfrm>
            <a:prstGeom prst="roundRect">
              <a:avLst>
                <a:gd name="adj" fmla="val 9539"/>
              </a:avLst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4DEC13D6-1F08-4B45-9894-AB61ABB46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4413623">
              <a:off x="6745231" y="3475418"/>
              <a:ext cx="560881" cy="17618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3726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3B51A46-9C6D-43FB-9491-B7A57A6A486E}"/>
              </a:ext>
            </a:extLst>
          </p:cNvPr>
          <p:cNvGrpSpPr/>
          <p:nvPr/>
        </p:nvGrpSpPr>
        <p:grpSpPr>
          <a:xfrm>
            <a:off x="2496457" y="162243"/>
            <a:ext cx="5607957" cy="4569678"/>
            <a:chOff x="2496457" y="162243"/>
            <a:chExt cx="5607957" cy="4569678"/>
          </a:xfrm>
        </p:grpSpPr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6FE916D8-818E-4523-B229-FB1007A5D4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37157" y="176563"/>
              <a:ext cx="317376" cy="61154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DC8B94CC-3D27-46E6-A6B8-73D71DFB0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96457" y="411580"/>
              <a:ext cx="5607957" cy="4320341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5F002C8B-C907-4EAD-878C-0BE99C6A403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82106" y="162243"/>
              <a:ext cx="310101" cy="585762"/>
            </a:xfrm>
            <a:prstGeom prst="rect">
              <a:avLst/>
            </a:prstGeom>
          </p:spPr>
        </p:pic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F8BB72E-2E84-4855-8913-5A1847064A0B}"/>
              </a:ext>
            </a:extLst>
          </p:cNvPr>
          <p:cNvSpPr txBox="1"/>
          <p:nvPr/>
        </p:nvSpPr>
        <p:spPr>
          <a:xfrm>
            <a:off x="432640" y="1047018"/>
            <a:ext cx="2349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目录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5A72087-36FE-4578-A975-78C94B115AEC}"/>
              </a:ext>
            </a:extLst>
          </p:cNvPr>
          <p:cNvSpPr txBox="1"/>
          <p:nvPr/>
        </p:nvSpPr>
        <p:spPr>
          <a:xfrm>
            <a:off x="432639" y="1737792"/>
            <a:ext cx="2349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CONTENTS</a:t>
            </a:r>
            <a:endParaRPr lang="zh-CN" altLang="en-US" sz="32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F846B0C-ECC3-49E0-A687-B450A018F216}"/>
              </a:ext>
            </a:extLst>
          </p:cNvPr>
          <p:cNvSpPr txBox="1"/>
          <p:nvPr/>
        </p:nvSpPr>
        <p:spPr>
          <a:xfrm>
            <a:off x="4129756" y="1255995"/>
            <a:ext cx="29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5CC8F330-2A86-468C-9EDB-B20CB0C8A8F7}"/>
              </a:ext>
            </a:extLst>
          </p:cNvPr>
          <p:cNvSpPr/>
          <p:nvPr/>
        </p:nvSpPr>
        <p:spPr>
          <a:xfrm>
            <a:off x="4116633" y="1518763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4AA2C0CF-461F-4147-A2EE-B792A94B0A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70" y="2285349"/>
            <a:ext cx="1371913" cy="285815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0FC1CBDE-1442-4195-8F4E-D3AAAFE4BCE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/>
        </p:blipFill>
        <p:spPr>
          <a:xfrm rot="18961084" flipH="1">
            <a:off x="3471560" y="1326752"/>
            <a:ext cx="501551" cy="454718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8E3B8FA0-9490-473F-BAD7-BF34EE907E2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/>
        </p:blipFill>
        <p:spPr>
          <a:xfrm rot="18961084" flipH="1">
            <a:off x="827008" y="1046321"/>
            <a:ext cx="327439" cy="296864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6BC66676-7384-491B-9574-B1B8F563F23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/>
        </p:blipFill>
        <p:spPr>
          <a:xfrm rot="17572536" flipH="1">
            <a:off x="1248290" y="2271975"/>
            <a:ext cx="327439" cy="296864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060D0E73-0C8D-4698-A07B-0A3CF3EBE35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/>
        </p:blipFill>
        <p:spPr>
          <a:xfrm rot="19371725" flipH="1">
            <a:off x="927838" y="2188839"/>
            <a:ext cx="327439" cy="29686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B48DBD20-6510-47A3-8702-BBA67F98E9B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/>
        </p:blipFill>
        <p:spPr>
          <a:xfrm rot="18961084" flipH="1">
            <a:off x="3471560" y="1995790"/>
            <a:ext cx="501551" cy="454718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2AD16796-E2AC-45DD-86AD-6DED738CC6E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/>
        </p:blipFill>
        <p:spPr>
          <a:xfrm rot="18961084" flipH="1">
            <a:off x="3471560" y="2664828"/>
            <a:ext cx="501551" cy="454718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0D2EF976-739A-469D-BEEE-3C2868D4233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/>
        </p:blipFill>
        <p:spPr>
          <a:xfrm rot="18961084" flipH="1">
            <a:off x="3471560" y="3333867"/>
            <a:ext cx="501551" cy="454718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E3B6BC07-07B2-4289-B6CE-E9C4B044E07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/>
        </p:blipFill>
        <p:spPr>
          <a:xfrm rot="4027464">
            <a:off x="1641400" y="2283692"/>
            <a:ext cx="327439" cy="29686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3B945C39-FEDA-435E-B056-CB34EED3682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2855"/>
          <a:stretch/>
        </p:blipFill>
        <p:spPr>
          <a:xfrm rot="2228275">
            <a:off x="1961852" y="2200556"/>
            <a:ext cx="327439" cy="296864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CA598153-1B5A-4083-838B-F3E69357F598}"/>
              </a:ext>
            </a:extLst>
          </p:cNvPr>
          <p:cNvSpPr txBox="1"/>
          <p:nvPr/>
        </p:nvSpPr>
        <p:spPr>
          <a:xfrm>
            <a:off x="4129756" y="1929314"/>
            <a:ext cx="29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584F6886-7A1C-41E3-904F-803DE957E0E9}"/>
              </a:ext>
            </a:extLst>
          </p:cNvPr>
          <p:cNvSpPr/>
          <p:nvPr/>
        </p:nvSpPr>
        <p:spPr>
          <a:xfrm>
            <a:off x="4116633" y="2192082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49751B64-8D94-4D1F-A684-31990A533634}"/>
              </a:ext>
            </a:extLst>
          </p:cNvPr>
          <p:cNvSpPr txBox="1"/>
          <p:nvPr/>
        </p:nvSpPr>
        <p:spPr>
          <a:xfrm>
            <a:off x="4129756" y="3275953"/>
            <a:ext cx="29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E147292F-26B8-4424-980F-687505F2F4C4}"/>
              </a:ext>
            </a:extLst>
          </p:cNvPr>
          <p:cNvSpPr/>
          <p:nvPr/>
        </p:nvSpPr>
        <p:spPr>
          <a:xfrm>
            <a:off x="4116633" y="3538721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445D630B-9BD6-4440-B4C2-5065A2947EAB}"/>
              </a:ext>
            </a:extLst>
          </p:cNvPr>
          <p:cNvSpPr txBox="1"/>
          <p:nvPr/>
        </p:nvSpPr>
        <p:spPr>
          <a:xfrm>
            <a:off x="4129756" y="2602633"/>
            <a:ext cx="29516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FFFC176A-BC72-4BD4-81A7-F5848B5EB1B6}"/>
              </a:ext>
            </a:extLst>
          </p:cNvPr>
          <p:cNvSpPr/>
          <p:nvPr/>
        </p:nvSpPr>
        <p:spPr>
          <a:xfrm>
            <a:off x="4116633" y="2865401"/>
            <a:ext cx="22012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4CEAC51F-C26D-47C2-962F-C065E06795C6}"/>
              </a:ext>
            </a:extLst>
          </p:cNvPr>
          <p:cNvSpPr txBox="1"/>
          <p:nvPr/>
        </p:nvSpPr>
        <p:spPr>
          <a:xfrm>
            <a:off x="7734314" y="67400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2963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00"/>
                            </p:stCondLst>
                            <p:childTnLst>
                              <p:par>
                                <p:cTn id="6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100"/>
                            </p:stCondLst>
                            <p:childTnLst>
                              <p:par>
                                <p:cTn id="10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35" grpId="0"/>
      <p:bldP spid="36" grpId="0"/>
      <p:bldP spid="45" grpId="0"/>
      <p:bldP spid="46" grpId="0"/>
      <p:bldP spid="48" grpId="0"/>
      <p:bldP spid="49" grpId="0"/>
      <p:bldP spid="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1" y="985067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60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82036" y="24269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580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F1A465B8-872B-4D93-A484-7F1D6E6927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51" b="47177" l="3509" r="96930">
                        <a14:foregroundMark x1="38596" y1="2151" x2="76974" y2="5242"/>
                        <a14:foregroundMark x1="96491" y1="17876" x2="96930" y2="30645"/>
                        <a14:foregroundMark x1="3947" y1="22984" x2="14474" y2="34946"/>
                        <a14:foregroundMark x1="53509" y1="41129" x2="58553" y2="45699"/>
                        <a14:foregroundMark x1="45395" y1="40188" x2="60526" y2="39919"/>
                        <a14:foregroundMark x1="62939" y1="38710" x2="57895" y2="47177"/>
                      </a14:backgroundRemoval>
                    </a14:imgEffect>
                  </a14:imgLayer>
                </a14:imgProps>
              </a:ext>
            </a:extLst>
          </a:blip>
          <a:srcRect b="52452"/>
          <a:stretch/>
        </p:blipFill>
        <p:spPr>
          <a:xfrm>
            <a:off x="1677728" y="1879269"/>
            <a:ext cx="1455997" cy="11295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B2591F4-6573-49FD-90E5-5C985C7B78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51" b="47177" l="3509" r="96930">
                        <a14:foregroundMark x1="38596" y1="2151" x2="76974" y2="5242"/>
                        <a14:foregroundMark x1="96491" y1="17876" x2="96930" y2="30645"/>
                        <a14:foregroundMark x1="3947" y1="22984" x2="14474" y2="34946"/>
                        <a14:foregroundMark x1="53509" y1="41129" x2="58553" y2="45699"/>
                        <a14:foregroundMark x1="45395" y1="40188" x2="60526" y2="39919"/>
                        <a14:foregroundMark x1="62939" y1="38710" x2="57895" y2="47177"/>
                      </a14:backgroundRemoval>
                    </a14:imgEffect>
                  </a14:imgLayer>
                </a14:imgProps>
              </a:ext>
            </a:extLst>
          </a:blip>
          <a:srcRect b="52452"/>
          <a:stretch/>
        </p:blipFill>
        <p:spPr>
          <a:xfrm>
            <a:off x="4021615" y="2165276"/>
            <a:ext cx="1100769" cy="85396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6365A79F-13AB-46A1-AF77-BC0314F626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51" b="47177" l="3509" r="96930">
                        <a14:foregroundMark x1="38596" y1="2151" x2="76974" y2="5242"/>
                        <a14:foregroundMark x1="96491" y1="17876" x2="96930" y2="30645"/>
                        <a14:foregroundMark x1="3947" y1="22984" x2="14474" y2="34946"/>
                        <a14:foregroundMark x1="53509" y1="41129" x2="58553" y2="45699"/>
                        <a14:foregroundMark x1="45395" y1="40188" x2="60526" y2="39919"/>
                        <a14:foregroundMark x1="62939" y1="38710" x2="57895" y2="47177"/>
                      </a14:backgroundRemoval>
                    </a14:imgEffect>
                  </a14:imgLayer>
                </a14:imgProps>
              </a:ext>
            </a:extLst>
          </a:blip>
          <a:srcRect b="52452"/>
          <a:stretch/>
        </p:blipFill>
        <p:spPr>
          <a:xfrm>
            <a:off x="6019114" y="1965960"/>
            <a:ext cx="1344251" cy="1042852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023CCD8-613D-41B3-8EB8-B9AE128899B9}"/>
              </a:ext>
            </a:extLst>
          </p:cNvPr>
          <p:cNvSpPr/>
          <p:nvPr/>
        </p:nvSpPr>
        <p:spPr>
          <a:xfrm>
            <a:off x="1461458" y="3595638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CF9AD34-4F97-4A2E-BF5D-E1A4DE5BF8A2}"/>
              </a:ext>
            </a:extLst>
          </p:cNvPr>
          <p:cNvSpPr/>
          <p:nvPr/>
        </p:nvSpPr>
        <p:spPr>
          <a:xfrm>
            <a:off x="1421945" y="3091506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011110F8-2953-4179-9DDD-5604579194B7}"/>
              </a:ext>
            </a:extLst>
          </p:cNvPr>
          <p:cNvCxnSpPr/>
          <p:nvPr/>
        </p:nvCxnSpPr>
        <p:spPr>
          <a:xfrm flipH="1">
            <a:off x="1945916" y="3548537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FA4F70B-8514-40F7-87C5-CFF5BEA802E5}"/>
              </a:ext>
            </a:extLst>
          </p:cNvPr>
          <p:cNvSpPr/>
          <p:nvPr/>
        </p:nvSpPr>
        <p:spPr>
          <a:xfrm>
            <a:off x="3588901" y="3576444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FBC5529-139E-4DFA-AED1-D95F1F376A2C}"/>
              </a:ext>
            </a:extLst>
          </p:cNvPr>
          <p:cNvSpPr/>
          <p:nvPr/>
        </p:nvSpPr>
        <p:spPr>
          <a:xfrm>
            <a:off x="3549388" y="3072312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AC2D159C-3757-4C1A-9B55-1D68F11C1744}"/>
              </a:ext>
            </a:extLst>
          </p:cNvPr>
          <p:cNvCxnSpPr/>
          <p:nvPr/>
        </p:nvCxnSpPr>
        <p:spPr>
          <a:xfrm flipH="1">
            <a:off x="4073359" y="3529343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677CC68-2D02-464A-A29F-A0FBB1C5B385}"/>
              </a:ext>
            </a:extLst>
          </p:cNvPr>
          <p:cNvSpPr/>
          <p:nvPr/>
        </p:nvSpPr>
        <p:spPr>
          <a:xfrm>
            <a:off x="5795371" y="3576444"/>
            <a:ext cx="2048416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A0A6226-F418-4228-9A09-42F0C07BCC5A}"/>
              </a:ext>
            </a:extLst>
          </p:cNvPr>
          <p:cNvSpPr/>
          <p:nvPr/>
        </p:nvSpPr>
        <p:spPr>
          <a:xfrm>
            <a:off x="5755858" y="3072312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832E3B00-FC8E-4114-AD55-F33B95CA793B}"/>
              </a:ext>
            </a:extLst>
          </p:cNvPr>
          <p:cNvCxnSpPr/>
          <p:nvPr/>
        </p:nvCxnSpPr>
        <p:spPr>
          <a:xfrm flipH="1">
            <a:off x="6279829" y="3529343"/>
            <a:ext cx="10795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2481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7" grpId="0"/>
      <p:bldP spid="8" grpId="0"/>
      <p:bldP spid="10" grpId="0"/>
      <p:bldP spid="11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7A09F51-23E2-4753-AF5B-67ABCB220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3766" y="1795104"/>
            <a:ext cx="505640" cy="153859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CBCE4F6-B903-449C-8311-0C52BEB16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3641152" y="1795103"/>
            <a:ext cx="505640" cy="153859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BD6B9A5-252F-43E7-817F-6256E3DBAE63}"/>
              </a:ext>
            </a:extLst>
          </p:cNvPr>
          <p:cNvSpPr/>
          <p:nvPr/>
        </p:nvSpPr>
        <p:spPr>
          <a:xfrm>
            <a:off x="5571855" y="1942058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2580813-28A6-42A3-95A0-13493D564B3D}"/>
              </a:ext>
            </a:extLst>
          </p:cNvPr>
          <p:cNvSpPr/>
          <p:nvPr/>
        </p:nvSpPr>
        <p:spPr>
          <a:xfrm>
            <a:off x="5571854" y="2593560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4E42E09-650E-413F-ABD1-9F53F31C610D}"/>
              </a:ext>
            </a:extLst>
          </p:cNvPr>
          <p:cNvSpPr/>
          <p:nvPr/>
        </p:nvSpPr>
        <p:spPr>
          <a:xfrm>
            <a:off x="3942704" y="2212072"/>
            <a:ext cx="12585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D24BCEB-0FD6-42EE-8605-6333B1798264}"/>
              </a:ext>
            </a:extLst>
          </p:cNvPr>
          <p:cNvSpPr/>
          <p:nvPr/>
        </p:nvSpPr>
        <p:spPr>
          <a:xfrm>
            <a:off x="2463233" y="2212072"/>
            <a:ext cx="12585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FB62666-1F7A-4E43-BCEB-E1D9F28EA6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2188539" y="1795104"/>
            <a:ext cx="505640" cy="1538591"/>
          </a:xfrm>
          <a:prstGeom prst="rect">
            <a:avLst/>
          </a:prstGeom>
        </p:spPr>
      </p:pic>
      <p:sp>
        <p:nvSpPr>
          <p:cNvPr id="7" name="箭头: 右 6">
            <a:extLst>
              <a:ext uri="{FF2B5EF4-FFF2-40B4-BE49-F238E27FC236}">
                <a16:creationId xmlns="" xmlns:a16="http://schemas.microsoft.com/office/drawing/2014/main" id="{AA75FF94-3D12-4B5D-B8BF-94273CF21988}"/>
              </a:ext>
            </a:extLst>
          </p:cNvPr>
          <p:cNvSpPr/>
          <p:nvPr/>
        </p:nvSpPr>
        <p:spPr>
          <a:xfrm>
            <a:off x="1040130" y="2417445"/>
            <a:ext cx="788670" cy="26860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598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8" grpId="0"/>
      <p:bldP spid="9" grpId="0"/>
      <p:bldP spid="5" grpId="0"/>
      <p:bldP spid="11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5" name="MH_Other_1">
            <a:extLst>
              <a:ext uri="{FF2B5EF4-FFF2-40B4-BE49-F238E27FC236}">
                <a16:creationId xmlns="" xmlns:a16="http://schemas.microsoft.com/office/drawing/2014/main" id="{AD3D8436-1779-44C8-9FDE-A45275F38D7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000250" y="1972866"/>
            <a:ext cx="567929" cy="586978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6" name="MH_Other_2">
            <a:extLst>
              <a:ext uri="{FF2B5EF4-FFF2-40B4-BE49-F238E27FC236}">
                <a16:creationId xmlns="" xmlns:a16="http://schemas.microsoft.com/office/drawing/2014/main" id="{5F2BAAE7-27EB-4731-ABDE-523B579C985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078831" y="2053829"/>
            <a:ext cx="410766" cy="4250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 dirty="0">
                <a:solidFill>
                  <a:srgbClr val="FFFFFF"/>
                </a:solidFill>
              </a:rPr>
              <a:t>01</a:t>
            </a: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8" name="MH_Other_3">
            <a:extLst>
              <a:ext uri="{FF2B5EF4-FFF2-40B4-BE49-F238E27FC236}">
                <a16:creationId xmlns="" xmlns:a16="http://schemas.microsoft.com/office/drawing/2014/main" id="{187D3682-9E8E-4801-926A-8E0226A7312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718448" y="1972866"/>
            <a:ext cx="567928" cy="586978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0" name="MH_Other_4">
            <a:extLst>
              <a:ext uri="{FF2B5EF4-FFF2-40B4-BE49-F238E27FC236}">
                <a16:creationId xmlns="" xmlns:a16="http://schemas.microsoft.com/office/drawing/2014/main" id="{07F7259E-72C2-46A0-BD19-B1F10A868A2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797029" y="2053829"/>
            <a:ext cx="410765" cy="4250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02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MH_Other_5">
            <a:extLst>
              <a:ext uri="{FF2B5EF4-FFF2-40B4-BE49-F238E27FC236}">
                <a16:creationId xmlns="" xmlns:a16="http://schemas.microsoft.com/office/drawing/2014/main" id="{652B2416-D400-4A9A-B70E-52DD42A1CF2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000250" y="3239691"/>
            <a:ext cx="567929" cy="586978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4" name="MH_Other_6">
            <a:extLst>
              <a:ext uri="{FF2B5EF4-FFF2-40B4-BE49-F238E27FC236}">
                <a16:creationId xmlns="" xmlns:a16="http://schemas.microsoft.com/office/drawing/2014/main" id="{FC5F757B-CE6E-4C1E-ADF6-6DCD9DF63E5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078831" y="3320654"/>
            <a:ext cx="410766" cy="4250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03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MH_Other_7">
            <a:extLst>
              <a:ext uri="{FF2B5EF4-FFF2-40B4-BE49-F238E27FC236}">
                <a16:creationId xmlns="" xmlns:a16="http://schemas.microsoft.com/office/drawing/2014/main" id="{64C5A1F9-B882-4929-904F-AB7CEE3D197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718448" y="3239691"/>
            <a:ext cx="567928" cy="586978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rgbClr val="9CB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8" name="MH_Other_8">
            <a:extLst>
              <a:ext uri="{FF2B5EF4-FFF2-40B4-BE49-F238E27FC236}">
                <a16:creationId xmlns="" xmlns:a16="http://schemas.microsoft.com/office/drawing/2014/main" id="{305F2541-7BD7-47CF-B327-2FFC93429AD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797029" y="3320654"/>
            <a:ext cx="410765" cy="425053"/>
          </a:xfrm>
          <a:prstGeom prst="rect">
            <a:avLst/>
          </a:prstGeom>
          <a:solidFill>
            <a:srgbClr val="9CB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defRPr/>
            </a:pPr>
            <a:r>
              <a:rPr lang="en-US" altLang="zh-CN">
                <a:solidFill>
                  <a:srgbClr val="FFFFFF"/>
                </a:solidFill>
              </a:rPr>
              <a:t>04</a:t>
            </a: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9313C212-C938-4606-B648-657C81348619}"/>
              </a:ext>
            </a:extLst>
          </p:cNvPr>
          <p:cNvGrpSpPr/>
          <p:nvPr/>
        </p:nvGrpSpPr>
        <p:grpSpPr>
          <a:xfrm>
            <a:off x="2579108" y="1879079"/>
            <a:ext cx="2128410" cy="648832"/>
            <a:chOff x="2546444" y="1879079"/>
            <a:chExt cx="2128410" cy="648832"/>
          </a:xfrm>
        </p:grpSpPr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22B77138-AAD7-4CA1-AE3C-100250736257}"/>
                </a:ext>
              </a:extLst>
            </p:cNvPr>
            <p:cNvSpPr/>
            <p:nvPr/>
          </p:nvSpPr>
          <p:spPr>
            <a:xfrm>
              <a:off x="2546444" y="2158579"/>
              <a:ext cx="2048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58314CD5-23E3-4489-AFCD-8ED69D4EA2B9}"/>
                </a:ext>
              </a:extLst>
            </p:cNvPr>
            <p:cNvSpPr/>
            <p:nvPr/>
          </p:nvSpPr>
          <p:spPr>
            <a:xfrm>
              <a:off x="2547411" y="1879079"/>
              <a:ext cx="2127443" cy="36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CBE5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17F5E681-2B50-4427-8217-73BE383D73E7}"/>
              </a:ext>
            </a:extLst>
          </p:cNvPr>
          <p:cNvGrpSpPr/>
          <p:nvPr/>
        </p:nvGrpSpPr>
        <p:grpSpPr>
          <a:xfrm>
            <a:off x="5308235" y="1919079"/>
            <a:ext cx="2128410" cy="648832"/>
            <a:chOff x="2546444" y="1879079"/>
            <a:chExt cx="2128410" cy="648832"/>
          </a:xfrm>
        </p:grpSpPr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151AA3F9-1572-4EE7-8899-9C6BEBA4219A}"/>
                </a:ext>
              </a:extLst>
            </p:cNvPr>
            <p:cNvSpPr/>
            <p:nvPr/>
          </p:nvSpPr>
          <p:spPr>
            <a:xfrm>
              <a:off x="2546444" y="2158579"/>
              <a:ext cx="2048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DFC01D0D-D7F9-474E-926D-834DF04048A3}"/>
                </a:ext>
              </a:extLst>
            </p:cNvPr>
            <p:cNvSpPr/>
            <p:nvPr/>
          </p:nvSpPr>
          <p:spPr>
            <a:xfrm>
              <a:off x="2547411" y="1879079"/>
              <a:ext cx="2127443" cy="36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CBE5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E80130DB-5677-4580-AF7A-6004730F0B88}"/>
              </a:ext>
            </a:extLst>
          </p:cNvPr>
          <p:cNvGrpSpPr/>
          <p:nvPr/>
        </p:nvGrpSpPr>
        <p:grpSpPr>
          <a:xfrm>
            <a:off x="5308235" y="3132117"/>
            <a:ext cx="2128410" cy="648832"/>
            <a:chOff x="2546444" y="1879079"/>
            <a:chExt cx="2128410" cy="648832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A9B36E38-7AC2-4EE9-A852-5C9CEFFA8EA6}"/>
                </a:ext>
              </a:extLst>
            </p:cNvPr>
            <p:cNvSpPr/>
            <p:nvPr/>
          </p:nvSpPr>
          <p:spPr>
            <a:xfrm>
              <a:off x="2546444" y="2158579"/>
              <a:ext cx="2048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CB237CDB-1AF7-44FD-A9E8-CB429CF6A6C1}"/>
                </a:ext>
              </a:extLst>
            </p:cNvPr>
            <p:cNvSpPr/>
            <p:nvPr/>
          </p:nvSpPr>
          <p:spPr>
            <a:xfrm>
              <a:off x="2547411" y="1879079"/>
              <a:ext cx="2127443" cy="36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CBE5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8014CD81-6EC6-43EA-A823-8BE6F942C3E0}"/>
              </a:ext>
            </a:extLst>
          </p:cNvPr>
          <p:cNvGrpSpPr/>
          <p:nvPr/>
        </p:nvGrpSpPr>
        <p:grpSpPr>
          <a:xfrm>
            <a:off x="2579108" y="3169986"/>
            <a:ext cx="2128410" cy="648832"/>
            <a:chOff x="2546444" y="1879079"/>
            <a:chExt cx="2128410" cy="648832"/>
          </a:xfrm>
        </p:grpSpPr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6C980BCC-2682-4FE9-9F6F-A9437083F3A4}"/>
                </a:ext>
              </a:extLst>
            </p:cNvPr>
            <p:cNvSpPr/>
            <p:nvPr/>
          </p:nvSpPr>
          <p:spPr>
            <a:xfrm>
              <a:off x="2546444" y="2158579"/>
              <a:ext cx="2048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9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萝莉体 第二版" panose="02000500000000000000" pitchFamily="2" charset="-122"/>
                  <a:sym typeface="+mn-lt"/>
                </a:rPr>
                <a:t>点击此处添加文字描述，文字颜色、大小、字体可根据需求进行更改。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15D991B1-A9C7-41BF-89CD-58790CA03B48}"/>
                </a:ext>
              </a:extLst>
            </p:cNvPr>
            <p:cNvSpPr/>
            <p:nvPr/>
          </p:nvSpPr>
          <p:spPr>
            <a:xfrm>
              <a:off x="2547411" y="1879079"/>
              <a:ext cx="2127443" cy="3650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9CBE5B"/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YF补 汉仪夏日体+黑白emoji" panose="020B0604000101010104" pitchFamily="34" charset="-128"/>
                  <a:sym typeface="+mn-lt"/>
                </a:rPr>
                <a:t>点击此处添加文本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1709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2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5" grpId="0" animBg="1"/>
      <p:bldP spid="6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C1753F1-5A73-41B4-96C8-F340A4658F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068" y="1489607"/>
            <a:ext cx="1543863" cy="2928563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AE17554-1978-4FAF-99B5-37FE8DA2501B}"/>
              </a:ext>
            </a:extLst>
          </p:cNvPr>
          <p:cNvGrpSpPr/>
          <p:nvPr/>
        </p:nvGrpSpPr>
        <p:grpSpPr>
          <a:xfrm>
            <a:off x="3280410" y="1623060"/>
            <a:ext cx="519658" cy="2468880"/>
            <a:chOff x="3280410" y="1623060"/>
            <a:chExt cx="519658" cy="2468880"/>
          </a:xfrm>
        </p:grpSpPr>
        <p:cxnSp>
          <p:nvCxnSpPr>
            <p:cNvPr id="5" name="直接连接符 4">
              <a:extLst>
                <a:ext uri="{FF2B5EF4-FFF2-40B4-BE49-F238E27FC236}">
                  <a16:creationId xmlns="" xmlns:a16="http://schemas.microsoft.com/office/drawing/2014/main" id="{576B8A23-6D52-4AE5-9D8E-79AC3336B100}"/>
                </a:ext>
              </a:extLst>
            </p:cNvPr>
            <p:cNvCxnSpPr/>
            <p:nvPr/>
          </p:nvCxnSpPr>
          <p:spPr>
            <a:xfrm>
              <a:off x="3611880" y="1623060"/>
              <a:ext cx="0" cy="24688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4EDD5C3F-AC2B-413E-BBB4-22266A32C56B}"/>
                </a:ext>
              </a:extLst>
            </p:cNvPr>
            <p:cNvCxnSpPr/>
            <p:nvPr/>
          </p:nvCxnSpPr>
          <p:spPr>
            <a:xfrm flipH="1">
              <a:off x="3280410" y="211455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797EC916-FEAC-408C-9956-F305920DE800}"/>
                </a:ext>
              </a:extLst>
            </p:cNvPr>
            <p:cNvCxnSpPr/>
            <p:nvPr/>
          </p:nvCxnSpPr>
          <p:spPr>
            <a:xfrm flipH="1">
              <a:off x="3280410" y="283464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668115AA-5887-4B51-AFC9-8C025A3797A4}"/>
                </a:ext>
              </a:extLst>
            </p:cNvPr>
            <p:cNvCxnSpPr/>
            <p:nvPr/>
          </p:nvCxnSpPr>
          <p:spPr>
            <a:xfrm flipH="1">
              <a:off x="3280410" y="355473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9AE117E7-F694-47AA-A0F5-1E76D1B399EE}"/>
              </a:ext>
            </a:extLst>
          </p:cNvPr>
          <p:cNvGrpSpPr/>
          <p:nvPr/>
        </p:nvGrpSpPr>
        <p:grpSpPr>
          <a:xfrm>
            <a:off x="5442306" y="1623060"/>
            <a:ext cx="519658" cy="2468880"/>
            <a:chOff x="5442306" y="1623060"/>
            <a:chExt cx="519658" cy="2468880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104E2E67-9C70-4753-9642-02E7BDEE6933}"/>
                </a:ext>
              </a:extLst>
            </p:cNvPr>
            <p:cNvCxnSpPr/>
            <p:nvPr/>
          </p:nvCxnSpPr>
          <p:spPr>
            <a:xfrm>
              <a:off x="5612130" y="1623060"/>
              <a:ext cx="0" cy="24688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A223825F-667A-4950-8A10-7612937A0672}"/>
                </a:ext>
              </a:extLst>
            </p:cNvPr>
            <p:cNvCxnSpPr/>
            <p:nvPr/>
          </p:nvCxnSpPr>
          <p:spPr>
            <a:xfrm flipH="1">
              <a:off x="5442306" y="212598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DDA58DF3-7009-4406-9011-49C631348F88}"/>
                </a:ext>
              </a:extLst>
            </p:cNvPr>
            <p:cNvCxnSpPr/>
            <p:nvPr/>
          </p:nvCxnSpPr>
          <p:spPr>
            <a:xfrm flipH="1">
              <a:off x="5442306" y="284607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AB03C300-15A5-4DB1-B17D-B658FE62FBCE}"/>
                </a:ext>
              </a:extLst>
            </p:cNvPr>
            <p:cNvCxnSpPr/>
            <p:nvPr/>
          </p:nvCxnSpPr>
          <p:spPr>
            <a:xfrm flipH="1">
              <a:off x="5442306" y="3566160"/>
              <a:ext cx="51965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C104E8F3-E433-4900-B4BB-10E39F6A478E}"/>
              </a:ext>
            </a:extLst>
          </p:cNvPr>
          <p:cNvSpPr/>
          <p:nvPr/>
        </p:nvSpPr>
        <p:spPr>
          <a:xfrm>
            <a:off x="1143545" y="1966764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EE54659C-AA50-4827-99E1-26E54C986343}"/>
              </a:ext>
            </a:extLst>
          </p:cNvPr>
          <p:cNvSpPr/>
          <p:nvPr/>
        </p:nvSpPr>
        <p:spPr>
          <a:xfrm>
            <a:off x="1143545" y="2669626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A6BAAD5D-C952-4801-A0F3-4CD55E90F350}"/>
              </a:ext>
            </a:extLst>
          </p:cNvPr>
          <p:cNvSpPr/>
          <p:nvPr/>
        </p:nvSpPr>
        <p:spPr>
          <a:xfrm>
            <a:off x="1143545" y="3372488"/>
            <a:ext cx="2176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E40335AD-84EA-4105-9949-55C00F022982}"/>
              </a:ext>
            </a:extLst>
          </p:cNvPr>
          <p:cNvSpPr/>
          <p:nvPr/>
        </p:nvSpPr>
        <p:spPr>
          <a:xfrm>
            <a:off x="5961964" y="1942058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2A2E9E23-370A-421D-9FE7-4EE05589FCBF}"/>
              </a:ext>
            </a:extLst>
          </p:cNvPr>
          <p:cNvSpPr/>
          <p:nvPr/>
        </p:nvSpPr>
        <p:spPr>
          <a:xfrm>
            <a:off x="5961964" y="2657273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F05D71C8-318C-4949-8B31-6BCC353496ED}"/>
              </a:ext>
            </a:extLst>
          </p:cNvPr>
          <p:cNvSpPr/>
          <p:nvPr/>
        </p:nvSpPr>
        <p:spPr>
          <a:xfrm>
            <a:off x="5961964" y="3372488"/>
            <a:ext cx="2142165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647603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C6BC561B-D77D-4948-AA3D-2C87A89EB638}"/>
              </a:ext>
            </a:extLst>
          </p:cNvPr>
          <p:cNvGrpSpPr/>
          <p:nvPr/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E81FA9FC-9EC4-42FF-B7EE-5F4B7DAF3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6F7A31C0-76D3-4986-8635-1B44EDA6CE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DC8B94CC-3D27-46E6-A6B8-73D71DFB0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C7818E87-568E-4A42-9E63-32688F449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53AD921E-11B5-43B7-A826-76C8BF4240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CF9D4B5-10AC-4C38-9FAB-BBB08175024F}"/>
              </a:ext>
            </a:extLst>
          </p:cNvPr>
          <p:cNvSpPr txBox="1"/>
          <p:nvPr/>
        </p:nvSpPr>
        <p:spPr>
          <a:xfrm>
            <a:off x="1903639" y="1366702"/>
            <a:ext cx="53367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感谢聆听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711D1C11-AECA-45D0-9998-98D05F0D66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794" r="16079" b="94184"/>
          <a:stretch/>
        </p:blipFill>
        <p:spPr>
          <a:xfrm>
            <a:off x="2765976" y="1204838"/>
            <a:ext cx="3612049" cy="4591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034710D1-1D58-406F-A5FE-C4E643B4DD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794" r="16079" b="94184"/>
          <a:stretch/>
        </p:blipFill>
        <p:spPr>
          <a:xfrm flipH="1">
            <a:off x="2765976" y="2931671"/>
            <a:ext cx="3612049" cy="4591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D0FC3B1-CADE-4459-85DE-FF06B2E9EEA3}"/>
              </a:ext>
            </a:extLst>
          </p:cNvPr>
          <p:cNvSpPr txBox="1"/>
          <p:nvPr/>
        </p:nvSpPr>
        <p:spPr>
          <a:xfrm>
            <a:off x="2406964" y="3681440"/>
            <a:ext cx="43375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blipFill dpi="0"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8800" b="1" spc="300" dirty="0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B9ABC5A-B8CC-436C-9E72-A3965224A42E}"/>
              </a:ext>
            </a:extLst>
          </p:cNvPr>
          <p:cNvSpPr/>
          <p:nvPr/>
        </p:nvSpPr>
        <p:spPr>
          <a:xfrm>
            <a:off x="2874013" y="2425819"/>
            <a:ext cx="3017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Thanks for your listening.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17DC7972-DAEF-4095-A40C-02E5467EF0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29818548-E554-41D4-88C8-32443A8B978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E9456EC2-6B12-498A-BAD5-A9C4C35CE64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18961084" flipH="1">
            <a:off x="2833193" y="1513828"/>
            <a:ext cx="274658" cy="2279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D9CAD0DC-446D-4A36-A15C-86C057A8665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19116799" flipH="1">
            <a:off x="4256444" y="2187992"/>
            <a:ext cx="252313" cy="20935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DCB83ED2-C0A1-42C8-9A35-5A311C01332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21107494" flipH="1">
            <a:off x="4987093" y="1454882"/>
            <a:ext cx="255664" cy="21214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2EA833CB-A333-4B96-86D6-AD2791104DC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0603" b="84309"/>
          <a:stretch/>
        </p:blipFill>
        <p:spPr>
          <a:xfrm rot="18878505" flipH="1">
            <a:off x="5411404" y="2111877"/>
            <a:ext cx="224433" cy="18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07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4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333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957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1" y="985067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60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82036" y="24269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/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/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511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673F51EF-912F-49A3-912A-3830960588E6}"/>
              </a:ext>
            </a:extLst>
          </p:cNvPr>
          <p:cNvCxnSpPr/>
          <p:nvPr/>
        </p:nvCxnSpPr>
        <p:spPr>
          <a:xfrm>
            <a:off x="4572000" y="1727200"/>
            <a:ext cx="0" cy="247650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9414763F-B881-4353-A4B2-04F9D3F656F8}"/>
              </a:ext>
            </a:extLst>
          </p:cNvPr>
          <p:cNvSpPr/>
          <p:nvPr/>
        </p:nvSpPr>
        <p:spPr>
          <a:xfrm>
            <a:off x="1792071" y="4313326"/>
            <a:ext cx="2383794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19AF2C12-63F5-4BDA-94C6-617995C7D0A3}"/>
              </a:ext>
            </a:extLst>
          </p:cNvPr>
          <p:cNvSpPr/>
          <p:nvPr/>
        </p:nvSpPr>
        <p:spPr>
          <a:xfrm>
            <a:off x="2048422" y="312420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942A35A-58E4-46C0-BA4B-950405DFC97B}"/>
              </a:ext>
            </a:extLst>
          </p:cNvPr>
          <p:cNvSpPr/>
          <p:nvPr/>
        </p:nvSpPr>
        <p:spPr>
          <a:xfrm>
            <a:off x="5028792" y="4313326"/>
            <a:ext cx="2383794" cy="475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CDB5D166-F3F7-4306-95B2-4C52CD296B02}"/>
              </a:ext>
            </a:extLst>
          </p:cNvPr>
          <p:cNvSpPr/>
          <p:nvPr/>
        </p:nvSpPr>
        <p:spPr>
          <a:xfrm>
            <a:off x="5028792" y="3124203"/>
            <a:ext cx="2127443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点击此处添加文本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8E83FB4A-A8EC-43EA-B411-7172F38BAEF5}"/>
              </a:ext>
            </a:extLst>
          </p:cNvPr>
          <p:cNvGrpSpPr/>
          <p:nvPr/>
        </p:nvGrpSpPr>
        <p:grpSpPr>
          <a:xfrm>
            <a:off x="2625287" y="3564082"/>
            <a:ext cx="1000607" cy="785166"/>
            <a:chOff x="2556707" y="3564082"/>
            <a:chExt cx="1000607" cy="785166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65778411-BE22-4C9C-A70F-AC669C0BFEED}"/>
                </a:ext>
              </a:extLst>
            </p:cNvPr>
            <p:cNvSpPr/>
            <p:nvPr/>
          </p:nvSpPr>
          <p:spPr>
            <a:xfrm>
              <a:off x="2841016" y="3564082"/>
              <a:ext cx="147680" cy="7851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7F8BBD50-EB1A-45CB-87A1-A7F3EEA8D863}"/>
                </a:ext>
              </a:extLst>
            </p:cNvPr>
            <p:cNvSpPr/>
            <p:nvPr/>
          </p:nvSpPr>
          <p:spPr>
            <a:xfrm>
              <a:off x="3125325" y="3975941"/>
              <a:ext cx="147680" cy="3733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D0D89CD3-9D8D-41CF-89F3-D003994CF716}"/>
                </a:ext>
              </a:extLst>
            </p:cNvPr>
            <p:cNvSpPr/>
            <p:nvPr/>
          </p:nvSpPr>
          <p:spPr>
            <a:xfrm>
              <a:off x="3409634" y="3801472"/>
              <a:ext cx="147680" cy="5477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6A446CBA-8F59-4FC6-B386-E5C66009E5AB}"/>
                </a:ext>
              </a:extLst>
            </p:cNvPr>
            <p:cNvSpPr/>
            <p:nvPr/>
          </p:nvSpPr>
          <p:spPr>
            <a:xfrm>
              <a:off x="2556707" y="3801472"/>
              <a:ext cx="147680" cy="5477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1122264C-5688-4C6A-8853-D2B7C5E59140}"/>
              </a:ext>
            </a:extLst>
          </p:cNvPr>
          <p:cNvGrpSpPr/>
          <p:nvPr/>
        </p:nvGrpSpPr>
        <p:grpSpPr>
          <a:xfrm>
            <a:off x="5550658" y="3583753"/>
            <a:ext cx="1000607" cy="785166"/>
            <a:chOff x="2556707" y="3564082"/>
            <a:chExt cx="1000607" cy="785166"/>
          </a:xfrm>
        </p:grpSpPr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0BB32D41-3A62-41F5-9EE2-0922CCBC17ED}"/>
                </a:ext>
              </a:extLst>
            </p:cNvPr>
            <p:cNvSpPr/>
            <p:nvPr/>
          </p:nvSpPr>
          <p:spPr>
            <a:xfrm>
              <a:off x="2841016" y="3564082"/>
              <a:ext cx="147680" cy="7851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45BD286D-3790-47D6-B10D-E2282BEDAE5D}"/>
                </a:ext>
              </a:extLst>
            </p:cNvPr>
            <p:cNvSpPr/>
            <p:nvPr/>
          </p:nvSpPr>
          <p:spPr>
            <a:xfrm>
              <a:off x="3125325" y="3975941"/>
              <a:ext cx="147680" cy="3733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B47B8FB8-6358-4E34-838B-B03878CBE163}"/>
                </a:ext>
              </a:extLst>
            </p:cNvPr>
            <p:cNvSpPr/>
            <p:nvPr/>
          </p:nvSpPr>
          <p:spPr>
            <a:xfrm>
              <a:off x="3409634" y="3801472"/>
              <a:ext cx="147680" cy="5477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AB0FCA3C-5A82-47F1-AC0E-C0B5BFD6A3D3}"/>
                </a:ext>
              </a:extLst>
            </p:cNvPr>
            <p:cNvSpPr/>
            <p:nvPr/>
          </p:nvSpPr>
          <p:spPr>
            <a:xfrm>
              <a:off x="2556707" y="3801472"/>
              <a:ext cx="147680" cy="54777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B6EA4AC5-47EF-4228-BD6E-86004F9C8CF9}"/>
              </a:ext>
            </a:extLst>
          </p:cNvPr>
          <p:cNvGrpSpPr/>
          <p:nvPr/>
        </p:nvGrpSpPr>
        <p:grpSpPr>
          <a:xfrm>
            <a:off x="2000782" y="1590675"/>
            <a:ext cx="2196433" cy="1564178"/>
            <a:chOff x="2000782" y="1590675"/>
            <a:chExt cx="2196433" cy="1564178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E3D85749-2707-466B-BE52-1E86675C1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66856" y="1590675"/>
              <a:ext cx="2030359" cy="1564178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42F6E02E-991F-416B-9CE9-C41BBF9012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24860" y="1655214"/>
              <a:ext cx="1890350" cy="1451022"/>
            </a:xfrm>
            <a:prstGeom prst="roundRect">
              <a:avLst>
                <a:gd name="adj" fmla="val 10320"/>
              </a:avLst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0ECB183D-6724-4159-A94A-0F9591BF92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29263"/>
            <a:stretch/>
          </p:blipFill>
          <p:spPr>
            <a:xfrm flipH="1">
              <a:off x="2000782" y="1681164"/>
              <a:ext cx="467738" cy="1352550"/>
            </a:xfrm>
            <a:prstGeom prst="rect">
              <a:avLst/>
            </a:prstGeom>
          </p:spPr>
        </p:pic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D8E0BA48-8720-498D-AE70-65F32EE8C651}"/>
              </a:ext>
            </a:extLst>
          </p:cNvPr>
          <p:cNvGrpSpPr/>
          <p:nvPr/>
        </p:nvGrpSpPr>
        <p:grpSpPr>
          <a:xfrm>
            <a:off x="4946784" y="1590675"/>
            <a:ext cx="2184051" cy="1564178"/>
            <a:chOff x="4946784" y="1590675"/>
            <a:chExt cx="2184051" cy="1564178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F06940F0-ED13-4B6B-9F6F-9D5A5B5AD0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4946784" y="1590675"/>
              <a:ext cx="2030359" cy="1564178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="" xmlns:a16="http://schemas.microsoft.com/office/drawing/2014/main" id="{42514633-6B72-4444-B2D8-2BFB7A716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28792" y="1663182"/>
              <a:ext cx="1900646" cy="1405428"/>
            </a:xfrm>
            <a:prstGeom prst="roundRect">
              <a:avLst>
                <a:gd name="adj" fmla="val 6111"/>
              </a:avLst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13E4AA5A-7481-4871-A419-F084E3DE2A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b="29263"/>
            <a:stretch/>
          </p:blipFill>
          <p:spPr>
            <a:xfrm>
              <a:off x="6663097" y="1681164"/>
              <a:ext cx="467738" cy="1352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3805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4029B8E-5099-4782-B417-30893E59B4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0680" y="1828799"/>
            <a:ext cx="989567" cy="187711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194EDEB-E2ED-4ABF-803F-5C689F143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531" y="1828799"/>
            <a:ext cx="989567" cy="187711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9A7BC2D3-33CD-4F3A-AD89-348EE25961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383" y="1828799"/>
            <a:ext cx="989567" cy="187711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A5E1BEC-E709-4889-954B-C35C4298C812}"/>
              </a:ext>
            </a:extLst>
          </p:cNvPr>
          <p:cNvSpPr/>
          <p:nvPr/>
        </p:nvSpPr>
        <p:spPr>
          <a:xfrm>
            <a:off x="1768770" y="2977765"/>
            <a:ext cx="2468184" cy="462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YF补 汉仪夏日体+黑白emoji" panose="020B0604000101010104" pitchFamily="34" charset="-128"/>
                <a:ea typeface="YF补 汉仪夏日体+黑白emoji" panose="020B0604000101010104" pitchFamily="34" charset="-128"/>
                <a:cs typeface="YF补 汉仪夏日体+黑白emoji" panose="020B0604000101010104" pitchFamily="34" charset="-128"/>
                <a:sym typeface="+mn-lt"/>
              </a:rPr>
              <a:t>650,000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YF补 汉仪夏日体+黑白emoji" panose="020B0604000101010104" pitchFamily="34" charset="-128"/>
              <a:ea typeface="YF补 汉仪夏日体+黑白emoji" panose="020B0604000101010104" pitchFamily="34" charset="-128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3374320-9B4C-43D7-8A94-39B69E270AB9}"/>
              </a:ext>
            </a:extLst>
          </p:cNvPr>
          <p:cNvSpPr/>
          <p:nvPr/>
        </p:nvSpPr>
        <p:spPr>
          <a:xfrm>
            <a:off x="1768770" y="328640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26EA299-1090-4610-82B2-8C37C7B9FD97}"/>
              </a:ext>
            </a:extLst>
          </p:cNvPr>
          <p:cNvSpPr/>
          <p:nvPr/>
        </p:nvSpPr>
        <p:spPr>
          <a:xfrm>
            <a:off x="4015147" y="2977765"/>
            <a:ext cx="2468184" cy="462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YF补 汉仪夏日体+黑白emoji" panose="020B0604000101010104" pitchFamily="34" charset="-128"/>
                <a:ea typeface="YF补 汉仪夏日体+黑白emoji" panose="020B0604000101010104" pitchFamily="34" charset="-128"/>
                <a:cs typeface="YF补 汉仪夏日体+黑白emoji" panose="020B0604000101010104" pitchFamily="34" charset="-128"/>
                <a:sym typeface="+mn-lt"/>
              </a:rPr>
              <a:t>540,000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YF补 汉仪夏日体+黑白emoji" panose="020B0604000101010104" pitchFamily="34" charset="-128"/>
              <a:ea typeface="YF补 汉仪夏日体+黑白emoji" panose="020B0604000101010104" pitchFamily="34" charset="-128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3106E61-3E8C-46AE-8142-280C50C5CF96}"/>
              </a:ext>
            </a:extLst>
          </p:cNvPr>
          <p:cNvSpPr/>
          <p:nvPr/>
        </p:nvSpPr>
        <p:spPr>
          <a:xfrm>
            <a:off x="4029661" y="328640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33FC013-1635-4F54-A68B-EDF318251B1E}"/>
              </a:ext>
            </a:extLst>
          </p:cNvPr>
          <p:cNvSpPr/>
          <p:nvPr/>
        </p:nvSpPr>
        <p:spPr>
          <a:xfrm>
            <a:off x="6305065" y="2977765"/>
            <a:ext cx="2468184" cy="462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YF补 汉仪夏日体+黑白emoji" panose="020B0604000101010104" pitchFamily="34" charset="-128"/>
                <a:ea typeface="YF补 汉仪夏日体+黑白emoji" panose="020B0604000101010104" pitchFamily="34" charset="-128"/>
                <a:cs typeface="YF补 汉仪夏日体+黑白emoji" panose="020B0604000101010104" pitchFamily="34" charset="-128"/>
                <a:sym typeface="+mn-lt"/>
              </a:rPr>
              <a:t>230,000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YF补 汉仪夏日体+黑白emoji" panose="020B0604000101010104" pitchFamily="34" charset="-128"/>
              <a:ea typeface="YF补 汉仪夏日体+黑白emoji" panose="020B0604000101010104" pitchFamily="34" charset="-128"/>
              <a:cs typeface="YF补 汉仪夏日体+黑白emoji" panose="020B0604000101010104" pitchFamily="34" charset="-128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BC83A79-A942-48BB-AE6E-3E8D4C01118E}"/>
              </a:ext>
            </a:extLst>
          </p:cNvPr>
          <p:cNvSpPr/>
          <p:nvPr/>
        </p:nvSpPr>
        <p:spPr>
          <a:xfrm>
            <a:off x="6319579" y="328640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4145319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FA5DBA8-A4BD-436E-B447-0642801C86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821" y="1799224"/>
            <a:ext cx="1904358" cy="3107110"/>
          </a:xfrm>
          <a:prstGeom prst="rect">
            <a:avLst/>
          </a:prstGeom>
        </p:spPr>
      </p:pic>
      <p:sp>
        <p:nvSpPr>
          <p:cNvPr id="4" name="弧形 3">
            <a:extLst>
              <a:ext uri="{FF2B5EF4-FFF2-40B4-BE49-F238E27FC236}">
                <a16:creationId xmlns="" xmlns:a16="http://schemas.microsoft.com/office/drawing/2014/main" id="{88940B1D-D2FB-485A-9276-8EEDC7A55671}"/>
              </a:ext>
            </a:extLst>
          </p:cNvPr>
          <p:cNvSpPr/>
          <p:nvPr/>
        </p:nvSpPr>
        <p:spPr>
          <a:xfrm rot="5400000">
            <a:off x="3763420" y="1818274"/>
            <a:ext cx="2679700" cy="2006600"/>
          </a:xfrm>
          <a:prstGeom prst="arc">
            <a:avLst>
              <a:gd name="adj1" fmla="val 12134941"/>
              <a:gd name="adj2" fmla="val 20315809"/>
            </a:avLst>
          </a:prstGeom>
          <a:ln>
            <a:solidFill>
              <a:srgbClr val="5F8C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>
            <a:extLst>
              <a:ext uri="{FF2B5EF4-FFF2-40B4-BE49-F238E27FC236}">
                <a16:creationId xmlns="" xmlns:a16="http://schemas.microsoft.com/office/drawing/2014/main" id="{3EC9718E-0157-48C5-A382-2C51D7EF0915}"/>
              </a:ext>
            </a:extLst>
          </p:cNvPr>
          <p:cNvSpPr/>
          <p:nvPr/>
        </p:nvSpPr>
        <p:spPr>
          <a:xfrm rot="16200000" flipH="1">
            <a:off x="2729275" y="1818253"/>
            <a:ext cx="2679700" cy="2006600"/>
          </a:xfrm>
          <a:prstGeom prst="arc">
            <a:avLst>
              <a:gd name="adj1" fmla="val 12134941"/>
              <a:gd name="adj2" fmla="val 20315809"/>
            </a:avLst>
          </a:prstGeom>
          <a:ln>
            <a:solidFill>
              <a:srgbClr val="5F8C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A944A88-5AC2-4D1E-928C-34022D7127DD}"/>
              </a:ext>
            </a:extLst>
          </p:cNvPr>
          <p:cNvGrpSpPr/>
          <p:nvPr/>
        </p:nvGrpSpPr>
        <p:grpSpPr>
          <a:xfrm>
            <a:off x="2940371" y="1822038"/>
            <a:ext cx="491084" cy="1951592"/>
            <a:chOff x="2940371" y="1822038"/>
            <a:chExt cx="491084" cy="1951592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4536E8AE-E506-4A0F-B8BD-87950C789AA9}"/>
                </a:ext>
              </a:extLst>
            </p:cNvPr>
            <p:cNvSpPr/>
            <p:nvPr/>
          </p:nvSpPr>
          <p:spPr>
            <a:xfrm>
              <a:off x="3137864" y="1822038"/>
              <a:ext cx="292100" cy="2921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6714E378-D428-4BFD-9875-5011DB515DE4}"/>
                </a:ext>
              </a:extLst>
            </p:cNvPr>
            <p:cNvSpPr/>
            <p:nvPr/>
          </p:nvSpPr>
          <p:spPr>
            <a:xfrm>
              <a:off x="2940371" y="2651784"/>
              <a:ext cx="292100" cy="2921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BA2D0651-55C7-4002-8950-DF14B803BD3A}"/>
                </a:ext>
              </a:extLst>
            </p:cNvPr>
            <p:cNvSpPr/>
            <p:nvPr/>
          </p:nvSpPr>
          <p:spPr>
            <a:xfrm>
              <a:off x="3139355" y="3481530"/>
              <a:ext cx="292100" cy="2921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E665149-8E79-45B1-ACCB-C8393D00A277}"/>
              </a:ext>
            </a:extLst>
          </p:cNvPr>
          <p:cNvGrpSpPr/>
          <p:nvPr/>
        </p:nvGrpSpPr>
        <p:grpSpPr>
          <a:xfrm>
            <a:off x="5749694" y="1822038"/>
            <a:ext cx="476570" cy="1951592"/>
            <a:chOff x="5749694" y="1822038"/>
            <a:chExt cx="476570" cy="1951592"/>
          </a:xfrm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D3E931CD-59B5-470F-AC62-28E073D6D9F3}"/>
                </a:ext>
              </a:extLst>
            </p:cNvPr>
            <p:cNvSpPr/>
            <p:nvPr/>
          </p:nvSpPr>
          <p:spPr>
            <a:xfrm flipH="1">
              <a:off x="5751185" y="1822038"/>
              <a:ext cx="292100" cy="2921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FB9E6A54-B80D-4ACE-8473-F5AE23829B6F}"/>
                </a:ext>
              </a:extLst>
            </p:cNvPr>
            <p:cNvSpPr/>
            <p:nvPr/>
          </p:nvSpPr>
          <p:spPr>
            <a:xfrm flipH="1">
              <a:off x="5934164" y="2637270"/>
              <a:ext cx="292100" cy="2921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4CB577CD-2EF2-4ABF-91DF-6F79893D35E4}"/>
                </a:ext>
              </a:extLst>
            </p:cNvPr>
            <p:cNvSpPr/>
            <p:nvPr/>
          </p:nvSpPr>
          <p:spPr>
            <a:xfrm flipH="1">
              <a:off x="5749694" y="3481530"/>
              <a:ext cx="292100" cy="29210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A628536-98D7-47CC-92FD-209821363480}"/>
              </a:ext>
            </a:extLst>
          </p:cNvPr>
          <p:cNvSpPr/>
          <p:nvPr/>
        </p:nvSpPr>
        <p:spPr>
          <a:xfrm>
            <a:off x="6103575" y="1717929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D46CD408-A746-4FED-BA72-CA714457A23E}"/>
              </a:ext>
            </a:extLst>
          </p:cNvPr>
          <p:cNvSpPr/>
          <p:nvPr/>
        </p:nvSpPr>
        <p:spPr>
          <a:xfrm>
            <a:off x="6204179" y="2587802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DACBB9FF-9513-44CB-B559-04E0BB8F88FE}"/>
              </a:ext>
            </a:extLst>
          </p:cNvPr>
          <p:cNvSpPr/>
          <p:nvPr/>
        </p:nvSpPr>
        <p:spPr>
          <a:xfrm>
            <a:off x="6004328" y="346703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FCF69843-8218-4305-8B1B-23504BEE76A6}"/>
              </a:ext>
            </a:extLst>
          </p:cNvPr>
          <p:cNvSpPr/>
          <p:nvPr/>
        </p:nvSpPr>
        <p:spPr>
          <a:xfrm>
            <a:off x="1319417" y="3467038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A6288991-8EC5-40CC-9CEC-95F766C77965}"/>
              </a:ext>
            </a:extLst>
          </p:cNvPr>
          <p:cNvSpPr/>
          <p:nvPr/>
        </p:nvSpPr>
        <p:spPr>
          <a:xfrm>
            <a:off x="1053516" y="2587802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E3F566F2-440B-4D9E-BD8A-2333C3945BA2}"/>
              </a:ext>
            </a:extLst>
          </p:cNvPr>
          <p:cNvSpPr/>
          <p:nvPr/>
        </p:nvSpPr>
        <p:spPr>
          <a:xfrm>
            <a:off x="1319417" y="1717929"/>
            <a:ext cx="1822933" cy="683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YF补 汉仪夏日体+黑白emoji" panose="020B0604000101010104" pitchFamily="34" charset="-128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611439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4" grpId="0" animBg="1"/>
      <p:bldP spid="7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5" name="MH_SubTitle_1">
            <a:extLst>
              <a:ext uri="{FF2B5EF4-FFF2-40B4-BE49-F238E27FC236}">
                <a16:creationId xmlns="" xmlns:a16="http://schemas.microsoft.com/office/drawing/2014/main" id="{2E4B9F07-0C44-4FB6-ABAE-4B02DE1B8C0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16907" y="1607344"/>
            <a:ext cx="1151335" cy="1151335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sz="1400" dirty="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sp>
        <p:nvSpPr>
          <p:cNvPr id="6" name="MH_Other_1">
            <a:extLst>
              <a:ext uri="{FF2B5EF4-FFF2-40B4-BE49-F238E27FC236}">
                <a16:creationId xmlns="" xmlns:a16="http://schemas.microsoft.com/office/drawing/2014/main" id="{62C18C05-52CD-428B-9351-64A29F69669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643063" y="2437210"/>
            <a:ext cx="1699022" cy="301228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8" name="MH_SubTitle_2">
            <a:extLst>
              <a:ext uri="{FF2B5EF4-FFF2-40B4-BE49-F238E27FC236}">
                <a16:creationId xmlns="" xmlns:a16="http://schemas.microsoft.com/office/drawing/2014/main" id="{6F5833E3-A3B2-40E7-9663-A38AFFBDD21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995738" y="1607344"/>
            <a:ext cx="1152525" cy="1151335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sz="1400" dirty="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sp>
        <p:nvSpPr>
          <p:cNvPr id="9" name="MH_Other_2">
            <a:extLst>
              <a:ext uri="{FF2B5EF4-FFF2-40B4-BE49-F238E27FC236}">
                <a16:creationId xmlns="" xmlns:a16="http://schemas.microsoft.com/office/drawing/2014/main" id="{7A420013-0DF0-44E0-A1A5-0D04AECCAA7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721894" y="2437210"/>
            <a:ext cx="1700213" cy="301228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1" name="MH_SubTitle_3">
            <a:extLst>
              <a:ext uri="{FF2B5EF4-FFF2-40B4-BE49-F238E27FC236}">
                <a16:creationId xmlns="" xmlns:a16="http://schemas.microsoft.com/office/drawing/2014/main" id="{7072D93B-61B1-4954-A37E-512A657FE04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075760" y="1607344"/>
            <a:ext cx="1151334" cy="1151335"/>
          </a:xfrm>
          <a:custGeom>
            <a:avLst/>
            <a:gdLst>
              <a:gd name="connsiteX0" fmla="*/ 487973 w 975946"/>
              <a:gd name="connsiteY0" fmla="*/ 975946 h 975946"/>
              <a:gd name="connsiteX1" fmla="*/ 487973 w 975946"/>
              <a:gd name="connsiteY1" fmla="*/ 975946 h 975946"/>
              <a:gd name="connsiteX2" fmla="*/ 487973 w 975946"/>
              <a:gd name="connsiteY2" fmla="*/ 975946 h 975946"/>
              <a:gd name="connsiteX3" fmla="*/ 487974 w 975946"/>
              <a:gd name="connsiteY3" fmla="*/ 90410 h 975946"/>
              <a:gd name="connsiteX4" fmla="*/ 885537 w 975946"/>
              <a:gd name="connsiteY4" fmla="*/ 487974 h 975946"/>
              <a:gd name="connsiteX5" fmla="*/ 627207 w 975946"/>
              <a:gd name="connsiteY5" fmla="*/ 746304 h 975946"/>
              <a:gd name="connsiteX6" fmla="*/ 599882 w 975946"/>
              <a:gd name="connsiteY6" fmla="*/ 705776 h 975946"/>
              <a:gd name="connsiteX7" fmla="*/ 487974 w 975946"/>
              <a:gd name="connsiteY7" fmla="*/ 659422 h 975946"/>
              <a:gd name="connsiteX8" fmla="*/ 376066 w 975946"/>
              <a:gd name="connsiteY8" fmla="*/ 705776 h 975946"/>
              <a:gd name="connsiteX9" fmla="*/ 348741 w 975946"/>
              <a:gd name="connsiteY9" fmla="*/ 746304 h 975946"/>
              <a:gd name="connsiteX10" fmla="*/ 90410 w 975946"/>
              <a:gd name="connsiteY10" fmla="*/ 487974 h 975946"/>
              <a:gd name="connsiteX11" fmla="*/ 487973 w 975946"/>
              <a:gd name="connsiteY11" fmla="*/ 0 h 975946"/>
              <a:gd name="connsiteX12" fmla="*/ 975946 w 975946"/>
              <a:gd name="connsiteY12" fmla="*/ 487973 h 975946"/>
              <a:gd name="connsiteX13" fmla="*/ 646236 w 975946"/>
              <a:gd name="connsiteY13" fmla="*/ 817683 h 975946"/>
              <a:gd name="connsiteX14" fmla="*/ 639590 w 975946"/>
              <a:gd name="connsiteY14" fmla="*/ 784765 h 975946"/>
              <a:gd name="connsiteX15" fmla="*/ 936381 w 975946"/>
              <a:gd name="connsiteY15" fmla="*/ 487974 h 975946"/>
              <a:gd name="connsiteX16" fmla="*/ 487974 w 975946"/>
              <a:gd name="connsiteY16" fmla="*/ 39566 h 975946"/>
              <a:gd name="connsiteX17" fmla="*/ 39566 w 975946"/>
              <a:gd name="connsiteY17" fmla="*/ 487974 h 975946"/>
              <a:gd name="connsiteX18" fmla="*/ 336358 w 975946"/>
              <a:gd name="connsiteY18" fmla="*/ 784765 h 975946"/>
              <a:gd name="connsiteX19" fmla="*/ 329712 w 975946"/>
              <a:gd name="connsiteY19" fmla="*/ 817684 h 975946"/>
              <a:gd name="connsiteX20" fmla="*/ 329712 w 975946"/>
              <a:gd name="connsiteY20" fmla="*/ 817686 h 975946"/>
              <a:gd name="connsiteX21" fmla="*/ 0 w 975946"/>
              <a:gd name="connsiteY21" fmla="*/ 487973 h 975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75946" h="975946">
                <a:moveTo>
                  <a:pt x="487973" y="975946"/>
                </a:moveTo>
                <a:lnTo>
                  <a:pt x="487973" y="975946"/>
                </a:lnTo>
                <a:lnTo>
                  <a:pt x="487973" y="975946"/>
                </a:lnTo>
                <a:close/>
                <a:moveTo>
                  <a:pt x="487974" y="90410"/>
                </a:moveTo>
                <a:lnTo>
                  <a:pt x="885537" y="487974"/>
                </a:lnTo>
                <a:lnTo>
                  <a:pt x="627207" y="746304"/>
                </a:lnTo>
                <a:lnTo>
                  <a:pt x="599882" y="705776"/>
                </a:lnTo>
                <a:cubicBezTo>
                  <a:pt x="571243" y="677136"/>
                  <a:pt x="531677" y="659422"/>
                  <a:pt x="487974" y="659422"/>
                </a:cubicBezTo>
                <a:cubicBezTo>
                  <a:pt x="444271" y="659422"/>
                  <a:pt x="404706" y="677136"/>
                  <a:pt x="376066" y="705776"/>
                </a:cubicBezTo>
                <a:lnTo>
                  <a:pt x="348741" y="746304"/>
                </a:lnTo>
                <a:lnTo>
                  <a:pt x="90410" y="487974"/>
                </a:lnTo>
                <a:close/>
                <a:moveTo>
                  <a:pt x="487973" y="0"/>
                </a:moveTo>
                <a:lnTo>
                  <a:pt x="975946" y="487973"/>
                </a:lnTo>
                <a:lnTo>
                  <a:pt x="646236" y="817683"/>
                </a:lnTo>
                <a:lnTo>
                  <a:pt x="639590" y="784765"/>
                </a:lnTo>
                <a:lnTo>
                  <a:pt x="936381" y="487974"/>
                </a:lnTo>
                <a:lnTo>
                  <a:pt x="487974" y="39566"/>
                </a:lnTo>
                <a:lnTo>
                  <a:pt x="39566" y="487974"/>
                </a:lnTo>
                <a:lnTo>
                  <a:pt x="336358" y="784765"/>
                </a:lnTo>
                <a:lnTo>
                  <a:pt x="329712" y="817684"/>
                </a:lnTo>
                <a:lnTo>
                  <a:pt x="329712" y="817686"/>
                </a:lnTo>
                <a:lnTo>
                  <a:pt x="0" y="487973"/>
                </a:lnTo>
                <a:close/>
              </a:path>
            </a:pathLst>
          </a:custGeom>
          <a:solidFill>
            <a:srgbClr val="9CB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</a:t>
            </a:r>
            <a:endParaRPr lang="en-US" altLang="zh-CN" sz="1400" dirty="0">
              <a:solidFill>
                <a:srgbClr val="FFFFFF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文本</a:t>
            </a:r>
          </a:p>
        </p:txBody>
      </p:sp>
      <p:sp>
        <p:nvSpPr>
          <p:cNvPr id="12" name="MH_Other_3">
            <a:extLst>
              <a:ext uri="{FF2B5EF4-FFF2-40B4-BE49-F238E27FC236}">
                <a16:creationId xmlns="" xmlns:a16="http://schemas.microsoft.com/office/drawing/2014/main" id="{56F7A694-41C0-453F-8BA2-90F0D48AAFF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801916" y="2437210"/>
            <a:ext cx="1699022" cy="301228"/>
          </a:xfrm>
          <a:custGeom>
            <a:avLst/>
            <a:gdLst>
              <a:gd name="connsiteX0" fmla="*/ 720001 w 1440000"/>
              <a:gd name="connsiteY0" fmla="*/ 0 h 254975"/>
              <a:gd name="connsiteX1" fmla="*/ 838697 w 1440000"/>
              <a:gd name="connsiteY1" fmla="*/ 118696 h 254975"/>
              <a:gd name="connsiteX2" fmla="*/ 803932 w 1440000"/>
              <a:gd name="connsiteY2" fmla="*/ 202627 h 254975"/>
              <a:gd name="connsiteX3" fmla="*/ 779684 w 1440000"/>
              <a:gd name="connsiteY3" fmla="*/ 218975 h 254975"/>
              <a:gd name="connsiteX4" fmla="*/ 1422000 w 1440000"/>
              <a:gd name="connsiteY4" fmla="*/ 218975 h 254975"/>
              <a:gd name="connsiteX5" fmla="*/ 1440000 w 1440000"/>
              <a:gd name="connsiteY5" fmla="*/ 236975 h 254975"/>
              <a:gd name="connsiteX6" fmla="*/ 1422000 w 1440000"/>
              <a:gd name="connsiteY6" fmla="*/ 254975 h 254975"/>
              <a:gd name="connsiteX7" fmla="*/ 18000 w 1440000"/>
              <a:gd name="connsiteY7" fmla="*/ 254975 h 254975"/>
              <a:gd name="connsiteX8" fmla="*/ 0 w 1440000"/>
              <a:gd name="connsiteY8" fmla="*/ 236975 h 254975"/>
              <a:gd name="connsiteX9" fmla="*/ 18000 w 1440000"/>
              <a:gd name="connsiteY9" fmla="*/ 218975 h 254975"/>
              <a:gd name="connsiteX10" fmla="*/ 660318 w 1440000"/>
              <a:gd name="connsiteY10" fmla="*/ 218975 h 254975"/>
              <a:gd name="connsiteX11" fmla="*/ 636070 w 1440000"/>
              <a:gd name="connsiteY11" fmla="*/ 202627 h 254975"/>
              <a:gd name="connsiteX12" fmla="*/ 601305 w 1440000"/>
              <a:gd name="connsiteY12" fmla="*/ 118696 h 254975"/>
              <a:gd name="connsiteX13" fmla="*/ 720001 w 1440000"/>
              <a:gd name="connsiteY13" fmla="*/ 0 h 25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0000" h="254975">
                <a:moveTo>
                  <a:pt x="720001" y="0"/>
                </a:moveTo>
                <a:cubicBezTo>
                  <a:pt x="785555" y="0"/>
                  <a:pt x="838697" y="53142"/>
                  <a:pt x="838697" y="118696"/>
                </a:cubicBezTo>
                <a:cubicBezTo>
                  <a:pt x="838697" y="151473"/>
                  <a:pt x="825412" y="181147"/>
                  <a:pt x="803932" y="202627"/>
                </a:cubicBezTo>
                <a:lnTo>
                  <a:pt x="779684" y="218975"/>
                </a:lnTo>
                <a:lnTo>
                  <a:pt x="1422000" y="218975"/>
                </a:lnTo>
                <a:cubicBezTo>
                  <a:pt x="1431941" y="218975"/>
                  <a:pt x="1440000" y="227034"/>
                  <a:pt x="1440000" y="236975"/>
                </a:cubicBezTo>
                <a:cubicBezTo>
                  <a:pt x="1440000" y="246916"/>
                  <a:pt x="1431941" y="254975"/>
                  <a:pt x="1422000" y="254975"/>
                </a:cubicBezTo>
                <a:lnTo>
                  <a:pt x="18000" y="254975"/>
                </a:lnTo>
                <a:cubicBezTo>
                  <a:pt x="8059" y="254975"/>
                  <a:pt x="0" y="246916"/>
                  <a:pt x="0" y="236975"/>
                </a:cubicBezTo>
                <a:cubicBezTo>
                  <a:pt x="0" y="227034"/>
                  <a:pt x="8059" y="218975"/>
                  <a:pt x="18000" y="218975"/>
                </a:cubicBezTo>
                <a:lnTo>
                  <a:pt x="660318" y="218975"/>
                </a:lnTo>
                <a:lnTo>
                  <a:pt x="636070" y="202627"/>
                </a:lnTo>
                <a:cubicBezTo>
                  <a:pt x="614591" y="181147"/>
                  <a:pt x="601305" y="151473"/>
                  <a:pt x="601305" y="118696"/>
                </a:cubicBezTo>
                <a:cubicBezTo>
                  <a:pt x="601305" y="53142"/>
                  <a:pt x="654447" y="0"/>
                  <a:pt x="720001" y="0"/>
                </a:cubicBezTo>
                <a:close/>
              </a:path>
            </a:pathLst>
          </a:custGeom>
          <a:solidFill>
            <a:srgbClr val="9CBE5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35000" anchor="ctr"/>
          <a:lstStyle/>
          <a:p>
            <a:pPr algn="ctr">
              <a:defRPr/>
            </a:pPr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687D77C-801E-4F02-977A-4EED997F1E73}"/>
              </a:ext>
            </a:extLst>
          </p:cNvPr>
          <p:cNvSpPr/>
          <p:nvPr/>
        </p:nvSpPr>
        <p:spPr>
          <a:xfrm>
            <a:off x="1839914" y="2872964"/>
            <a:ext cx="134212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4F3950C-7C2B-4ADC-9366-C266CC9E7133}"/>
              </a:ext>
            </a:extLst>
          </p:cNvPr>
          <p:cNvSpPr/>
          <p:nvPr/>
        </p:nvSpPr>
        <p:spPr>
          <a:xfrm>
            <a:off x="3900939" y="2872964"/>
            <a:ext cx="134212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863C32E-153E-498D-A402-BA134F976230}"/>
              </a:ext>
            </a:extLst>
          </p:cNvPr>
          <p:cNvSpPr/>
          <p:nvPr/>
        </p:nvSpPr>
        <p:spPr>
          <a:xfrm>
            <a:off x="5987273" y="2872964"/>
            <a:ext cx="1342122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  <p:extLst>
      <p:ext uri="{BB962C8B-B14F-4D97-AF65-F5344CB8AC3E}">
        <p14:creationId xmlns:p14="http://schemas.microsoft.com/office/powerpoint/2010/main" val="3594864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="" xmlns:a16="http://schemas.microsoft.com/office/drawing/2014/main" id="{A5829585-FB8D-4DB7-BCFE-ADC81FB2F40A}"/>
              </a:ext>
            </a:extLst>
          </p:cNvPr>
          <p:cNvSpPr/>
          <p:nvPr/>
        </p:nvSpPr>
        <p:spPr>
          <a:xfrm>
            <a:off x="600075" y="1609724"/>
            <a:ext cx="8096250" cy="1554381"/>
          </a:xfrm>
          <a:custGeom>
            <a:avLst/>
            <a:gdLst>
              <a:gd name="connsiteX0" fmla="*/ 0 w 8143875"/>
              <a:gd name="connsiteY0" fmla="*/ 0 h 1681358"/>
              <a:gd name="connsiteX1" fmla="*/ 1114425 w 8143875"/>
              <a:gd name="connsiteY1" fmla="*/ 400050 h 1681358"/>
              <a:gd name="connsiteX2" fmla="*/ 3152775 w 8143875"/>
              <a:gd name="connsiteY2" fmla="*/ 1495425 h 1681358"/>
              <a:gd name="connsiteX3" fmla="*/ 4876800 w 8143875"/>
              <a:gd name="connsiteY3" fmla="*/ 361950 h 1681358"/>
              <a:gd name="connsiteX4" fmla="*/ 7077075 w 8143875"/>
              <a:gd name="connsiteY4" fmla="*/ 1666875 h 1681358"/>
              <a:gd name="connsiteX5" fmla="*/ 8143875 w 8143875"/>
              <a:gd name="connsiteY5" fmla="*/ 1076325 h 1681358"/>
              <a:gd name="connsiteX0" fmla="*/ 0 w 8143875"/>
              <a:gd name="connsiteY0" fmla="*/ 0 h 1690698"/>
              <a:gd name="connsiteX1" fmla="*/ 1114425 w 8143875"/>
              <a:gd name="connsiteY1" fmla="*/ 400050 h 1690698"/>
              <a:gd name="connsiteX2" fmla="*/ 3152775 w 8143875"/>
              <a:gd name="connsiteY2" fmla="*/ 1495425 h 1690698"/>
              <a:gd name="connsiteX3" fmla="*/ 4876800 w 8143875"/>
              <a:gd name="connsiteY3" fmla="*/ 361950 h 1690698"/>
              <a:gd name="connsiteX4" fmla="*/ 6315075 w 8143875"/>
              <a:gd name="connsiteY4" fmla="*/ 1676400 h 1690698"/>
              <a:gd name="connsiteX5" fmla="*/ 8143875 w 8143875"/>
              <a:gd name="connsiteY5" fmla="*/ 1076325 h 1690698"/>
              <a:gd name="connsiteX0" fmla="*/ 0 w 8096250"/>
              <a:gd name="connsiteY0" fmla="*/ 0 h 1678175"/>
              <a:gd name="connsiteX1" fmla="*/ 1114425 w 8096250"/>
              <a:gd name="connsiteY1" fmla="*/ 400050 h 1678175"/>
              <a:gd name="connsiteX2" fmla="*/ 3152775 w 8096250"/>
              <a:gd name="connsiteY2" fmla="*/ 1495425 h 1678175"/>
              <a:gd name="connsiteX3" fmla="*/ 4876800 w 8096250"/>
              <a:gd name="connsiteY3" fmla="*/ 361950 h 1678175"/>
              <a:gd name="connsiteX4" fmla="*/ 6315075 w 8096250"/>
              <a:gd name="connsiteY4" fmla="*/ 1676400 h 1678175"/>
              <a:gd name="connsiteX5" fmla="*/ 8096250 w 8096250"/>
              <a:gd name="connsiteY5" fmla="*/ 19050 h 1678175"/>
              <a:gd name="connsiteX0" fmla="*/ 0 w 8096250"/>
              <a:gd name="connsiteY0" fmla="*/ 0 h 1554493"/>
              <a:gd name="connsiteX1" fmla="*/ 1114425 w 8096250"/>
              <a:gd name="connsiteY1" fmla="*/ 400050 h 1554493"/>
              <a:gd name="connsiteX2" fmla="*/ 3152775 w 8096250"/>
              <a:gd name="connsiteY2" fmla="*/ 1495425 h 1554493"/>
              <a:gd name="connsiteX3" fmla="*/ 4876800 w 8096250"/>
              <a:gd name="connsiteY3" fmla="*/ 361950 h 1554493"/>
              <a:gd name="connsiteX4" fmla="*/ 6667500 w 8096250"/>
              <a:gd name="connsiteY4" fmla="*/ 1552575 h 1554493"/>
              <a:gd name="connsiteX5" fmla="*/ 8096250 w 8096250"/>
              <a:gd name="connsiteY5" fmla="*/ 19050 h 1554493"/>
              <a:gd name="connsiteX0" fmla="*/ 0 w 8096250"/>
              <a:gd name="connsiteY0" fmla="*/ 0 h 1554496"/>
              <a:gd name="connsiteX1" fmla="*/ 1114425 w 8096250"/>
              <a:gd name="connsiteY1" fmla="*/ 400050 h 1554496"/>
              <a:gd name="connsiteX2" fmla="*/ 2733675 w 8096250"/>
              <a:gd name="connsiteY2" fmla="*/ 1485900 h 1554496"/>
              <a:gd name="connsiteX3" fmla="*/ 4876800 w 8096250"/>
              <a:gd name="connsiteY3" fmla="*/ 361950 h 1554496"/>
              <a:gd name="connsiteX4" fmla="*/ 6667500 w 8096250"/>
              <a:gd name="connsiteY4" fmla="*/ 1552575 h 1554496"/>
              <a:gd name="connsiteX5" fmla="*/ 8096250 w 8096250"/>
              <a:gd name="connsiteY5" fmla="*/ 19050 h 1554496"/>
              <a:gd name="connsiteX0" fmla="*/ 0 w 8096250"/>
              <a:gd name="connsiteY0" fmla="*/ 0 h 1554381"/>
              <a:gd name="connsiteX1" fmla="*/ 1114425 w 8096250"/>
              <a:gd name="connsiteY1" fmla="*/ 400050 h 1554381"/>
              <a:gd name="connsiteX2" fmla="*/ 2733675 w 8096250"/>
              <a:gd name="connsiteY2" fmla="*/ 1485900 h 1554381"/>
              <a:gd name="connsiteX3" fmla="*/ 4724400 w 8096250"/>
              <a:gd name="connsiteY3" fmla="*/ 352425 h 1554381"/>
              <a:gd name="connsiteX4" fmla="*/ 6667500 w 8096250"/>
              <a:gd name="connsiteY4" fmla="*/ 1552575 h 1554381"/>
              <a:gd name="connsiteX5" fmla="*/ 8096250 w 8096250"/>
              <a:gd name="connsiteY5" fmla="*/ 19050 h 1554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96250" h="1554381">
                <a:moveTo>
                  <a:pt x="0" y="0"/>
                </a:moveTo>
                <a:cubicBezTo>
                  <a:pt x="294481" y="75406"/>
                  <a:pt x="658813" y="152400"/>
                  <a:pt x="1114425" y="400050"/>
                </a:cubicBezTo>
                <a:cubicBezTo>
                  <a:pt x="1570037" y="647700"/>
                  <a:pt x="2132013" y="1493837"/>
                  <a:pt x="2733675" y="1485900"/>
                </a:cubicBezTo>
                <a:cubicBezTo>
                  <a:pt x="3335337" y="1477963"/>
                  <a:pt x="4068763" y="341313"/>
                  <a:pt x="4724400" y="352425"/>
                </a:cubicBezTo>
                <a:cubicBezTo>
                  <a:pt x="5380037" y="363537"/>
                  <a:pt x="6105525" y="1608138"/>
                  <a:pt x="6667500" y="1552575"/>
                </a:cubicBezTo>
                <a:cubicBezTo>
                  <a:pt x="7229475" y="1497012"/>
                  <a:pt x="8056563" y="76200"/>
                  <a:pt x="8096250" y="19050"/>
                </a:cubicBezTo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48D4CAA-5130-4023-952D-AAF63B082929}"/>
              </a:ext>
            </a:extLst>
          </p:cNvPr>
          <p:cNvSpPr txBox="1"/>
          <p:nvPr/>
        </p:nvSpPr>
        <p:spPr>
          <a:xfrm>
            <a:off x="2485667" y="4823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32FDD310-CAF8-47A1-B462-F2618CEC46BE}"/>
              </a:ext>
            </a:extLst>
          </p:cNvPr>
          <p:cNvSpPr/>
          <p:nvPr/>
        </p:nvSpPr>
        <p:spPr>
          <a:xfrm>
            <a:off x="3182036" y="8013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2508736-FF3F-49F8-839D-198476F6CBE1}"/>
              </a:ext>
            </a:extLst>
          </p:cNvPr>
          <p:cNvSpPr/>
          <p:nvPr/>
        </p:nvSpPr>
        <p:spPr>
          <a:xfrm>
            <a:off x="1049081" y="2969618"/>
            <a:ext cx="1634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267DC8A-4300-4B61-9BFF-95ED657A3784}"/>
              </a:ext>
            </a:extLst>
          </p:cNvPr>
          <p:cNvSpPr/>
          <p:nvPr/>
        </p:nvSpPr>
        <p:spPr>
          <a:xfrm>
            <a:off x="2598655" y="3979734"/>
            <a:ext cx="1634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1A096B6-F0B0-49FD-B10A-72EB665D3D17}"/>
              </a:ext>
            </a:extLst>
          </p:cNvPr>
          <p:cNvSpPr/>
          <p:nvPr/>
        </p:nvSpPr>
        <p:spPr>
          <a:xfrm>
            <a:off x="4502393" y="2806314"/>
            <a:ext cx="1634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07AF0575-68B6-4C11-B8EC-BB9F1179B77F}"/>
              </a:ext>
            </a:extLst>
          </p:cNvPr>
          <p:cNvSpPr/>
          <p:nvPr/>
        </p:nvSpPr>
        <p:spPr>
          <a:xfrm>
            <a:off x="6469328" y="4008949"/>
            <a:ext cx="16343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900" dirty="0">
                <a:solidFill>
                  <a:srgbClr val="000000">
                    <a:lumMod val="65000"/>
                    <a:lumOff val="35000"/>
                  </a:srgbClr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萝莉体 第二版" panose="02000500000000000000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069B11DE-B47C-4DAF-97A2-1A4329EC8E59}"/>
              </a:ext>
            </a:extLst>
          </p:cNvPr>
          <p:cNvGrpSpPr/>
          <p:nvPr/>
        </p:nvGrpSpPr>
        <p:grpSpPr>
          <a:xfrm>
            <a:off x="1325714" y="1931190"/>
            <a:ext cx="1081110" cy="1038428"/>
            <a:chOff x="1325714" y="1931190"/>
            <a:chExt cx="1081110" cy="1038428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913FE72F-9564-4081-BB04-05945BA7C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5714" y="1931190"/>
              <a:ext cx="1081110" cy="1038428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BE091C7A-00CE-49E5-8261-D776F39C93C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06524" y="2153988"/>
              <a:ext cx="908051" cy="728911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2A817E7E-362B-4F44-95CB-CF41096EB4D2}"/>
              </a:ext>
            </a:extLst>
          </p:cNvPr>
          <p:cNvGrpSpPr/>
          <p:nvPr/>
        </p:nvGrpSpPr>
        <p:grpSpPr>
          <a:xfrm>
            <a:off x="2868938" y="2928606"/>
            <a:ext cx="1081110" cy="1038428"/>
            <a:chOff x="2875288" y="2941306"/>
            <a:chExt cx="1081110" cy="1038428"/>
          </a:xfrm>
        </p:grpSpPr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A87DD8EA-1564-40F6-AA63-BC74038DF7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75288" y="2941306"/>
              <a:ext cx="1081110" cy="1038428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6D2B705E-A444-4AAB-8E75-704BE59D3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60089" y="3160166"/>
              <a:ext cx="903886" cy="729209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143BF317-61A7-4FC9-9E77-7BA3F927428A}"/>
              </a:ext>
            </a:extLst>
          </p:cNvPr>
          <p:cNvGrpSpPr/>
          <p:nvPr/>
        </p:nvGrpSpPr>
        <p:grpSpPr>
          <a:xfrm>
            <a:off x="4779026" y="1787322"/>
            <a:ext cx="1081110" cy="1038428"/>
            <a:chOff x="4779026" y="1819072"/>
            <a:chExt cx="1081110" cy="1038428"/>
          </a:xfrm>
        </p:grpSpPr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7022593E-FBCF-4BAC-B41F-3DC0BCA94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79026" y="1819072"/>
              <a:ext cx="1081110" cy="1038428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E8568A5D-A7FD-464F-82B8-D784EBF74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57751" y="2047021"/>
              <a:ext cx="908050" cy="724754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675FD62B-B8B5-409E-803C-46D31D5DDE70}"/>
              </a:ext>
            </a:extLst>
          </p:cNvPr>
          <p:cNvGrpSpPr/>
          <p:nvPr/>
        </p:nvGrpSpPr>
        <p:grpSpPr>
          <a:xfrm>
            <a:off x="6720561" y="2970521"/>
            <a:ext cx="1081110" cy="1038428"/>
            <a:chOff x="6720561" y="2970521"/>
            <a:chExt cx="1081110" cy="1038428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97ACBCA0-6C04-4D81-BEE9-A67AD42B90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20561" y="2970521"/>
              <a:ext cx="1081110" cy="1038428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911BC684-61F5-457D-B74B-4EF1B4864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794500" y="3198053"/>
              <a:ext cx="925794" cy="7071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3420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10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/>
      <p:bldP spid="32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AC2D3647-B4A8-4223-98C7-FAF6AAB61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67164"/>
            <a:ext cx="3505200" cy="336681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2AD1C1A-755B-40E8-83FF-B0D421B01833}"/>
              </a:ext>
            </a:extLst>
          </p:cNvPr>
          <p:cNvSpPr txBox="1"/>
          <p:nvPr/>
        </p:nvSpPr>
        <p:spPr>
          <a:xfrm>
            <a:off x="3564391" y="985067"/>
            <a:ext cx="20152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9CBE5B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6000" dirty="0">
              <a:solidFill>
                <a:srgbClr val="9CBE5B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16BBD26-A6A4-4E74-B3EE-293599078F71}"/>
              </a:ext>
            </a:extLst>
          </p:cNvPr>
          <p:cNvSpPr txBox="1"/>
          <p:nvPr/>
        </p:nvSpPr>
        <p:spPr>
          <a:xfrm>
            <a:off x="2485667" y="2069891"/>
            <a:ext cx="4172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加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</a:t>
            </a:r>
            <a:r>
              <a:rPr lang="en-US" altLang="zh-CN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/</a:t>
            </a:r>
            <a:r>
              <a:rPr lang="zh-CN" altLang="en-US" sz="2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题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B3BE92EB-6E0D-40A8-BD7C-46DF6FD84253}"/>
              </a:ext>
            </a:extLst>
          </p:cNvPr>
          <p:cNvSpPr/>
          <p:nvPr/>
        </p:nvSpPr>
        <p:spPr>
          <a:xfrm>
            <a:off x="3182036" y="2426933"/>
            <a:ext cx="27799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9CBE5B"/>
                </a:solidFill>
                <a:latin typeface="DFPWaWaW5-GB5" panose="040B0500000000000000" pitchFamily="82" charset="-120"/>
                <a:ea typeface="DFPWaWaW5-GB5" panose="040B0500000000000000" pitchFamily="82" charset="-120"/>
              </a:rPr>
              <a:t>Click here to add a title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C54DA5F-A229-41CC-92BA-7D38A00E8BD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 flipH="1">
            <a:off x="3420000" y="1992173"/>
            <a:ext cx="2304000" cy="36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04E01A1-76CE-4498-8BF7-8DF675BBEC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E215F3FE-BEF2-4F53-BF30-EA6185713F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7035" y="2285349"/>
            <a:ext cx="1371913" cy="285815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9D369A16-B1AD-448B-8F65-F2FCB61E387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/>
          <a:srcRect l="32794" r="16079" b="94184"/>
          <a:stretch/>
        </p:blipFill>
        <p:spPr>
          <a:xfrm>
            <a:off x="3420000" y="2887523"/>
            <a:ext cx="2304000" cy="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193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263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夏日小清新彩色手绘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SubTitle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Other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714"/>
  <p:tag name="MH_LIBRARY" val="GRAPHIC"/>
  <p:tag name="MH_TYPE" val="SubTitle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450"/>
  <p:tag name="MH_LIBRARY" val="GRAPHIC"/>
  <p:tag name="MH_TYPE" val="Other"/>
  <p:tag name="MH_ORD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SubTitle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SubTitle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0225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30141007"/>
  <p:tag name="MH_LIBRARY" val="GRAPHIC"/>
  <p:tag name="MH_TYPE" val="Other"/>
  <p:tag name="MH_ORDER" val="10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2D78B"/>
      </a:accent1>
      <a:accent2>
        <a:srgbClr val="7FBC40"/>
      </a:accent2>
      <a:accent3>
        <a:srgbClr val="4AA03F"/>
      </a:accent3>
      <a:accent4>
        <a:srgbClr val="37782F"/>
      </a:accent4>
      <a:accent5>
        <a:srgbClr val="15884A"/>
      </a:accent5>
      <a:accent6>
        <a:srgbClr val="7A9156"/>
      </a:accent6>
      <a:hlink>
        <a:srgbClr val="B2D78B"/>
      </a:hlink>
      <a:folHlink>
        <a:srgbClr val="BFBFBF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503</TotalTime>
  <Words>2774</Words>
  <Application>Microsoft Office PowerPoint</Application>
  <PresentationFormat>全屏显示(16:9)</PresentationFormat>
  <Paragraphs>223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DFPWaWaW5-GB5</vt:lpstr>
      <vt:lpstr>Meiryo</vt:lpstr>
      <vt:lpstr>YF补 汉仪夏日体+黑白emoji</vt:lpstr>
      <vt:lpstr>创艺简行楷</vt:lpstr>
      <vt:lpstr>等线</vt:lpstr>
      <vt:lpstr>等线 Light</vt:lpstr>
      <vt:lpstr>萝莉体 第二版</vt:lpstr>
      <vt:lpstr>宋体</vt:lpstr>
      <vt:lpstr>微软雅黑</vt:lpstr>
      <vt:lpstr>新宋体</vt:lpstr>
      <vt:lpstr>幼圆</vt:lpstr>
      <vt:lpstr>Arial</vt:lpstr>
      <vt:lpstr>Calibri</vt:lpstr>
      <vt:lpstr>Calibri Light</vt:lpstr>
      <vt:lpstr>Lucida Handwriting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338</cp:revision>
  <dcterms:created xsi:type="dcterms:W3CDTF">2017-07-29T07:38:32Z</dcterms:created>
  <dcterms:modified xsi:type="dcterms:W3CDTF">2018-07-27T01:09:15Z</dcterms:modified>
</cp:coreProperties>
</file>